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charts/chartEx1.xml" ContentType="application/vnd.ms-office.chartex+xml"/>
  <Override PartName="/ppt/charts/style3.xml" ContentType="application/vnd.ms-office.chartstyle+xml"/>
  <Override PartName="/ppt/charts/colors3.xml" ContentType="application/vnd.ms-office.chartcolorstyle+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charts/chartEx2.xml" ContentType="application/vnd.ms-office.chartex+xml"/>
  <Override PartName="/ppt/charts/style5.xml" ContentType="application/vnd.ms-office.chartstyle+xml"/>
  <Override PartName="/ppt/charts/colors5.xml" ContentType="application/vnd.ms-office.chartcolorstyle+xml"/>
  <Override PartName="/ppt/charts/chartEx3.xml" ContentType="application/vnd.ms-office.chartex+xml"/>
  <Override PartName="/ppt/charts/style6.xml" ContentType="application/vnd.ms-office.chartstyle+xml"/>
  <Override PartName="/ppt/charts/colors6.xml" ContentType="application/vnd.ms-office.chartcolorstyle+xml"/>
  <Override PartName="/ppt/charts/chartEx4.xml" ContentType="application/vnd.ms-office.chartex+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7" r:id="rId2"/>
    <p:sldId id="258" r:id="rId3"/>
    <p:sldId id="260" r:id="rId4"/>
    <p:sldId id="264" r:id="rId5"/>
    <p:sldId id="261" r:id="rId6"/>
    <p:sldId id="265" r:id="rId7"/>
    <p:sldId id="268"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nnethrice0@gmail.com" initials="k" lastIdx="11" clrIdx="0">
    <p:extLst>
      <p:ext uri="{19B8F6BF-5375-455C-9EA6-DF929625EA0E}">
        <p15:presenceInfo xmlns:p15="http://schemas.microsoft.com/office/powerpoint/2012/main" userId="bb58e634832f6f6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703C"/>
    <a:srgbClr val="ED34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3" autoAdjust="0"/>
    <p:restoredTop sz="94660"/>
  </p:normalViewPr>
  <p:slideViewPr>
    <p:cSldViewPr snapToGrid="0">
      <p:cViewPr varScale="1">
        <p:scale>
          <a:sx n="63" d="100"/>
          <a:sy n="63" d="100"/>
        </p:scale>
        <p:origin x="17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ricem\OneDrive\Desktop\data%20analyst\coffee%20stores\coffee%20shops%20v2.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ricem\OneDrive\Desktop\data%20analyst\coffee%20stores\coffee%20shops%20v2.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4.xml"/><Relationship Id="rId1" Type="http://schemas.microsoft.com/office/2011/relationships/chartStyle" Target="style4.xml"/></Relationships>
</file>

<file path=ppt/charts/_rels/chartEx1.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ricem\OneDrive\Desktop\data%20analyst\coffee%20stores\coffee%20shops%20v3.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file:///C:\Users\ricem\AppData\Roaming\Microsoft\Excel\coffee%20shops%20v3%20(version%201).xlsb"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file:///C:\Users\ricem\AppData\Roaming\Microsoft\Excel\coffee%20shops%20v3%20(version%201).xlsb" TargetMode="External"/></Relationships>
</file>

<file path=ppt/charts/_rels/chartEx4.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oleObject" Target="file:///C:\Users\ricem\AppData\Roaming\Microsoft\Excel\coffee%20shops%20v3%20(version%201).xlsb"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Success</a:t>
            </a:r>
            <a:r>
              <a:rPr lang="en-US" baseline="0"/>
              <a:t> of Product Groups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receipts!$AK$15</c:f>
              <c:strCache>
                <c:ptCount val="1"/>
                <c:pt idx="0">
                  <c:v>Revenue</c:v>
                </c:pt>
              </c:strCache>
            </c:strRef>
          </c:tx>
          <c:spPr>
            <a:solidFill>
              <a:schemeClr val="accent1"/>
            </a:solidFill>
            <a:ln>
              <a:noFill/>
            </a:ln>
            <a:effectLst/>
          </c:spPr>
          <c:invertIfNegative val="0"/>
          <c:cat>
            <c:strRef>
              <c:f>receipts!$AJ$16:$AJ$20</c:f>
              <c:strCache>
                <c:ptCount val="5"/>
                <c:pt idx="0">
                  <c:v>Beverages</c:v>
                </c:pt>
                <c:pt idx="1">
                  <c:v>Food</c:v>
                </c:pt>
                <c:pt idx="2">
                  <c:v>Whole Bean/Teas</c:v>
                </c:pt>
                <c:pt idx="3">
                  <c:v>Add-ons</c:v>
                </c:pt>
                <c:pt idx="4">
                  <c:v>Merchandise</c:v>
                </c:pt>
              </c:strCache>
            </c:strRef>
          </c:cat>
          <c:val>
            <c:numRef>
              <c:f>receipts!$AK$16:$AK$20</c:f>
              <c:numCache>
                <c:formatCode>General</c:formatCode>
                <c:ptCount val="5"/>
                <c:pt idx="0">
                  <c:v>184999.23000000429</c:v>
                </c:pt>
                <c:pt idx="1">
                  <c:v>22505.170000000031</c:v>
                </c:pt>
                <c:pt idx="2">
                  <c:v>18786.250000000116</c:v>
                </c:pt>
                <c:pt idx="3">
                  <c:v>2768.7999999999643</c:v>
                </c:pt>
                <c:pt idx="4">
                  <c:v>4574</c:v>
                </c:pt>
              </c:numCache>
            </c:numRef>
          </c:val>
          <c:extLst>
            <c:ext xmlns:c16="http://schemas.microsoft.com/office/drawing/2014/chart" uri="{C3380CC4-5D6E-409C-BE32-E72D297353CC}">
              <c16:uniqueId val="{00000000-D0CA-4DEC-932F-B38FB271BC75}"/>
            </c:ext>
          </c:extLst>
        </c:ser>
        <c:ser>
          <c:idx val="1"/>
          <c:order val="1"/>
          <c:tx>
            <c:strRef>
              <c:f>receipts!$AL$15</c:f>
              <c:strCache>
                <c:ptCount val="1"/>
                <c:pt idx="0">
                  <c:v>Profit </c:v>
                </c:pt>
              </c:strCache>
            </c:strRef>
          </c:tx>
          <c:spPr>
            <a:solidFill>
              <a:schemeClr val="accent2"/>
            </a:solidFill>
            <a:ln>
              <a:noFill/>
            </a:ln>
            <a:effectLst/>
          </c:spPr>
          <c:invertIfNegative val="0"/>
          <c:cat>
            <c:strRef>
              <c:f>receipts!$AJ$16:$AJ$20</c:f>
              <c:strCache>
                <c:ptCount val="5"/>
                <c:pt idx="0">
                  <c:v>Beverages</c:v>
                </c:pt>
                <c:pt idx="1">
                  <c:v>Food</c:v>
                </c:pt>
                <c:pt idx="2">
                  <c:v>Whole Bean/Teas</c:v>
                </c:pt>
                <c:pt idx="3">
                  <c:v>Add-ons</c:v>
                </c:pt>
                <c:pt idx="4">
                  <c:v>Merchandise</c:v>
                </c:pt>
              </c:strCache>
            </c:strRef>
          </c:cat>
          <c:val>
            <c:numRef>
              <c:f>receipts!$AL$16:$AL$20</c:f>
              <c:numCache>
                <c:formatCode>General</c:formatCode>
                <c:ptCount val="5"/>
                <c:pt idx="0">
                  <c:v>129303.23000001178</c:v>
                </c:pt>
                <c:pt idx="1">
                  <c:v>8079.2800000006355</c:v>
                </c:pt>
                <c:pt idx="2">
                  <c:v>3754.6499999999805</c:v>
                </c:pt>
                <c:pt idx="3">
                  <c:v>2634.1600000000262</c:v>
                </c:pt>
                <c:pt idx="4">
                  <c:v>3077.6799999999957</c:v>
                </c:pt>
              </c:numCache>
            </c:numRef>
          </c:val>
          <c:extLst>
            <c:ext xmlns:c16="http://schemas.microsoft.com/office/drawing/2014/chart" uri="{C3380CC4-5D6E-409C-BE32-E72D297353CC}">
              <c16:uniqueId val="{00000001-D0CA-4DEC-932F-B38FB271BC75}"/>
            </c:ext>
          </c:extLst>
        </c:ser>
        <c:ser>
          <c:idx val="2"/>
          <c:order val="2"/>
          <c:tx>
            <c:strRef>
              <c:f>receipts!$AM$15</c:f>
              <c:strCache>
                <c:ptCount val="1"/>
                <c:pt idx="0">
                  <c:v>Quantity </c:v>
                </c:pt>
              </c:strCache>
            </c:strRef>
          </c:tx>
          <c:spPr>
            <a:solidFill>
              <a:schemeClr val="accent3"/>
            </a:solidFill>
            <a:ln>
              <a:noFill/>
            </a:ln>
            <a:effectLst/>
          </c:spPr>
          <c:invertIfNegative val="0"/>
          <c:cat>
            <c:strRef>
              <c:f>receipts!$AJ$16:$AJ$20</c:f>
              <c:strCache>
                <c:ptCount val="5"/>
                <c:pt idx="0">
                  <c:v>Beverages</c:v>
                </c:pt>
                <c:pt idx="1">
                  <c:v>Food</c:v>
                </c:pt>
                <c:pt idx="2">
                  <c:v>Whole Bean/Teas</c:v>
                </c:pt>
                <c:pt idx="3">
                  <c:v>Add-ons</c:v>
                </c:pt>
                <c:pt idx="4">
                  <c:v>Merchandise</c:v>
                </c:pt>
              </c:strCache>
            </c:strRef>
          </c:cat>
          <c:val>
            <c:numRef>
              <c:f>receipts!$AM$16:$AM$20</c:f>
              <c:numCache>
                <c:formatCode>General</c:formatCode>
                <c:ptCount val="5"/>
                <c:pt idx="0">
                  <c:v>60465</c:v>
                </c:pt>
                <c:pt idx="1">
                  <c:v>6404</c:v>
                </c:pt>
                <c:pt idx="2">
                  <c:v>1168</c:v>
                </c:pt>
                <c:pt idx="3">
                  <c:v>3466</c:v>
                </c:pt>
                <c:pt idx="4">
                  <c:v>255</c:v>
                </c:pt>
              </c:numCache>
            </c:numRef>
          </c:val>
          <c:extLst>
            <c:ext xmlns:c16="http://schemas.microsoft.com/office/drawing/2014/chart" uri="{C3380CC4-5D6E-409C-BE32-E72D297353CC}">
              <c16:uniqueId val="{00000002-D0CA-4DEC-932F-B38FB271BC75}"/>
            </c:ext>
          </c:extLst>
        </c:ser>
        <c:dLbls>
          <c:showLegendKey val="0"/>
          <c:showVal val="0"/>
          <c:showCatName val="0"/>
          <c:showSerName val="0"/>
          <c:showPercent val="0"/>
          <c:showBubbleSize val="0"/>
        </c:dLbls>
        <c:gapWidth val="219"/>
        <c:overlap val="-27"/>
        <c:axId val="680440800"/>
        <c:axId val="680442048"/>
      </c:barChart>
      <c:catAx>
        <c:axId val="680440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80442048"/>
        <c:crosses val="autoZero"/>
        <c:auto val="1"/>
        <c:lblAlgn val="ctr"/>
        <c:lblOffset val="100"/>
        <c:noMultiLvlLbl val="0"/>
      </c:catAx>
      <c:valAx>
        <c:axId val="680442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804408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[coffee shops v2.xlsx]Sheet4!PivotTable2</c:name>
    <c:fmtId val="4"/>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1460923548939944"/>
          <c:y val="0.16186898512685916"/>
          <c:w val="0.8519052241757451"/>
          <c:h val="0.67610933776662063"/>
        </c:manualLayout>
      </c:layout>
      <c:barChart>
        <c:barDir val="col"/>
        <c:grouping val="clustered"/>
        <c:varyColors val="0"/>
        <c:ser>
          <c:idx val="0"/>
          <c:order val="0"/>
          <c:tx>
            <c:strRef>
              <c:f>Sheet4!$B$3</c:f>
              <c:strCache>
                <c:ptCount val="1"/>
                <c:pt idx="0">
                  <c:v>Total Revenue</c:v>
                </c:pt>
              </c:strCache>
            </c:strRef>
          </c:tx>
          <c:spPr>
            <a:solidFill>
              <a:schemeClr val="accent1"/>
            </a:solidFill>
            <a:ln>
              <a:noFill/>
            </a:ln>
            <a:effectLst/>
          </c:spPr>
          <c:invertIfNegative val="0"/>
          <c:cat>
            <c:multiLvlStrRef>
              <c:f>Sheet4!$A$4:$A$18</c:f>
              <c:multiLvlStrCache>
                <c:ptCount val="11"/>
                <c:lvl>
                  <c:pt idx="0">
                    <c:v>Barista Espresso</c:v>
                  </c:pt>
                  <c:pt idx="1">
                    <c:v>Drip coffee</c:v>
                  </c:pt>
                  <c:pt idx="2">
                    <c:v>Gourmet brewed coffee</c:v>
                  </c:pt>
                  <c:pt idx="3">
                    <c:v>Organic brewed coffee</c:v>
                  </c:pt>
                  <c:pt idx="4">
                    <c:v>Premium brewed coffee</c:v>
                  </c:pt>
                  <c:pt idx="5">
                    <c:v>Hot chocolate</c:v>
                  </c:pt>
                  <c:pt idx="6">
                    <c:v>Seasonal drink</c:v>
                  </c:pt>
                  <c:pt idx="7">
                    <c:v>Brewed Black tea</c:v>
                  </c:pt>
                  <c:pt idx="8">
                    <c:v>Brewed Chai tea</c:v>
                  </c:pt>
                  <c:pt idx="9">
                    <c:v>Brewed Green tea</c:v>
                  </c:pt>
                  <c:pt idx="10">
                    <c:v>Brewed herbal tea</c:v>
                  </c:pt>
                </c:lvl>
                <c:lvl>
                  <c:pt idx="0">
                    <c:v>Coffee</c:v>
                  </c:pt>
                  <c:pt idx="5">
                    <c:v>Drinking Chocolate</c:v>
                  </c:pt>
                  <c:pt idx="7">
                    <c:v>Tea</c:v>
                  </c:pt>
                </c:lvl>
              </c:multiLvlStrCache>
            </c:multiLvlStrRef>
          </c:cat>
          <c:val>
            <c:numRef>
              <c:f>Sheet4!$B$4:$B$18</c:f>
              <c:numCache>
                <c:formatCode>General</c:formatCode>
                <c:ptCount val="11"/>
                <c:pt idx="0">
                  <c:v>30826.099999999831</c:v>
                </c:pt>
                <c:pt idx="1">
                  <c:v>10756</c:v>
                </c:pt>
                <c:pt idx="2">
                  <c:v>23680.900000000256</c:v>
                </c:pt>
                <c:pt idx="3">
                  <c:v>12644.999999999993</c:v>
                </c:pt>
                <c:pt idx="4">
                  <c:v>13040.450000000128</c:v>
                </c:pt>
                <c:pt idx="5">
                  <c:v>24248.5</c:v>
                </c:pt>
                <c:pt idx="6">
                  <c:v>4430.5299999999988</c:v>
                </c:pt>
                <c:pt idx="7">
                  <c:v>15956</c:v>
                </c:pt>
                <c:pt idx="8">
                  <c:v>25687.749999999713</c:v>
                </c:pt>
                <c:pt idx="9">
                  <c:v>7930</c:v>
                </c:pt>
                <c:pt idx="10">
                  <c:v>15800.5</c:v>
                </c:pt>
              </c:numCache>
            </c:numRef>
          </c:val>
          <c:extLst>
            <c:ext xmlns:c16="http://schemas.microsoft.com/office/drawing/2014/chart" uri="{C3380CC4-5D6E-409C-BE32-E72D297353CC}">
              <c16:uniqueId val="{00000000-B774-4A43-BF16-04FBE1DBDE18}"/>
            </c:ext>
          </c:extLst>
        </c:ser>
        <c:ser>
          <c:idx val="1"/>
          <c:order val="1"/>
          <c:tx>
            <c:strRef>
              <c:f>Sheet4!$C$3</c:f>
              <c:strCache>
                <c:ptCount val="1"/>
                <c:pt idx="0">
                  <c:v>Total Profit</c:v>
                </c:pt>
              </c:strCache>
            </c:strRef>
          </c:tx>
          <c:spPr>
            <a:solidFill>
              <a:schemeClr val="accent2"/>
            </a:solidFill>
            <a:ln>
              <a:noFill/>
            </a:ln>
            <a:effectLst/>
          </c:spPr>
          <c:invertIfNegative val="0"/>
          <c:cat>
            <c:multiLvlStrRef>
              <c:f>Sheet4!$A$4:$A$18</c:f>
              <c:multiLvlStrCache>
                <c:ptCount val="11"/>
                <c:lvl>
                  <c:pt idx="0">
                    <c:v>Barista Espresso</c:v>
                  </c:pt>
                  <c:pt idx="1">
                    <c:v>Drip coffee</c:v>
                  </c:pt>
                  <c:pt idx="2">
                    <c:v>Gourmet brewed coffee</c:v>
                  </c:pt>
                  <c:pt idx="3">
                    <c:v>Organic brewed coffee</c:v>
                  </c:pt>
                  <c:pt idx="4">
                    <c:v>Premium brewed coffee</c:v>
                  </c:pt>
                  <c:pt idx="5">
                    <c:v>Hot chocolate</c:v>
                  </c:pt>
                  <c:pt idx="6">
                    <c:v>Seasonal drink</c:v>
                  </c:pt>
                  <c:pt idx="7">
                    <c:v>Brewed Black tea</c:v>
                  </c:pt>
                  <c:pt idx="8">
                    <c:v>Brewed Chai tea</c:v>
                  </c:pt>
                  <c:pt idx="9">
                    <c:v>Brewed Green tea</c:v>
                  </c:pt>
                  <c:pt idx="10">
                    <c:v>Brewed herbal tea</c:v>
                  </c:pt>
                </c:lvl>
                <c:lvl>
                  <c:pt idx="0">
                    <c:v>Coffee</c:v>
                  </c:pt>
                  <c:pt idx="5">
                    <c:v>Drinking Chocolate</c:v>
                  </c:pt>
                  <c:pt idx="7">
                    <c:v>Tea</c:v>
                  </c:pt>
                </c:lvl>
              </c:multiLvlStrCache>
            </c:multiLvlStrRef>
          </c:cat>
          <c:val>
            <c:numRef>
              <c:f>Sheet4!$C$4:$C$18</c:f>
              <c:numCache>
                <c:formatCode>General</c:formatCode>
                <c:ptCount val="11"/>
                <c:pt idx="0">
                  <c:v>24906.399999999998</c:v>
                </c:pt>
                <c:pt idx="1">
                  <c:v>8604.8000000000156</c:v>
                </c:pt>
                <c:pt idx="2">
                  <c:v>18944.719999999856</c:v>
                </c:pt>
                <c:pt idx="3">
                  <c:v>10116.000000000171</c:v>
                </c:pt>
                <c:pt idx="4">
                  <c:v>10432.359999999802</c:v>
                </c:pt>
                <c:pt idx="5">
                  <c:v>6055.0399999997644</c:v>
                </c:pt>
                <c:pt idx="6">
                  <c:v>1278.4000000000433</c:v>
                </c:pt>
                <c:pt idx="7">
                  <c:v>11952.20000000003</c:v>
                </c:pt>
                <c:pt idx="8">
                  <c:v>19239.99999999988</c:v>
                </c:pt>
                <c:pt idx="9">
                  <c:v>5940.0099999998856</c:v>
                </c:pt>
                <c:pt idx="10">
                  <c:v>11835.17</c:v>
                </c:pt>
              </c:numCache>
            </c:numRef>
          </c:val>
          <c:extLst>
            <c:ext xmlns:c16="http://schemas.microsoft.com/office/drawing/2014/chart" uri="{C3380CC4-5D6E-409C-BE32-E72D297353CC}">
              <c16:uniqueId val="{00000001-B774-4A43-BF16-04FBE1DBDE18}"/>
            </c:ext>
          </c:extLst>
        </c:ser>
        <c:dLbls>
          <c:showLegendKey val="0"/>
          <c:showVal val="0"/>
          <c:showCatName val="0"/>
          <c:showSerName val="0"/>
          <c:showPercent val="0"/>
          <c:showBubbleSize val="0"/>
        </c:dLbls>
        <c:gapWidth val="219"/>
        <c:overlap val="-27"/>
        <c:axId val="911859744"/>
        <c:axId val="911860160"/>
      </c:barChart>
      <c:catAx>
        <c:axId val="911859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11860160"/>
        <c:crosses val="autoZero"/>
        <c:auto val="1"/>
        <c:lblAlgn val="ctr"/>
        <c:lblOffset val="100"/>
        <c:noMultiLvlLbl val="0"/>
      </c:catAx>
      <c:valAx>
        <c:axId val="9118601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11859744"/>
        <c:crosses val="autoZero"/>
        <c:crossBetween val="between"/>
      </c:valAx>
      <c:spPr>
        <a:noFill/>
        <a:ln>
          <a:noFill/>
        </a:ln>
        <a:effectLst/>
      </c:spPr>
    </c:plotArea>
    <c:legend>
      <c:legendPos val="t"/>
      <c:layout>
        <c:manualLayout>
          <c:xMode val="edge"/>
          <c:yMode val="edge"/>
          <c:x val="0.29343616294538527"/>
          <c:y val="2.1106736657917763E-2"/>
          <c:w val="0.41312767410922951"/>
          <c:h val="0.112984470691163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[coffee shops v2.xlsx]Sheet3!PivotTable1</c:name>
    <c:fmtId val="4"/>
  </c:pivotSource>
  <c:chart>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9624297744656516"/>
          <c:y val="1.1301641035326935E-2"/>
          <c:w val="0.77734123166628877"/>
          <c:h val="0.85874928263727957"/>
        </c:manualLayout>
      </c:layout>
      <c:lineChart>
        <c:grouping val="standard"/>
        <c:varyColors val="0"/>
        <c:ser>
          <c:idx val="0"/>
          <c:order val="0"/>
          <c:tx>
            <c:strRef>
              <c:f>Sheet3!$B$3</c:f>
              <c:strCache>
                <c:ptCount val="1"/>
                <c:pt idx="0">
                  <c:v>Total Profit</c:v>
                </c:pt>
              </c:strCache>
            </c:strRef>
          </c:tx>
          <c:spPr>
            <a:ln w="28575" cap="rnd">
              <a:solidFill>
                <a:schemeClr val="accent1"/>
              </a:solidFill>
              <a:round/>
            </a:ln>
            <a:effectLst/>
          </c:spPr>
          <c:marker>
            <c:symbol val="none"/>
          </c:marker>
          <c:cat>
            <c:strRef>
              <c:f>Sheet3!$A$4:$A$26</c:f>
              <c:strCache>
                <c:ptCount val="22"/>
                <c:pt idx="0">
                  <c:v>&lt;1/0/1900</c:v>
                </c:pt>
                <c:pt idx="1">
                  <c:v>1 AM</c:v>
                </c:pt>
                <c:pt idx="2">
                  <c:v>2 AM</c:v>
                </c:pt>
                <c:pt idx="3">
                  <c:v>3 AM</c:v>
                </c:pt>
                <c:pt idx="4">
                  <c:v>4 AM</c:v>
                </c:pt>
                <c:pt idx="5">
                  <c:v>5 AM</c:v>
                </c:pt>
                <c:pt idx="6">
                  <c:v>6 AM</c:v>
                </c:pt>
                <c:pt idx="7">
                  <c:v>7 AM</c:v>
                </c:pt>
                <c:pt idx="8">
                  <c:v>8 AM</c:v>
                </c:pt>
                <c:pt idx="9">
                  <c:v>9 AM</c:v>
                </c:pt>
                <c:pt idx="10">
                  <c:v>10 AM</c:v>
                </c:pt>
                <c:pt idx="11">
                  <c:v>11 AM</c:v>
                </c:pt>
                <c:pt idx="12">
                  <c:v>12 PM</c:v>
                </c:pt>
                <c:pt idx="13">
                  <c:v>1 PM</c:v>
                </c:pt>
                <c:pt idx="14">
                  <c:v>2 PM</c:v>
                </c:pt>
                <c:pt idx="15">
                  <c:v>3 PM</c:v>
                </c:pt>
                <c:pt idx="16">
                  <c:v>4 PM</c:v>
                </c:pt>
                <c:pt idx="17">
                  <c:v>5 PM</c:v>
                </c:pt>
                <c:pt idx="18">
                  <c:v>6 PM</c:v>
                </c:pt>
                <c:pt idx="19">
                  <c:v>7 PM</c:v>
                </c:pt>
                <c:pt idx="20">
                  <c:v>8 PM</c:v>
                </c:pt>
                <c:pt idx="21">
                  <c:v>9 PM</c:v>
                </c:pt>
              </c:strCache>
            </c:strRef>
          </c:cat>
          <c:val>
            <c:numRef>
              <c:f>Sheet3!$B$4:$B$26</c:f>
              <c:numCache>
                <c:formatCode>General</c:formatCode>
                <c:ptCount val="22"/>
                <c:pt idx="1">
                  <c:v>49.97</c:v>
                </c:pt>
                <c:pt idx="2">
                  <c:v>88.71999999999997</c:v>
                </c:pt>
                <c:pt idx="3">
                  <c:v>79.20999999999998</c:v>
                </c:pt>
                <c:pt idx="4">
                  <c:v>58.089999999999996</c:v>
                </c:pt>
                <c:pt idx="5">
                  <c:v>50.36</c:v>
                </c:pt>
                <c:pt idx="6">
                  <c:v>3276.199999999998</c:v>
                </c:pt>
                <c:pt idx="7">
                  <c:v>11871.369999999959</c:v>
                </c:pt>
                <c:pt idx="8">
                  <c:v>16560.289999999888</c:v>
                </c:pt>
                <c:pt idx="9">
                  <c:v>17221.319999999898</c:v>
                </c:pt>
                <c:pt idx="10">
                  <c:v>17868.309999999947</c:v>
                </c:pt>
                <c:pt idx="11">
                  <c:v>11088.14999999996</c:v>
                </c:pt>
                <c:pt idx="12">
                  <c:v>8846.6099999999751</c:v>
                </c:pt>
                <c:pt idx="13">
                  <c:v>8599.3599999999897</c:v>
                </c:pt>
                <c:pt idx="14">
                  <c:v>8927.879999999981</c:v>
                </c:pt>
                <c:pt idx="15">
                  <c:v>8904.319999999967</c:v>
                </c:pt>
                <c:pt idx="16">
                  <c:v>8939.0399999999572</c:v>
                </c:pt>
                <c:pt idx="17">
                  <c:v>8797.3299999999599</c:v>
                </c:pt>
                <c:pt idx="18">
                  <c:v>8003.2599999999993</c:v>
                </c:pt>
                <c:pt idx="19">
                  <c:v>6062.4599999999973</c:v>
                </c:pt>
                <c:pt idx="20">
                  <c:v>1464.349999999999</c:v>
                </c:pt>
                <c:pt idx="21">
                  <c:v>94.269999999999982</c:v>
                </c:pt>
              </c:numCache>
            </c:numRef>
          </c:val>
          <c:smooth val="0"/>
          <c:extLst>
            <c:ext xmlns:c16="http://schemas.microsoft.com/office/drawing/2014/chart" uri="{C3380CC4-5D6E-409C-BE32-E72D297353CC}">
              <c16:uniqueId val="{00000000-FB70-4549-B45F-C581F32BE2AA}"/>
            </c:ext>
          </c:extLst>
        </c:ser>
        <c:ser>
          <c:idx val="1"/>
          <c:order val="1"/>
          <c:tx>
            <c:strRef>
              <c:f>Sheet3!$C$3</c:f>
              <c:strCache>
                <c:ptCount val="1"/>
                <c:pt idx="0">
                  <c:v>Total Revenue</c:v>
                </c:pt>
              </c:strCache>
            </c:strRef>
          </c:tx>
          <c:spPr>
            <a:ln w="28575" cap="rnd">
              <a:solidFill>
                <a:schemeClr val="accent2"/>
              </a:solidFill>
              <a:round/>
            </a:ln>
            <a:effectLst/>
          </c:spPr>
          <c:marker>
            <c:symbol val="none"/>
          </c:marker>
          <c:cat>
            <c:strRef>
              <c:f>Sheet3!$A$4:$A$26</c:f>
              <c:strCache>
                <c:ptCount val="22"/>
                <c:pt idx="0">
                  <c:v>&lt;1/0/1900</c:v>
                </c:pt>
                <c:pt idx="1">
                  <c:v>1 AM</c:v>
                </c:pt>
                <c:pt idx="2">
                  <c:v>2 AM</c:v>
                </c:pt>
                <c:pt idx="3">
                  <c:v>3 AM</c:v>
                </c:pt>
                <c:pt idx="4">
                  <c:v>4 AM</c:v>
                </c:pt>
                <c:pt idx="5">
                  <c:v>5 AM</c:v>
                </c:pt>
                <c:pt idx="6">
                  <c:v>6 AM</c:v>
                </c:pt>
                <c:pt idx="7">
                  <c:v>7 AM</c:v>
                </c:pt>
                <c:pt idx="8">
                  <c:v>8 AM</c:v>
                </c:pt>
                <c:pt idx="9">
                  <c:v>9 AM</c:v>
                </c:pt>
                <c:pt idx="10">
                  <c:v>10 AM</c:v>
                </c:pt>
                <c:pt idx="11">
                  <c:v>11 AM</c:v>
                </c:pt>
                <c:pt idx="12">
                  <c:v>12 PM</c:v>
                </c:pt>
                <c:pt idx="13">
                  <c:v>1 PM</c:v>
                </c:pt>
                <c:pt idx="14">
                  <c:v>2 PM</c:v>
                </c:pt>
                <c:pt idx="15">
                  <c:v>3 PM</c:v>
                </c:pt>
                <c:pt idx="16">
                  <c:v>4 PM</c:v>
                </c:pt>
                <c:pt idx="17">
                  <c:v>5 PM</c:v>
                </c:pt>
                <c:pt idx="18">
                  <c:v>6 PM</c:v>
                </c:pt>
                <c:pt idx="19">
                  <c:v>7 PM</c:v>
                </c:pt>
                <c:pt idx="20">
                  <c:v>8 PM</c:v>
                </c:pt>
                <c:pt idx="21">
                  <c:v>9 PM</c:v>
                </c:pt>
              </c:strCache>
            </c:strRef>
          </c:cat>
          <c:val>
            <c:numRef>
              <c:f>Sheet3!$C$4:$C$26</c:f>
              <c:numCache>
                <c:formatCode>General</c:formatCode>
                <c:ptCount val="22"/>
                <c:pt idx="0">
                  <c:v>360</c:v>
                </c:pt>
                <c:pt idx="1">
                  <c:v>98.330000000000013</c:v>
                </c:pt>
                <c:pt idx="2">
                  <c:v>134.5</c:v>
                </c:pt>
                <c:pt idx="3">
                  <c:v>167.4</c:v>
                </c:pt>
                <c:pt idx="4">
                  <c:v>113.8</c:v>
                </c:pt>
                <c:pt idx="5">
                  <c:v>74.650000000000006</c:v>
                </c:pt>
                <c:pt idx="6">
                  <c:v>5390.1299999999992</c:v>
                </c:pt>
                <c:pt idx="7">
                  <c:v>19037.930000000033</c:v>
                </c:pt>
                <c:pt idx="8">
                  <c:v>26648.369999999937</c:v>
                </c:pt>
                <c:pt idx="9">
                  <c:v>27862.499999999927</c:v>
                </c:pt>
                <c:pt idx="10">
                  <c:v>29060.139999999865</c:v>
                </c:pt>
                <c:pt idx="11">
                  <c:v>18155.080000000042</c:v>
                </c:pt>
                <c:pt idx="12">
                  <c:v>13591.650000000031</c:v>
                </c:pt>
                <c:pt idx="13">
                  <c:v>13364.470000000032</c:v>
                </c:pt>
                <c:pt idx="14">
                  <c:v>13913.13000000001</c:v>
                </c:pt>
                <c:pt idx="15">
                  <c:v>13822.420000000026</c:v>
                </c:pt>
                <c:pt idx="16">
                  <c:v>14008.760000000037</c:v>
                </c:pt>
                <c:pt idx="17">
                  <c:v>13637.340000000033</c:v>
                </c:pt>
                <c:pt idx="18">
                  <c:v>12352.980000000027</c:v>
                </c:pt>
                <c:pt idx="19">
                  <c:v>9678.9800000000105</c:v>
                </c:pt>
                <c:pt idx="20">
                  <c:v>2329.4399999999996</c:v>
                </c:pt>
                <c:pt idx="21">
                  <c:v>193.95</c:v>
                </c:pt>
              </c:numCache>
            </c:numRef>
          </c:val>
          <c:smooth val="0"/>
          <c:extLst>
            <c:ext xmlns:c16="http://schemas.microsoft.com/office/drawing/2014/chart" uri="{C3380CC4-5D6E-409C-BE32-E72D297353CC}">
              <c16:uniqueId val="{00000001-FB70-4549-B45F-C581F32BE2AA}"/>
            </c:ext>
          </c:extLst>
        </c:ser>
        <c:ser>
          <c:idx val="2"/>
          <c:order val="2"/>
          <c:tx>
            <c:strRef>
              <c:f>Sheet3!$D$3</c:f>
              <c:strCache>
                <c:ptCount val="1"/>
                <c:pt idx="0">
                  <c:v>Items Sold</c:v>
                </c:pt>
              </c:strCache>
            </c:strRef>
          </c:tx>
          <c:spPr>
            <a:ln w="28575" cap="rnd">
              <a:solidFill>
                <a:schemeClr val="accent3"/>
              </a:solidFill>
              <a:round/>
            </a:ln>
            <a:effectLst/>
          </c:spPr>
          <c:marker>
            <c:symbol val="none"/>
          </c:marker>
          <c:cat>
            <c:strRef>
              <c:f>Sheet3!$A$4:$A$26</c:f>
              <c:strCache>
                <c:ptCount val="22"/>
                <c:pt idx="0">
                  <c:v>&lt;1/0/1900</c:v>
                </c:pt>
                <c:pt idx="1">
                  <c:v>1 AM</c:v>
                </c:pt>
                <c:pt idx="2">
                  <c:v>2 AM</c:v>
                </c:pt>
                <c:pt idx="3">
                  <c:v>3 AM</c:v>
                </c:pt>
                <c:pt idx="4">
                  <c:v>4 AM</c:v>
                </c:pt>
                <c:pt idx="5">
                  <c:v>5 AM</c:v>
                </c:pt>
                <c:pt idx="6">
                  <c:v>6 AM</c:v>
                </c:pt>
                <c:pt idx="7">
                  <c:v>7 AM</c:v>
                </c:pt>
                <c:pt idx="8">
                  <c:v>8 AM</c:v>
                </c:pt>
                <c:pt idx="9">
                  <c:v>9 AM</c:v>
                </c:pt>
                <c:pt idx="10">
                  <c:v>10 AM</c:v>
                </c:pt>
                <c:pt idx="11">
                  <c:v>11 AM</c:v>
                </c:pt>
                <c:pt idx="12">
                  <c:v>12 PM</c:v>
                </c:pt>
                <c:pt idx="13">
                  <c:v>1 PM</c:v>
                </c:pt>
                <c:pt idx="14">
                  <c:v>2 PM</c:v>
                </c:pt>
                <c:pt idx="15">
                  <c:v>3 PM</c:v>
                </c:pt>
                <c:pt idx="16">
                  <c:v>4 PM</c:v>
                </c:pt>
                <c:pt idx="17">
                  <c:v>5 PM</c:v>
                </c:pt>
                <c:pt idx="18">
                  <c:v>6 PM</c:v>
                </c:pt>
                <c:pt idx="19">
                  <c:v>7 PM</c:v>
                </c:pt>
                <c:pt idx="20">
                  <c:v>8 PM</c:v>
                </c:pt>
                <c:pt idx="21">
                  <c:v>9 PM</c:v>
                </c:pt>
              </c:strCache>
            </c:strRef>
          </c:cat>
          <c:val>
            <c:numRef>
              <c:f>Sheet3!$D$4:$D$26</c:f>
              <c:numCache>
                <c:formatCode>General</c:formatCode>
                <c:ptCount val="22"/>
                <c:pt idx="0">
                  <c:v>8</c:v>
                </c:pt>
                <c:pt idx="1">
                  <c:v>23</c:v>
                </c:pt>
                <c:pt idx="2">
                  <c:v>42</c:v>
                </c:pt>
                <c:pt idx="3">
                  <c:v>39</c:v>
                </c:pt>
                <c:pt idx="4">
                  <c:v>30</c:v>
                </c:pt>
                <c:pt idx="5">
                  <c:v>25</c:v>
                </c:pt>
                <c:pt idx="6">
                  <c:v>1686</c:v>
                </c:pt>
                <c:pt idx="7">
                  <c:v>5868</c:v>
                </c:pt>
                <c:pt idx="8">
                  <c:v>8101</c:v>
                </c:pt>
                <c:pt idx="9">
                  <c:v>8443</c:v>
                </c:pt>
                <c:pt idx="10">
                  <c:v>8745</c:v>
                </c:pt>
                <c:pt idx="11">
                  <c:v>5405</c:v>
                </c:pt>
                <c:pt idx="12">
                  <c:v>4334</c:v>
                </c:pt>
                <c:pt idx="13">
                  <c:v>4140</c:v>
                </c:pt>
                <c:pt idx="14">
                  <c:v>4330</c:v>
                </c:pt>
                <c:pt idx="15">
                  <c:v>4281</c:v>
                </c:pt>
                <c:pt idx="16">
                  <c:v>4363</c:v>
                </c:pt>
                <c:pt idx="17">
                  <c:v>4314</c:v>
                </c:pt>
                <c:pt idx="18">
                  <c:v>3878</c:v>
                </c:pt>
                <c:pt idx="19">
                  <c:v>2955</c:v>
                </c:pt>
                <c:pt idx="20">
                  <c:v>711</c:v>
                </c:pt>
                <c:pt idx="21">
                  <c:v>45</c:v>
                </c:pt>
              </c:numCache>
            </c:numRef>
          </c:val>
          <c:smooth val="0"/>
          <c:extLst>
            <c:ext xmlns:c16="http://schemas.microsoft.com/office/drawing/2014/chart" uri="{C3380CC4-5D6E-409C-BE32-E72D297353CC}">
              <c16:uniqueId val="{00000002-FB70-4549-B45F-C581F32BE2AA}"/>
            </c:ext>
          </c:extLst>
        </c:ser>
        <c:dLbls>
          <c:showLegendKey val="0"/>
          <c:showVal val="0"/>
          <c:showCatName val="0"/>
          <c:showSerName val="0"/>
          <c:showPercent val="0"/>
          <c:showBubbleSize val="0"/>
        </c:dLbls>
        <c:smooth val="0"/>
        <c:axId val="164676592"/>
        <c:axId val="164678256"/>
      </c:lineChart>
      <c:catAx>
        <c:axId val="164676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4678256"/>
        <c:crosses val="autoZero"/>
        <c:auto val="1"/>
        <c:lblAlgn val="ctr"/>
        <c:lblOffset val="100"/>
        <c:noMultiLvlLbl val="0"/>
      </c:catAx>
      <c:valAx>
        <c:axId val="164678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467659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receipts!$AI$2:$AI$48732</cx:f>
        <cx:lvl ptCount="48731" formatCode="General">
          <cx:pt idx="0">0</cx:pt>
          <cx:pt idx="1">0</cx:pt>
          <cx:pt idx="2">0</cx:pt>
          <cx:pt idx="3">0</cx:pt>
          <cx:pt idx="4">0</cx:pt>
          <cx:pt idx="5">0</cx:pt>
          <cx:pt idx="6">0</cx:pt>
          <cx:pt idx="7">0</cx:pt>
          <cx:pt idx="8">0</cx:pt>
          <cx:pt idx="9">0</cx:pt>
          <cx:pt idx="10">0</cx:pt>
          <cx:pt idx="11">0</cx:pt>
          <cx:pt idx="12">0</cx:pt>
          <cx:pt idx="13">0</cx:pt>
          <cx:pt idx="14">0</cx:pt>
          <cx:pt idx="15">0</cx:pt>
          <cx:pt idx="16">0</cx:pt>
          <cx:pt idx="17">0</cx:pt>
          <cx:pt idx="18">0</cx:pt>
          <cx:pt idx="19">0</cx:pt>
          <cx:pt idx="20">0</cx:pt>
          <cx:pt idx="21">0</cx:pt>
          <cx:pt idx="22">0</cx:pt>
          <cx:pt idx="23">0</cx:pt>
          <cx:pt idx="24">0.80000000000000004</cx:pt>
          <cx:pt idx="25">0.80000000000000004</cx:pt>
          <cx:pt idx="26">0.80000000000000004</cx:pt>
          <cx:pt idx="27">0.80000000000000004</cx:pt>
          <cx:pt idx="28">0.80000000000000004</cx:pt>
          <cx:pt idx="29">0.80000000000000004</cx:pt>
          <cx:pt idx="30">0.80000000000000004</cx:pt>
          <cx:pt idx="31">0.80000000000000004</cx:pt>
          <cx:pt idx="32">0.80000000000000004</cx:pt>
          <cx:pt idx="33">0.80000000000000004</cx:pt>
          <cx:pt idx="34">0.80000000000000004</cx:pt>
          <cx:pt idx="35">0.80000000000000004</cx:pt>
          <cx:pt idx="36">0.80000000000000004</cx:pt>
          <cx:pt idx="37">0.80000000000000004</cx:pt>
          <cx:pt idx="38">0.80000000000000004</cx:pt>
          <cx:pt idx="39">0.80000000000000004</cx:pt>
          <cx:pt idx="40">0.80000000000000004</cx:pt>
          <cx:pt idx="41">0.80000000000000004</cx:pt>
          <cx:pt idx="42">0.80000000000000004</cx:pt>
          <cx:pt idx="43">0.80000000000000004</cx:pt>
          <cx:pt idx="44">0.80000000000000004</cx:pt>
          <cx:pt idx="45">0.80000000000000004</cx:pt>
          <cx:pt idx="46">0.80000000000000004</cx:pt>
          <cx:pt idx="47">0.80000000000000004</cx:pt>
          <cx:pt idx="48">0.80000000000000004</cx:pt>
          <cx:pt idx="49">0.80000000000000004</cx:pt>
          <cx:pt idx="50">0.80000000000000004</cx:pt>
          <cx:pt idx="51">0.80000000000000004</cx:pt>
          <cx:pt idx="52">0.80000000000000004</cx:pt>
          <cx:pt idx="53">0.80000000000000004</cx:pt>
          <cx:pt idx="54">0.80000000000000004</cx:pt>
          <cx:pt idx="55">0.80000000000000004</cx:pt>
          <cx:pt idx="56">0.80000000000000004</cx:pt>
          <cx:pt idx="57">0.80000000000000004</cx:pt>
          <cx:pt idx="58">0.80000000000000004</cx:pt>
          <cx:pt idx="59">0.80000000000000004</cx:pt>
          <cx:pt idx="60">0.80000000000000004</cx:pt>
          <cx:pt idx="61">0.80000000000000004</cx:pt>
          <cx:pt idx="62">0.80000000000000004</cx:pt>
          <cx:pt idx="63">0.80000000000000004</cx:pt>
          <cx:pt idx="64">0.80000000000000004</cx:pt>
          <cx:pt idx="65">0.80000000000000004</cx:pt>
          <cx:pt idx="66">0.80000000000000004</cx:pt>
          <cx:pt idx="67">0.80000000000000004</cx:pt>
          <cx:pt idx="68">0.80000000000000004</cx:pt>
          <cx:pt idx="69">0.80000000000000004</cx:pt>
          <cx:pt idx="70">0.80000000000000004</cx:pt>
          <cx:pt idx="71">0.80000000000000004</cx:pt>
          <cx:pt idx="72">0.80000000000000004</cx:pt>
          <cx:pt idx="73">0.80000000000000004</cx:pt>
          <cx:pt idx="74">0.80000000000000004</cx:pt>
          <cx:pt idx="75">0.80000000000000004</cx:pt>
          <cx:pt idx="76">0.80000000000000004</cx:pt>
          <cx:pt idx="77">0.80000000000000004</cx:pt>
          <cx:pt idx="78">0.80000000000000004</cx:pt>
          <cx:pt idx="79">0.80000000000000004</cx:pt>
          <cx:pt idx="80">0.80000000000000004</cx:pt>
          <cx:pt idx="81">0.80000000000000004</cx:pt>
          <cx:pt idx="82">0.80000000000000004</cx:pt>
          <cx:pt idx="83">0.80000000000000004</cx:pt>
          <cx:pt idx="84">0.80000000000000004</cx:pt>
          <cx:pt idx="85">0.80000000000000004</cx:pt>
          <cx:pt idx="86">0.80000000000000004</cx:pt>
          <cx:pt idx="87">0.80000000000000004</cx:pt>
          <cx:pt idx="88">0.80000000000000004</cx:pt>
          <cx:pt idx="89">0.80000000000000004</cx:pt>
          <cx:pt idx="90">0.80000000000000004</cx:pt>
          <cx:pt idx="91">0.80000000000000004</cx:pt>
          <cx:pt idx="92">0.80000000000000004</cx:pt>
          <cx:pt idx="93">0.80000000000000004</cx:pt>
          <cx:pt idx="94">0.80000000000000004</cx:pt>
          <cx:pt idx="95">0.80000000000000004</cx:pt>
          <cx:pt idx="96">0.80000000000000004</cx:pt>
          <cx:pt idx="97">0.80000000000000004</cx:pt>
          <cx:pt idx="98">0.80000000000000004</cx:pt>
          <cx:pt idx="99">0.80000000000000004</cx:pt>
          <cx:pt idx="100">0.80000000000000004</cx:pt>
          <cx:pt idx="101">0.80000000000000004</cx:pt>
          <cx:pt idx="102">0.80000000000000004</cx:pt>
          <cx:pt idx="103">0.80000000000000004</cx:pt>
          <cx:pt idx="104">0.80000000000000004</cx:pt>
          <cx:pt idx="105">0.80000000000000004</cx:pt>
          <cx:pt idx="106">0.80000000000000004</cx:pt>
          <cx:pt idx="107">0.80000000000000004</cx:pt>
          <cx:pt idx="108">0.80000000000000004</cx:pt>
          <cx:pt idx="109">0.80000000000000004</cx:pt>
          <cx:pt idx="110">0.80000000000000004</cx:pt>
          <cx:pt idx="111">0.80000000000000004</cx:pt>
          <cx:pt idx="112">0.80000000000000004</cx:pt>
          <cx:pt idx="113">0.80000000000000004</cx:pt>
          <cx:pt idx="114">0.80000000000000004</cx:pt>
          <cx:pt idx="115">0.80000000000000004</cx:pt>
          <cx:pt idx="116">0.80000000000000004</cx:pt>
          <cx:pt idx="117">0.80000000000000004</cx:pt>
          <cx:pt idx="118">0.80000000000000004</cx:pt>
          <cx:pt idx="119">0.80000000000000004</cx:pt>
          <cx:pt idx="120">0.80000000000000004</cx:pt>
          <cx:pt idx="121">0.80000000000000004</cx:pt>
          <cx:pt idx="122">0.80000000000000004</cx:pt>
          <cx:pt idx="123">0.80000000000000004</cx:pt>
          <cx:pt idx="124">0.80000000000000004</cx:pt>
          <cx:pt idx="125">0.80000000000000004</cx:pt>
          <cx:pt idx="126">0.80000000000000004</cx:pt>
          <cx:pt idx="127">0.80000000000000004</cx:pt>
          <cx:pt idx="128">0.80000000000000004</cx:pt>
          <cx:pt idx="129">0.80000000000000004</cx:pt>
          <cx:pt idx="130">0.80000000000000004</cx:pt>
          <cx:pt idx="131">0.80000000000000004</cx:pt>
          <cx:pt idx="132">0.80000000000000004</cx:pt>
          <cx:pt idx="133">0.80000000000000004</cx:pt>
          <cx:pt idx="134">0.80000000000000004</cx:pt>
          <cx:pt idx="135">0.80000000000000004</cx:pt>
          <cx:pt idx="136">0.80000000000000004</cx:pt>
          <cx:pt idx="137">0.80000000000000004</cx:pt>
          <cx:pt idx="138">0.80000000000000004</cx:pt>
          <cx:pt idx="139">0.80000000000000004</cx:pt>
          <cx:pt idx="140">0.80000000000000004</cx:pt>
          <cx:pt idx="141">0.80000000000000004</cx:pt>
          <cx:pt idx="142">0.80000000000000004</cx:pt>
          <cx:pt idx="143">0.80000000000000004</cx:pt>
          <cx:pt idx="144">0.80000000000000004</cx:pt>
          <cx:pt idx="145">0.80000000000000004</cx:pt>
          <cx:pt idx="146">0.80000000000000004</cx:pt>
          <cx:pt idx="147">0.80000000000000004</cx:pt>
          <cx:pt idx="148">0.80000000000000004</cx:pt>
          <cx:pt idx="149">0.80000000000000004</cx:pt>
          <cx:pt idx="150">0.80000000000000004</cx:pt>
          <cx:pt idx="151">0.80000000000000004</cx:pt>
          <cx:pt idx="152">0.80000000000000004</cx:pt>
          <cx:pt idx="153">0.80000000000000004</cx:pt>
          <cx:pt idx="154">0.80000000000000004</cx:pt>
          <cx:pt idx="155">0.80000000000000004</cx:pt>
          <cx:pt idx="156">0.80000000000000004</cx:pt>
          <cx:pt idx="157">0.80000000000000004</cx:pt>
          <cx:pt idx="158">0.80000000000000004</cx:pt>
          <cx:pt idx="159">0.80000000000000004</cx:pt>
          <cx:pt idx="160">0.80000000000000004</cx:pt>
          <cx:pt idx="161">0.80000000000000004</cx:pt>
          <cx:pt idx="162">0.80000000000000004</cx:pt>
          <cx:pt idx="163">0.80000000000000004</cx:pt>
          <cx:pt idx="164">0.80000000000000004</cx:pt>
          <cx:pt idx="165">0.80000000000000004</cx:pt>
          <cx:pt idx="166">0.80000000000000004</cx:pt>
          <cx:pt idx="167">0.80000000000000004</cx:pt>
          <cx:pt idx="168">0.80000000000000004</cx:pt>
          <cx:pt idx="169">0.80000000000000004</cx:pt>
          <cx:pt idx="170">0.80000000000000004</cx:pt>
          <cx:pt idx="171">0.80000000000000004</cx:pt>
          <cx:pt idx="172">0.80000000000000004</cx:pt>
          <cx:pt idx="173">0.80000000000000004</cx:pt>
          <cx:pt idx="174">0.80000000000000004</cx:pt>
          <cx:pt idx="175">0.80000000000000004</cx:pt>
          <cx:pt idx="176">0.80000000000000004</cx:pt>
          <cx:pt idx="177">0.80000000000000004</cx:pt>
          <cx:pt idx="178">0.80000000000000004</cx:pt>
          <cx:pt idx="179">0.80000000000000004</cx:pt>
          <cx:pt idx="180">0.80000000000000004</cx:pt>
          <cx:pt idx="181">0.80000000000000004</cx:pt>
          <cx:pt idx="182">0.80000000000000004</cx:pt>
          <cx:pt idx="183">0.80000000000000004</cx:pt>
          <cx:pt idx="184">0.80000000000000004</cx:pt>
          <cx:pt idx="185">0.80000000000000004</cx:pt>
          <cx:pt idx="186">0.80000000000000004</cx:pt>
          <cx:pt idx="187">0.80000000000000004</cx:pt>
          <cx:pt idx="188">0.80000000000000004</cx:pt>
          <cx:pt idx="189">0.80000000000000004</cx:pt>
          <cx:pt idx="190">0.80000000000000004</cx:pt>
          <cx:pt idx="191">0.80000000000000004</cx:pt>
          <cx:pt idx="192">0.80000000000000004</cx:pt>
          <cx:pt idx="193">0.80000000000000004</cx:pt>
          <cx:pt idx="194">0.80000000000000004</cx:pt>
          <cx:pt idx="195">0.80000000000000004</cx:pt>
          <cx:pt idx="196">0.80000000000000004</cx:pt>
          <cx:pt idx="197">0.80000000000000004</cx:pt>
          <cx:pt idx="198">0.80000000000000004</cx:pt>
          <cx:pt idx="199">0.80000000000000004</cx:pt>
          <cx:pt idx="200">0.80000000000000004</cx:pt>
          <cx:pt idx="201">0.80000000000000004</cx:pt>
          <cx:pt idx="202">0.80000000000000004</cx:pt>
          <cx:pt idx="203">0.80000000000000004</cx:pt>
          <cx:pt idx="204">0.80000000000000004</cx:pt>
          <cx:pt idx="205">0.80000000000000004</cx:pt>
          <cx:pt idx="206">0.80000000000000004</cx:pt>
          <cx:pt idx="207">0.80000000000000004</cx:pt>
          <cx:pt idx="208">0.80000000000000004</cx:pt>
          <cx:pt idx="209">0.80000000000000004</cx:pt>
          <cx:pt idx="210">0.80000000000000004</cx:pt>
          <cx:pt idx="211">0.80000000000000004</cx:pt>
          <cx:pt idx="212">0.80000000000000004</cx:pt>
          <cx:pt idx="213">0.80000000000000004</cx:pt>
          <cx:pt idx="214">0.80000000000000004</cx:pt>
          <cx:pt idx="215">0.80000000000000004</cx:pt>
          <cx:pt idx="216">0.80000000000000004</cx:pt>
          <cx:pt idx="217">0.80000000000000004</cx:pt>
          <cx:pt idx="218">0.80000000000000004</cx:pt>
          <cx:pt idx="219">0.80000000000000004</cx:pt>
          <cx:pt idx="220">0.80000000000000004</cx:pt>
          <cx:pt idx="221">0.80000000000000004</cx:pt>
          <cx:pt idx="222">0.80000000000000004</cx:pt>
          <cx:pt idx="223">0.80000000000000004</cx:pt>
          <cx:pt idx="224">0.80000000000000004</cx:pt>
          <cx:pt idx="225">0.80000000000000004</cx:pt>
          <cx:pt idx="226">0.80000000000000004</cx:pt>
          <cx:pt idx="227">0.80000000000000004</cx:pt>
          <cx:pt idx="228">0.80000000000000004</cx:pt>
          <cx:pt idx="229">0.80000000000000004</cx:pt>
          <cx:pt idx="230">0.80000000000000004</cx:pt>
          <cx:pt idx="231">0.80000000000000004</cx:pt>
          <cx:pt idx="232">0.80000000000000004</cx:pt>
          <cx:pt idx="233">0.80000000000000004</cx:pt>
          <cx:pt idx="234">0.80000000000000004</cx:pt>
          <cx:pt idx="235">0.80000000000000004</cx:pt>
          <cx:pt idx="236">0.80000000000000004</cx:pt>
          <cx:pt idx="237">0.80000000000000004</cx:pt>
          <cx:pt idx="238">0.80000000000000004</cx:pt>
          <cx:pt idx="239">0.80000000000000004</cx:pt>
          <cx:pt idx="240">0.80000000000000004</cx:pt>
          <cx:pt idx="241">0.80000000000000004</cx:pt>
          <cx:pt idx="242">0.80000000000000004</cx:pt>
          <cx:pt idx="243">0.80000000000000004</cx:pt>
          <cx:pt idx="244">0.80000000000000004</cx:pt>
          <cx:pt idx="245">0.80000000000000004</cx:pt>
          <cx:pt idx="246">0.80000000000000004</cx:pt>
          <cx:pt idx="247">0.80000000000000004</cx:pt>
          <cx:pt idx="248">0.80000000000000004</cx:pt>
          <cx:pt idx="249">0.80000000000000004</cx:pt>
          <cx:pt idx="250">0.80000000000000004</cx:pt>
          <cx:pt idx="251">0.80000000000000004</cx:pt>
          <cx:pt idx="252">0.80000000000000004</cx:pt>
          <cx:pt idx="253">0.80000000000000004</cx:pt>
          <cx:pt idx="254">0.80000000000000004</cx:pt>
          <cx:pt idx="255">0.80000000000000004</cx:pt>
          <cx:pt idx="256">0.80000000000000004</cx:pt>
          <cx:pt idx="257">0.80000000000000004</cx:pt>
          <cx:pt idx="258">0.80000000000000004</cx:pt>
          <cx:pt idx="259">0.80000000000000004</cx:pt>
          <cx:pt idx="260">0.80000000000000004</cx:pt>
          <cx:pt idx="261">0.80000000000000004</cx:pt>
          <cx:pt idx="262">0.80000000000000004</cx:pt>
          <cx:pt idx="263">0.80000000000000004</cx:pt>
          <cx:pt idx="264">0.80000000000000004</cx:pt>
          <cx:pt idx="265">0.80000000000000004</cx:pt>
          <cx:pt idx="266">0.80000000000000004</cx:pt>
          <cx:pt idx="267">0.80000000000000004</cx:pt>
          <cx:pt idx="268">0.80000000000000004</cx:pt>
          <cx:pt idx="269">0.80000000000000004</cx:pt>
          <cx:pt idx="270">0.80000000000000004</cx:pt>
          <cx:pt idx="271">0.80000000000000004</cx:pt>
          <cx:pt idx="272">0.80000000000000004</cx:pt>
          <cx:pt idx="273">0.80000000000000004</cx:pt>
          <cx:pt idx="274">0.80000000000000004</cx:pt>
          <cx:pt idx="275">0.80000000000000004</cx:pt>
          <cx:pt idx="276">0.80000000000000004</cx:pt>
          <cx:pt idx="277">0.80000000000000004</cx:pt>
          <cx:pt idx="278">0.80000000000000004</cx:pt>
          <cx:pt idx="279">0.80000000000000004</cx:pt>
          <cx:pt idx="280">0.80000000000000004</cx:pt>
          <cx:pt idx="281">0.80000000000000004</cx:pt>
          <cx:pt idx="282">0.80000000000000004</cx:pt>
          <cx:pt idx="283">0.80000000000000004</cx:pt>
          <cx:pt idx="284">0.80000000000000004</cx:pt>
          <cx:pt idx="285">0.80000000000000004</cx:pt>
          <cx:pt idx="286">0.80000000000000004</cx:pt>
          <cx:pt idx="287">0.80000000000000004</cx:pt>
          <cx:pt idx="288">0.80000000000000004</cx:pt>
          <cx:pt idx="289">0.80000000000000004</cx:pt>
          <cx:pt idx="290">0.80000000000000004</cx:pt>
          <cx:pt idx="291">0.80000000000000004</cx:pt>
          <cx:pt idx="292">0.80000000000000004</cx:pt>
          <cx:pt idx="293">0.80000000000000004</cx:pt>
          <cx:pt idx="294">0.80000000000000004</cx:pt>
          <cx:pt idx="295">0.80000000000000004</cx:pt>
          <cx:pt idx="296">0.80000000000000004</cx:pt>
          <cx:pt idx="297">0.80000000000000004</cx:pt>
          <cx:pt idx="298">0.80000000000000004</cx:pt>
          <cx:pt idx="299">0.80000000000000004</cx:pt>
          <cx:pt idx="300">0.80000000000000004</cx:pt>
          <cx:pt idx="301">0.80000000000000004</cx:pt>
          <cx:pt idx="302">0.80000000000000004</cx:pt>
          <cx:pt idx="303">0.80000000000000004</cx:pt>
          <cx:pt idx="304">0.80000000000000004</cx:pt>
          <cx:pt idx="305">0.80000000000000004</cx:pt>
          <cx:pt idx="306">0.80000000000000004</cx:pt>
          <cx:pt idx="307">0.80000000000000004</cx:pt>
          <cx:pt idx="308">0.80000000000000004</cx:pt>
          <cx:pt idx="309">0.80000000000000004</cx:pt>
          <cx:pt idx="310">0.80000000000000004</cx:pt>
          <cx:pt idx="311">0.80000000000000004</cx:pt>
          <cx:pt idx="312">0.80000000000000004</cx:pt>
          <cx:pt idx="313">0.80000000000000004</cx:pt>
          <cx:pt idx="314">0.80000000000000004</cx:pt>
          <cx:pt idx="315">0.80000000000000004</cx:pt>
          <cx:pt idx="316">0.80000000000000004</cx:pt>
          <cx:pt idx="317">0.80000000000000004</cx:pt>
          <cx:pt idx="318">0.80000000000000004</cx:pt>
          <cx:pt idx="319">0.80000000000000004</cx:pt>
          <cx:pt idx="320">0.80000000000000004</cx:pt>
          <cx:pt idx="321">0.80000000000000004</cx:pt>
          <cx:pt idx="322">0.80000000000000004</cx:pt>
          <cx:pt idx="323">0.80000000000000004</cx:pt>
          <cx:pt idx="324">0.80000000000000004</cx:pt>
          <cx:pt idx="325">0.80000000000000004</cx:pt>
          <cx:pt idx="326">0.80000000000000004</cx:pt>
          <cx:pt idx="327">0.80000000000000004</cx:pt>
          <cx:pt idx="328">0.80000000000000004</cx:pt>
          <cx:pt idx="329">0.80000000000000004</cx:pt>
          <cx:pt idx="330">0.80000000000000004</cx:pt>
          <cx:pt idx="331">0.80000000000000004</cx:pt>
          <cx:pt idx="332">0.80000000000000004</cx:pt>
          <cx:pt idx="333">0.80000000000000004</cx:pt>
          <cx:pt idx="334">0.80000000000000004</cx:pt>
          <cx:pt idx="335">0.80000000000000004</cx:pt>
          <cx:pt idx="336">0.80000000000000004</cx:pt>
          <cx:pt idx="337">0.80000000000000004</cx:pt>
          <cx:pt idx="338">0.80000000000000004</cx:pt>
          <cx:pt idx="339">0.80000000000000004</cx:pt>
          <cx:pt idx="340">0.80000000000000004</cx:pt>
          <cx:pt idx="341">0.80000000000000004</cx:pt>
          <cx:pt idx="342">0.80000000000000004</cx:pt>
          <cx:pt idx="343">0.80000000000000004</cx:pt>
          <cx:pt idx="344">0.80000000000000004</cx:pt>
          <cx:pt idx="345">0.80000000000000004</cx:pt>
          <cx:pt idx="346">0.80000000000000004</cx:pt>
          <cx:pt idx="347">0.80000000000000004</cx:pt>
          <cx:pt idx="348">0.80000000000000004</cx:pt>
          <cx:pt idx="349">0.80000000000000004</cx:pt>
          <cx:pt idx="350">0.80000000000000004</cx:pt>
          <cx:pt idx="351">0.80000000000000004</cx:pt>
          <cx:pt idx="352">0.80000000000000004</cx:pt>
          <cx:pt idx="353">0.80000000000000004</cx:pt>
          <cx:pt idx="354">0.80000000000000004</cx:pt>
          <cx:pt idx="355">0.80000000000000004</cx:pt>
          <cx:pt idx="356">0.80000000000000004</cx:pt>
          <cx:pt idx="357">0.80000000000000004</cx:pt>
          <cx:pt idx="358">0.80000000000000004</cx:pt>
          <cx:pt idx="359">0.80000000000000004</cx:pt>
          <cx:pt idx="360">0.80000000000000004</cx:pt>
          <cx:pt idx="361">0.80000000000000004</cx:pt>
          <cx:pt idx="362">0.80000000000000004</cx:pt>
          <cx:pt idx="363">0.80000000000000004</cx:pt>
          <cx:pt idx="364">0.80000000000000004</cx:pt>
          <cx:pt idx="365">0.80000000000000004</cx:pt>
          <cx:pt idx="366">0.80000000000000004</cx:pt>
          <cx:pt idx="367">0.80000000000000004</cx:pt>
          <cx:pt idx="368">0.80000000000000004</cx:pt>
          <cx:pt idx="369">0.80000000000000004</cx:pt>
          <cx:pt idx="370">0.80000000000000004</cx:pt>
          <cx:pt idx="371">0.80000000000000004</cx:pt>
          <cx:pt idx="372">0.80000000000000004</cx:pt>
          <cx:pt idx="373">0.80000000000000004</cx:pt>
          <cx:pt idx="374">0.80000000000000004</cx:pt>
          <cx:pt idx="375">0.80000000000000004</cx:pt>
          <cx:pt idx="376">0.80000000000000004</cx:pt>
          <cx:pt idx="377">0.80000000000000004</cx:pt>
          <cx:pt idx="378">0.80000000000000004</cx:pt>
          <cx:pt idx="379">0.80000000000000004</cx:pt>
          <cx:pt idx="380">0.80000000000000004</cx:pt>
          <cx:pt idx="381">0.80000000000000004</cx:pt>
          <cx:pt idx="382">0.80000000000000004</cx:pt>
          <cx:pt idx="383">0.80000000000000004</cx:pt>
          <cx:pt idx="384">0.80000000000000004</cx:pt>
          <cx:pt idx="385">0.80000000000000004</cx:pt>
          <cx:pt idx="386">0.80000000000000004</cx:pt>
          <cx:pt idx="387">0.80000000000000004</cx:pt>
          <cx:pt idx="388">0.80000000000000004</cx:pt>
          <cx:pt idx="389">0.80000000000000004</cx:pt>
          <cx:pt idx="390">0.80000000000000004</cx:pt>
          <cx:pt idx="391">0.80000000000000004</cx:pt>
          <cx:pt idx="392">0.80000000000000004</cx:pt>
          <cx:pt idx="393">0.80000000000000004</cx:pt>
          <cx:pt idx="394">0.80000000000000004</cx:pt>
          <cx:pt idx="395">0.80000000000000004</cx:pt>
          <cx:pt idx="396">0.80000000000000004</cx:pt>
          <cx:pt idx="397">0.80000000000000004</cx:pt>
          <cx:pt idx="398">0.80000000000000004</cx:pt>
          <cx:pt idx="399">0.80000000000000004</cx:pt>
          <cx:pt idx="400">0.80000000000000004</cx:pt>
          <cx:pt idx="401">0.80000000000000004</cx:pt>
          <cx:pt idx="402">0.80000000000000004</cx:pt>
          <cx:pt idx="403">0.80000000000000004</cx:pt>
          <cx:pt idx="404">0.80000000000000004</cx:pt>
          <cx:pt idx="405">0.80000000000000004</cx:pt>
          <cx:pt idx="406">0.80000000000000004</cx:pt>
          <cx:pt idx="407">0.80000000000000004</cx:pt>
          <cx:pt idx="408">0.80000000000000004</cx:pt>
          <cx:pt idx="409">0.80000000000000004</cx:pt>
          <cx:pt idx="410">0.80000000000000004</cx:pt>
          <cx:pt idx="411">0.80000000000000004</cx:pt>
          <cx:pt idx="412">0.80000000000000004</cx:pt>
          <cx:pt idx="413">0.80000000000000004</cx:pt>
          <cx:pt idx="414">0.80000000000000004</cx:pt>
          <cx:pt idx="415">0.80000000000000004</cx:pt>
          <cx:pt idx="416">0.80000000000000004</cx:pt>
          <cx:pt idx="417">0.80000000000000004</cx:pt>
          <cx:pt idx="418">0.80000000000000004</cx:pt>
          <cx:pt idx="419">0.80000000000000004</cx:pt>
          <cx:pt idx="420">0.80000000000000004</cx:pt>
          <cx:pt idx="421">0.80000000000000004</cx:pt>
          <cx:pt idx="422">0.80000000000000004</cx:pt>
          <cx:pt idx="423">0.80000000000000004</cx:pt>
          <cx:pt idx="424">0.80000000000000004</cx:pt>
          <cx:pt idx="425">0.80000000000000004</cx:pt>
          <cx:pt idx="426">0.80000000000000004</cx:pt>
          <cx:pt idx="427">0.80000000000000004</cx:pt>
          <cx:pt idx="428">0.80000000000000004</cx:pt>
          <cx:pt idx="429">0.80000000000000004</cx:pt>
          <cx:pt idx="430">0.80000000000000004</cx:pt>
          <cx:pt idx="431">0.80000000000000004</cx:pt>
          <cx:pt idx="432">0.80000000000000004</cx:pt>
          <cx:pt idx="433">0.80000000000000004</cx:pt>
          <cx:pt idx="434">0.80000000000000004</cx:pt>
          <cx:pt idx="435">0.80000000000000004</cx:pt>
          <cx:pt idx="436">0.80000000000000004</cx:pt>
          <cx:pt idx="437">0.80000000000000004</cx:pt>
          <cx:pt idx="438">0.80000000000000004</cx:pt>
          <cx:pt idx="439">0.80000000000000004</cx:pt>
          <cx:pt idx="440">0.80000000000000004</cx:pt>
          <cx:pt idx="441">0.80000000000000004</cx:pt>
          <cx:pt idx="442">0.80000000000000004</cx:pt>
          <cx:pt idx="443">0.80000000000000004</cx:pt>
          <cx:pt idx="444">0.80000000000000004</cx:pt>
          <cx:pt idx="445">0.80000000000000004</cx:pt>
          <cx:pt idx="446">0.80000000000000004</cx:pt>
          <cx:pt idx="447">0.80000000000000004</cx:pt>
          <cx:pt idx="448">0.80000000000000004</cx:pt>
          <cx:pt idx="449">0.80000000000000004</cx:pt>
          <cx:pt idx="450">0.80000000000000004</cx:pt>
          <cx:pt idx="451">0.80000000000000004</cx:pt>
          <cx:pt idx="452">0.80000000000000004</cx:pt>
          <cx:pt idx="453">0.80000000000000004</cx:pt>
          <cx:pt idx="454">0.80000000000000004</cx:pt>
          <cx:pt idx="455">0.80000000000000004</cx:pt>
          <cx:pt idx="456">0.80000000000000004</cx:pt>
          <cx:pt idx="457">0.80000000000000004</cx:pt>
          <cx:pt idx="458">0.80000000000000004</cx:pt>
          <cx:pt idx="459">0.80000000000000004</cx:pt>
          <cx:pt idx="460">0.80000000000000004</cx:pt>
          <cx:pt idx="461">0.80000000000000004</cx:pt>
          <cx:pt idx="462">0.80000000000000004</cx:pt>
          <cx:pt idx="463">0.80000000000000004</cx:pt>
          <cx:pt idx="464">0.80000000000000004</cx:pt>
          <cx:pt idx="465">0.80000000000000004</cx:pt>
          <cx:pt idx="466">0.80000000000000004</cx:pt>
          <cx:pt idx="467">0.80000000000000004</cx:pt>
          <cx:pt idx="468">0.80000000000000004</cx:pt>
          <cx:pt idx="469">0.80000000000000004</cx:pt>
          <cx:pt idx="470">0.80000000000000004</cx:pt>
          <cx:pt idx="471">0.80000000000000004</cx:pt>
          <cx:pt idx="472">0.80000000000000004</cx:pt>
          <cx:pt idx="473">0.80000000000000004</cx:pt>
          <cx:pt idx="474">0.80000000000000004</cx:pt>
          <cx:pt idx="475">0.80000000000000004</cx:pt>
          <cx:pt idx="476">0.80000000000000004</cx:pt>
          <cx:pt idx="477">0.80000000000000004</cx:pt>
          <cx:pt idx="478">0.80000000000000004</cx:pt>
          <cx:pt idx="479">0.80000000000000004</cx:pt>
          <cx:pt idx="480">0.80000000000000004</cx:pt>
          <cx:pt idx="481">0.80000000000000004</cx:pt>
          <cx:pt idx="482">0.80000000000000004</cx:pt>
          <cx:pt idx="483">0.80000000000000004</cx:pt>
          <cx:pt idx="484">0.80000000000000004</cx:pt>
          <cx:pt idx="485">0.80000000000000004</cx:pt>
          <cx:pt idx="486">0.80000000000000004</cx:pt>
          <cx:pt idx="487">0.80000000000000004</cx:pt>
          <cx:pt idx="488">0.80000000000000004</cx:pt>
          <cx:pt idx="489">0.80000000000000004</cx:pt>
          <cx:pt idx="490">0.80000000000000004</cx:pt>
          <cx:pt idx="491">0.80000000000000004</cx:pt>
          <cx:pt idx="492">0.80000000000000004</cx:pt>
          <cx:pt idx="493">0.80000000000000004</cx:pt>
          <cx:pt idx="494">0.80000000000000004</cx:pt>
          <cx:pt idx="495">0.80000000000000004</cx:pt>
          <cx:pt idx="496">0.80000000000000004</cx:pt>
          <cx:pt idx="497">0.80000000000000004</cx:pt>
          <cx:pt idx="498">0.80000000000000004</cx:pt>
          <cx:pt idx="499">0.80000000000000004</cx:pt>
          <cx:pt idx="500">0.80000000000000004</cx:pt>
          <cx:pt idx="501">0.80000000000000004</cx:pt>
          <cx:pt idx="502">0.80000000000000004</cx:pt>
          <cx:pt idx="503">0.80000000000000004</cx:pt>
          <cx:pt idx="504">0.80000000000000004</cx:pt>
          <cx:pt idx="505">0.80000000000000004</cx:pt>
          <cx:pt idx="506">0.80000000000000004</cx:pt>
          <cx:pt idx="507">0.80000000000000004</cx:pt>
          <cx:pt idx="508">0.80000000000000004</cx:pt>
          <cx:pt idx="509">0.80000000000000004</cx:pt>
          <cx:pt idx="510">0.80000000000000004</cx:pt>
          <cx:pt idx="511">0.80000000000000004</cx:pt>
          <cx:pt idx="512">0.80000000000000004</cx:pt>
          <cx:pt idx="513">0.80000000000000004</cx:pt>
          <cx:pt idx="514">0.80000000000000004</cx:pt>
          <cx:pt idx="515">0.80000000000000004</cx:pt>
          <cx:pt idx="516">0.80000000000000004</cx:pt>
          <cx:pt idx="517">0.80000000000000004</cx:pt>
          <cx:pt idx="518">0.80000000000000004</cx:pt>
          <cx:pt idx="519">0.80000000000000004</cx:pt>
          <cx:pt idx="520">0.80000000000000004</cx:pt>
          <cx:pt idx="521">0.80000000000000004</cx:pt>
          <cx:pt idx="522">0.80000000000000004</cx:pt>
          <cx:pt idx="523">0.80000000000000004</cx:pt>
          <cx:pt idx="524">0.80000000000000004</cx:pt>
          <cx:pt idx="525">0.80000000000000004</cx:pt>
          <cx:pt idx="526">0.80000000000000004</cx:pt>
          <cx:pt idx="527">0.80000000000000004</cx:pt>
          <cx:pt idx="528">0.80000000000000004</cx:pt>
          <cx:pt idx="529">0.80000000000000004</cx:pt>
          <cx:pt idx="530">0.80000000000000004</cx:pt>
          <cx:pt idx="531">0.80000000000000004</cx:pt>
          <cx:pt idx="532">0.80000000000000004</cx:pt>
          <cx:pt idx="533">0.80000000000000004</cx:pt>
          <cx:pt idx="534">0.80000000000000004</cx:pt>
          <cx:pt idx="535">0.80000000000000004</cx:pt>
          <cx:pt idx="536">0.80000000000000004</cx:pt>
          <cx:pt idx="537">0.80000000000000004</cx:pt>
          <cx:pt idx="538">0.80000000000000004</cx:pt>
          <cx:pt idx="539">0.80000000000000004</cx:pt>
          <cx:pt idx="540">0.80000000000000004</cx:pt>
          <cx:pt idx="541">0.80000000000000004</cx:pt>
          <cx:pt idx="542">0.80000000000000004</cx:pt>
          <cx:pt idx="543">0.80000000000000004</cx:pt>
          <cx:pt idx="544">0.80000000000000004</cx:pt>
          <cx:pt idx="545">0.80000000000000004</cx:pt>
          <cx:pt idx="546">0.80000000000000004</cx:pt>
          <cx:pt idx="547">0.80000000000000004</cx:pt>
          <cx:pt idx="548">0.80000000000000004</cx:pt>
          <cx:pt idx="549">0.80000000000000004</cx:pt>
          <cx:pt idx="550">0.80000000000000004</cx:pt>
          <cx:pt idx="551">0.80000000000000004</cx:pt>
          <cx:pt idx="552">0.80000000000000004</cx:pt>
          <cx:pt idx="553">0.80000000000000004</cx:pt>
          <cx:pt idx="554">0.80000000000000004</cx:pt>
          <cx:pt idx="555">0.80000000000000004</cx:pt>
          <cx:pt idx="556">0.80000000000000004</cx:pt>
          <cx:pt idx="557">0.80000000000000004</cx:pt>
          <cx:pt idx="558">0.80000000000000004</cx:pt>
          <cx:pt idx="559">0.80000000000000004</cx:pt>
          <cx:pt idx="560">0.80000000000000004</cx:pt>
          <cx:pt idx="561">0.80000000000000004</cx:pt>
          <cx:pt idx="562">0.80000000000000004</cx:pt>
          <cx:pt idx="563">0.80000000000000004</cx:pt>
          <cx:pt idx="564">0.80000000000000004</cx:pt>
          <cx:pt idx="565">0.80000000000000004</cx:pt>
          <cx:pt idx="566">0.80000000000000004</cx:pt>
          <cx:pt idx="567">0.80000000000000004</cx:pt>
          <cx:pt idx="568">0.80000000000000004</cx:pt>
          <cx:pt idx="569">0.80000000000000004</cx:pt>
          <cx:pt idx="570">0.80000000000000004</cx:pt>
          <cx:pt idx="571">0.80000000000000004</cx:pt>
          <cx:pt idx="572">0.80000000000000004</cx:pt>
          <cx:pt idx="573">0.80000000000000004</cx:pt>
          <cx:pt idx="574">0.80000000000000004</cx:pt>
          <cx:pt idx="575">0.80000000000000004</cx:pt>
          <cx:pt idx="576">0.80000000000000004</cx:pt>
          <cx:pt idx="577">0.80000000000000004</cx:pt>
          <cx:pt idx="578">0.80000000000000004</cx:pt>
          <cx:pt idx="579">0.80000000000000004</cx:pt>
          <cx:pt idx="580">0.80000000000000004</cx:pt>
          <cx:pt idx="581">0.80000000000000004</cx:pt>
          <cx:pt idx="582">0.80000000000000004</cx:pt>
          <cx:pt idx="583">0.80000000000000004</cx:pt>
          <cx:pt idx="584">0.80000000000000004</cx:pt>
          <cx:pt idx="585">0.80000000000000004</cx:pt>
          <cx:pt idx="586">0.80000000000000004</cx:pt>
          <cx:pt idx="587">0.80000000000000004</cx:pt>
          <cx:pt idx="588">0.80000000000000004</cx:pt>
          <cx:pt idx="589">0.80000000000000004</cx:pt>
          <cx:pt idx="590">0.80000000000000004</cx:pt>
          <cx:pt idx="591">0.80000000000000004</cx:pt>
          <cx:pt idx="592">0.80000000000000004</cx:pt>
          <cx:pt idx="593">0.80000000000000004</cx:pt>
          <cx:pt idx="594">0.80000000000000004</cx:pt>
          <cx:pt idx="595">0.80000000000000004</cx:pt>
          <cx:pt idx="596">0.80000000000000004</cx:pt>
          <cx:pt idx="597">0.80000000000000004</cx:pt>
          <cx:pt idx="598">0.80000000000000004</cx:pt>
          <cx:pt idx="599">0.80000000000000004</cx:pt>
          <cx:pt idx="600">0.80000000000000004</cx:pt>
          <cx:pt idx="601">0.80000000000000004</cx:pt>
          <cx:pt idx="602">0.80000000000000004</cx:pt>
          <cx:pt idx="603">0.80000000000000004</cx:pt>
          <cx:pt idx="604">0.80000000000000004</cx:pt>
          <cx:pt idx="605">0.80000000000000004</cx:pt>
          <cx:pt idx="606">0.80000000000000004</cx:pt>
          <cx:pt idx="607">0.80000000000000004</cx:pt>
          <cx:pt idx="608">0.80000000000000004</cx:pt>
          <cx:pt idx="609">0.80000000000000004</cx:pt>
          <cx:pt idx="610">0.80000000000000004</cx:pt>
          <cx:pt idx="611">0.80000000000000004</cx:pt>
          <cx:pt idx="612">0.80000000000000004</cx:pt>
          <cx:pt idx="613">0.80000000000000004</cx:pt>
          <cx:pt idx="614">0.80000000000000004</cx:pt>
          <cx:pt idx="615">0.80000000000000004</cx:pt>
          <cx:pt idx="616">0.80000000000000004</cx:pt>
          <cx:pt idx="617">0.80000000000000004</cx:pt>
          <cx:pt idx="618">0.80000000000000004</cx:pt>
          <cx:pt idx="619">0.80000000000000004</cx:pt>
          <cx:pt idx="620">0.80000000000000004</cx:pt>
          <cx:pt idx="621">0.80000000000000004</cx:pt>
          <cx:pt idx="622">0.80000000000000004</cx:pt>
          <cx:pt idx="623">0.80000000000000004</cx:pt>
          <cx:pt idx="624">0.80000000000000004</cx:pt>
          <cx:pt idx="625">0.80000000000000004</cx:pt>
          <cx:pt idx="626">0.80000000000000004</cx:pt>
          <cx:pt idx="627">0.80000000000000004</cx:pt>
          <cx:pt idx="628">0.80000000000000004</cx:pt>
          <cx:pt idx="629">0.80000000000000004</cx:pt>
          <cx:pt idx="630">0.80000000000000004</cx:pt>
          <cx:pt idx="631">0.80000000000000004</cx:pt>
          <cx:pt idx="632">0.80000000000000004</cx:pt>
          <cx:pt idx="633">0.80000000000000004</cx:pt>
          <cx:pt idx="634">0.80000000000000004</cx:pt>
          <cx:pt idx="635">0.80000000000000004</cx:pt>
          <cx:pt idx="636">0.80000000000000004</cx:pt>
          <cx:pt idx="637">0.80000000000000004</cx:pt>
          <cx:pt idx="638">0.80000000000000004</cx:pt>
          <cx:pt idx="639">0.80000000000000004</cx:pt>
          <cx:pt idx="640">0.80000000000000004</cx:pt>
          <cx:pt idx="641">0.80000000000000004</cx:pt>
          <cx:pt idx="642">0.80000000000000004</cx:pt>
          <cx:pt idx="643">0.80000000000000004</cx:pt>
          <cx:pt idx="644">0.80000000000000004</cx:pt>
          <cx:pt idx="645">0.80000000000000004</cx:pt>
          <cx:pt idx="646">0.80000000000000004</cx:pt>
          <cx:pt idx="647">0.80000000000000004</cx:pt>
          <cx:pt idx="648">0.80000000000000004</cx:pt>
          <cx:pt idx="649">0.80000000000000004</cx:pt>
          <cx:pt idx="650">0.80000000000000004</cx:pt>
          <cx:pt idx="651">0.80000000000000004</cx:pt>
          <cx:pt idx="652">0.80000000000000004</cx:pt>
          <cx:pt idx="653">0.80000000000000004</cx:pt>
          <cx:pt idx="654">0.80000000000000004</cx:pt>
          <cx:pt idx="655">0.80000000000000004</cx:pt>
          <cx:pt idx="656">0.80000000000000004</cx:pt>
          <cx:pt idx="657">0.80000000000000004</cx:pt>
          <cx:pt idx="658">0.80000000000000004</cx:pt>
          <cx:pt idx="659">0.80000000000000004</cx:pt>
          <cx:pt idx="660">0.80000000000000004</cx:pt>
          <cx:pt idx="661">0.80000000000000004</cx:pt>
          <cx:pt idx="662">0.80000000000000004</cx:pt>
          <cx:pt idx="663">0.80000000000000004</cx:pt>
          <cx:pt idx="664">0.80000000000000004</cx:pt>
          <cx:pt idx="665">0.80000000000000004</cx:pt>
          <cx:pt idx="666">0.80000000000000004</cx:pt>
          <cx:pt idx="667">0.80000000000000004</cx:pt>
          <cx:pt idx="668">0.80000000000000004</cx:pt>
          <cx:pt idx="669">0.80000000000000004</cx:pt>
          <cx:pt idx="670">0.80000000000000004</cx:pt>
          <cx:pt idx="671">0.80000000000000004</cx:pt>
          <cx:pt idx="672">0.80000000000000004</cx:pt>
          <cx:pt idx="673">0.80000000000000004</cx:pt>
          <cx:pt idx="674">0.80000000000000004</cx:pt>
          <cx:pt idx="675">0.80000000000000004</cx:pt>
          <cx:pt idx="676">0.80000000000000004</cx:pt>
          <cx:pt idx="677">0.80000000000000004</cx:pt>
          <cx:pt idx="678">0.80000000000000004</cx:pt>
          <cx:pt idx="679">0.80000000000000004</cx:pt>
          <cx:pt idx="680">0.80000000000000004</cx:pt>
          <cx:pt idx="681">0.80000000000000004</cx:pt>
          <cx:pt idx="682">0.80000000000000004</cx:pt>
          <cx:pt idx="683">0.80000000000000004</cx:pt>
          <cx:pt idx="684">0.80000000000000004</cx:pt>
          <cx:pt idx="685">0.80000000000000004</cx:pt>
          <cx:pt idx="686">0.80000000000000004</cx:pt>
          <cx:pt idx="687">0.80000000000000004</cx:pt>
          <cx:pt idx="688">0.80000000000000004</cx:pt>
          <cx:pt idx="689">0.80000000000000004</cx:pt>
          <cx:pt idx="690">0.80000000000000004</cx:pt>
          <cx:pt idx="691">0.80000000000000004</cx:pt>
          <cx:pt idx="692">0.80000000000000004</cx:pt>
          <cx:pt idx="693">0.80000000000000004</cx:pt>
          <cx:pt idx="694">0.80000000000000004</cx:pt>
          <cx:pt idx="695">0.80000000000000004</cx:pt>
          <cx:pt idx="696">0.80000000000000004</cx:pt>
          <cx:pt idx="697">0.80000000000000004</cx:pt>
          <cx:pt idx="698">0.80000000000000004</cx:pt>
          <cx:pt idx="699">0.80000000000000004</cx:pt>
          <cx:pt idx="700">0.80000000000000004</cx:pt>
          <cx:pt idx="701">0.80000000000000004</cx:pt>
          <cx:pt idx="702">0.80000000000000004</cx:pt>
          <cx:pt idx="703">0.80000000000000004</cx:pt>
          <cx:pt idx="704">0.80000000000000004</cx:pt>
          <cx:pt idx="705">0.80000000000000004</cx:pt>
          <cx:pt idx="706">0.80000000000000004</cx:pt>
          <cx:pt idx="707">0.80000000000000004</cx:pt>
          <cx:pt idx="708">0.80000000000000004</cx:pt>
          <cx:pt idx="709">0.80000000000000004</cx:pt>
          <cx:pt idx="710">0.80000000000000004</cx:pt>
          <cx:pt idx="711">0.80000000000000004</cx:pt>
          <cx:pt idx="712">0.80000000000000004</cx:pt>
          <cx:pt idx="713">0.80000000000000004</cx:pt>
          <cx:pt idx="714">0.80000000000000004</cx:pt>
          <cx:pt idx="715">0.80000000000000004</cx:pt>
          <cx:pt idx="716">0.80000000000000004</cx:pt>
          <cx:pt idx="717">0.80000000000000004</cx:pt>
          <cx:pt idx="718">0.80000000000000004</cx:pt>
          <cx:pt idx="719">0.80000000000000004</cx:pt>
          <cx:pt idx="720">0.80000000000000004</cx:pt>
          <cx:pt idx="721">0.80000000000000004</cx:pt>
          <cx:pt idx="722">0.80000000000000004</cx:pt>
          <cx:pt idx="723">0.80000000000000004</cx:pt>
          <cx:pt idx="724">0.80000000000000004</cx:pt>
          <cx:pt idx="725">0.80000000000000004</cx:pt>
          <cx:pt idx="726">0.80000000000000004</cx:pt>
          <cx:pt idx="727">0.80000000000000004</cx:pt>
          <cx:pt idx="728">0.80000000000000004</cx:pt>
          <cx:pt idx="729">0.80000000000000004</cx:pt>
          <cx:pt idx="730">0.80000000000000004</cx:pt>
          <cx:pt idx="731">0.80000000000000004</cx:pt>
          <cx:pt idx="732">0.80000000000000004</cx:pt>
          <cx:pt idx="733">0.80000000000000004</cx:pt>
          <cx:pt idx="734">0.80000000000000004</cx:pt>
          <cx:pt idx="735">0.80000000000000004</cx:pt>
          <cx:pt idx="736">0.80000000000000004</cx:pt>
          <cx:pt idx="737">0.80000000000000004</cx:pt>
          <cx:pt idx="738">0.80000000000000004</cx:pt>
          <cx:pt idx="739">0.80000000000000004</cx:pt>
          <cx:pt idx="740">0.80000000000000004</cx:pt>
          <cx:pt idx="741">0.80000000000000004</cx:pt>
          <cx:pt idx="742">0.80000000000000004</cx:pt>
          <cx:pt idx="743">0.80000000000000004</cx:pt>
          <cx:pt idx="744">0.80000000000000004</cx:pt>
          <cx:pt idx="745">0.80000000000000004</cx:pt>
          <cx:pt idx="746">0.80000000000000004</cx:pt>
          <cx:pt idx="747">0.80000000000000004</cx:pt>
          <cx:pt idx="748">0.80000000000000004</cx:pt>
          <cx:pt idx="749">0.80000000000000004</cx:pt>
          <cx:pt idx="750">0.80000000000000004</cx:pt>
          <cx:pt idx="751">0.80000000000000004</cx:pt>
          <cx:pt idx="752">0.80000000000000004</cx:pt>
          <cx:pt idx="753">0.80000000000000004</cx:pt>
          <cx:pt idx="754">0.80000000000000004</cx:pt>
          <cx:pt idx="755">0.80000000000000004</cx:pt>
          <cx:pt idx="756">0.80000000000000004</cx:pt>
          <cx:pt idx="757">0.80000000000000004</cx:pt>
          <cx:pt idx="758">0.80000000000000004</cx:pt>
          <cx:pt idx="759">0.80000000000000004</cx:pt>
          <cx:pt idx="760">0.80000000000000004</cx:pt>
          <cx:pt idx="761">0.80000000000000004</cx:pt>
          <cx:pt idx="762">0.80000000000000004</cx:pt>
          <cx:pt idx="763">0.80000000000000004</cx:pt>
          <cx:pt idx="764">0.80000000000000004</cx:pt>
          <cx:pt idx="765">0.80000000000000004</cx:pt>
          <cx:pt idx="766">0.80000000000000004</cx:pt>
          <cx:pt idx="767">0.80000000000000004</cx:pt>
          <cx:pt idx="768">0.80000000000000004</cx:pt>
          <cx:pt idx="769">0.80000000000000004</cx:pt>
          <cx:pt idx="770">0.80000000000000004</cx:pt>
          <cx:pt idx="771">0.80000000000000004</cx:pt>
          <cx:pt idx="772">0.80000000000000004</cx:pt>
          <cx:pt idx="773">0.80000000000000004</cx:pt>
          <cx:pt idx="774">0.80000000000000004</cx:pt>
          <cx:pt idx="775">0.80000000000000004</cx:pt>
          <cx:pt idx="776">0.80000000000000004</cx:pt>
          <cx:pt idx="777">0.80000000000000004</cx:pt>
          <cx:pt idx="778">0.80000000000000004</cx:pt>
          <cx:pt idx="779">0.80000000000000004</cx:pt>
          <cx:pt idx="780">0.80000000000000004</cx:pt>
          <cx:pt idx="781">0.80000000000000004</cx:pt>
          <cx:pt idx="782">0.80000000000000004</cx:pt>
          <cx:pt idx="783">0.80000000000000004</cx:pt>
          <cx:pt idx="784">0.80000000000000004</cx:pt>
          <cx:pt idx="785">0.80000000000000004</cx:pt>
          <cx:pt idx="786">0.80000000000000004</cx:pt>
          <cx:pt idx="787">0.80000000000000004</cx:pt>
          <cx:pt idx="788">0.80000000000000004</cx:pt>
          <cx:pt idx="789">0.80000000000000004</cx:pt>
          <cx:pt idx="790">0.80000000000000004</cx:pt>
          <cx:pt idx="791">0.80000000000000004</cx:pt>
          <cx:pt idx="792">0.80000000000000004</cx:pt>
          <cx:pt idx="793">0.80000000000000004</cx:pt>
          <cx:pt idx="794">0.80000000000000004</cx:pt>
          <cx:pt idx="795">0.80000000000000004</cx:pt>
          <cx:pt idx="796">0.80000000000000004</cx:pt>
          <cx:pt idx="797">0.80000000000000004</cx:pt>
          <cx:pt idx="798">0.80000000000000004</cx:pt>
          <cx:pt idx="799">0.80000000000000004</cx:pt>
          <cx:pt idx="800">0.80000000000000004</cx:pt>
          <cx:pt idx="801">0.80000000000000004</cx:pt>
          <cx:pt idx="802">0.80000000000000004</cx:pt>
          <cx:pt idx="803">0.80000000000000004</cx:pt>
          <cx:pt idx="804">0.80000000000000004</cx:pt>
          <cx:pt idx="805">0.80000000000000004</cx:pt>
          <cx:pt idx="806">0.80000000000000004</cx:pt>
          <cx:pt idx="807">0.80000000000000004</cx:pt>
          <cx:pt idx="808">0.80000000000000004</cx:pt>
          <cx:pt idx="809">0.80000000000000004</cx:pt>
          <cx:pt idx="810">0.80000000000000004</cx:pt>
          <cx:pt idx="811">0.80000000000000004</cx:pt>
          <cx:pt idx="812">0.80000000000000004</cx:pt>
          <cx:pt idx="813">0.80000000000000004</cx:pt>
          <cx:pt idx="814">0.80000000000000004</cx:pt>
          <cx:pt idx="815">0.80000000000000004</cx:pt>
          <cx:pt idx="816">0.80000000000000004</cx:pt>
          <cx:pt idx="817">0.80000000000000004</cx:pt>
          <cx:pt idx="818">0.80000000000000004</cx:pt>
          <cx:pt idx="819">0.80000000000000004</cx:pt>
          <cx:pt idx="820">0.80000000000000004</cx:pt>
          <cx:pt idx="821">0.80000000000000004</cx:pt>
          <cx:pt idx="822">0.80000000000000004</cx:pt>
          <cx:pt idx="823">0.80000000000000004</cx:pt>
          <cx:pt idx="824">0.80000000000000004</cx:pt>
          <cx:pt idx="825">0.80000000000000004</cx:pt>
          <cx:pt idx="826">0.80000000000000004</cx:pt>
          <cx:pt idx="827">0.80000000000000004</cx:pt>
          <cx:pt idx="828">0.80000000000000004</cx:pt>
          <cx:pt idx="829">0.80000000000000004</cx:pt>
          <cx:pt idx="830">0.80000000000000004</cx:pt>
          <cx:pt idx="831">0.80000000000000004</cx:pt>
          <cx:pt idx="832">0.80000000000000004</cx:pt>
          <cx:pt idx="833">0.80000000000000004</cx:pt>
          <cx:pt idx="834">0.80000000000000004</cx:pt>
          <cx:pt idx="835">0.80000000000000004</cx:pt>
          <cx:pt idx="836">0.80000000000000004</cx:pt>
          <cx:pt idx="837">0.80000000000000004</cx:pt>
          <cx:pt idx="838">0.80000000000000004</cx:pt>
          <cx:pt idx="839">0.80000000000000004</cx:pt>
          <cx:pt idx="840">0.80000000000000004</cx:pt>
          <cx:pt idx="841">0.80000000000000004</cx:pt>
          <cx:pt idx="842">0.80000000000000004</cx:pt>
          <cx:pt idx="843">0.80000000000000004</cx:pt>
          <cx:pt idx="844">0.80000000000000004</cx:pt>
          <cx:pt idx="845">0.80000000000000004</cx:pt>
          <cx:pt idx="846">0.80000000000000004</cx:pt>
          <cx:pt idx="847">0.80000000000000004</cx:pt>
          <cx:pt idx="848">0.80000000000000004</cx:pt>
          <cx:pt idx="849">0.80000000000000004</cx:pt>
          <cx:pt idx="850">0.80000000000000004</cx:pt>
          <cx:pt idx="851">0.80000000000000004</cx:pt>
          <cx:pt idx="852">0.80000000000000004</cx:pt>
          <cx:pt idx="853">0.80000000000000004</cx:pt>
          <cx:pt idx="854">0.80000000000000004</cx:pt>
          <cx:pt idx="855">0.80000000000000004</cx:pt>
          <cx:pt idx="856">0.80000000000000004</cx:pt>
          <cx:pt idx="857">0.80000000000000004</cx:pt>
          <cx:pt idx="858">0.80000000000000004</cx:pt>
          <cx:pt idx="859">0.80000000000000004</cx:pt>
          <cx:pt idx="860">0.80000000000000004</cx:pt>
          <cx:pt idx="861">0.80000000000000004</cx:pt>
          <cx:pt idx="862">0.80000000000000004</cx:pt>
          <cx:pt idx="863">0.80000000000000004</cx:pt>
          <cx:pt idx="864">0.80000000000000004</cx:pt>
          <cx:pt idx="865">0.80000000000000004</cx:pt>
          <cx:pt idx="866">0.80000000000000004</cx:pt>
          <cx:pt idx="867">0.80000000000000004</cx:pt>
          <cx:pt idx="868">0.80000000000000004</cx:pt>
          <cx:pt idx="869">0.80000000000000004</cx:pt>
          <cx:pt idx="870">0.80000000000000004</cx:pt>
          <cx:pt idx="871">0.80000000000000004</cx:pt>
          <cx:pt idx="872">0.80000000000000004</cx:pt>
          <cx:pt idx="873">0.80000000000000004</cx:pt>
          <cx:pt idx="874">0.80000000000000004</cx:pt>
          <cx:pt idx="875">0.80000000000000004</cx:pt>
          <cx:pt idx="876">0.80000000000000004</cx:pt>
          <cx:pt idx="877">0.80000000000000004</cx:pt>
          <cx:pt idx="878">0.80000000000000004</cx:pt>
          <cx:pt idx="879">0.80000000000000004</cx:pt>
          <cx:pt idx="880">0.80000000000000004</cx:pt>
          <cx:pt idx="881">0.80000000000000004</cx:pt>
          <cx:pt idx="882">0.80000000000000004</cx:pt>
          <cx:pt idx="883">0.80000000000000004</cx:pt>
          <cx:pt idx="884">0.80000000000000004</cx:pt>
          <cx:pt idx="885">0.80000000000000004</cx:pt>
          <cx:pt idx="886">0.80000000000000004</cx:pt>
          <cx:pt idx="887">0.80000000000000004</cx:pt>
          <cx:pt idx="888">0.80000000000000004</cx:pt>
          <cx:pt idx="889">0.80000000000000004</cx:pt>
          <cx:pt idx="890">0.80000000000000004</cx:pt>
          <cx:pt idx="891">0.80000000000000004</cx:pt>
          <cx:pt idx="892">0.80000000000000004</cx:pt>
          <cx:pt idx="893">0.80000000000000004</cx:pt>
          <cx:pt idx="894">0.80000000000000004</cx:pt>
          <cx:pt idx="895">0.80000000000000004</cx:pt>
          <cx:pt idx="896">0.80000000000000004</cx:pt>
          <cx:pt idx="897">0.80000000000000004</cx:pt>
          <cx:pt idx="898">0.80000000000000004</cx:pt>
          <cx:pt idx="899">0.80000000000000004</cx:pt>
          <cx:pt idx="900">0.80000000000000004</cx:pt>
          <cx:pt idx="901">0.80000000000000004</cx:pt>
          <cx:pt idx="902">0.80000000000000004</cx:pt>
          <cx:pt idx="903">0.80000000000000004</cx:pt>
          <cx:pt idx="904">0.80000000000000004</cx:pt>
          <cx:pt idx="905">0.80000000000000004</cx:pt>
          <cx:pt idx="906">0.80000000000000004</cx:pt>
          <cx:pt idx="907">0.80000000000000004</cx:pt>
          <cx:pt idx="908">0.80000000000000004</cx:pt>
          <cx:pt idx="909">0.80000000000000004</cx:pt>
          <cx:pt idx="910">0.80000000000000004</cx:pt>
          <cx:pt idx="911">0.80000000000000004</cx:pt>
          <cx:pt idx="912">0.80000000000000004</cx:pt>
          <cx:pt idx="913">0.80000000000000004</cx:pt>
          <cx:pt idx="914">0.80000000000000004</cx:pt>
          <cx:pt idx="915">0.80000000000000004</cx:pt>
          <cx:pt idx="916">0.80000000000000004</cx:pt>
          <cx:pt idx="917">0.80000000000000004</cx:pt>
          <cx:pt idx="918">0.80000000000000004</cx:pt>
          <cx:pt idx="919">0.80000000000000004</cx:pt>
          <cx:pt idx="920">0.80000000000000004</cx:pt>
          <cx:pt idx="921">0.80000000000000004</cx:pt>
          <cx:pt idx="922">0.80000000000000004</cx:pt>
          <cx:pt idx="923">0.80000000000000004</cx:pt>
          <cx:pt idx="924">0.80000000000000004</cx:pt>
          <cx:pt idx="925">0.80000000000000004</cx:pt>
          <cx:pt idx="926">0.80000000000000004</cx:pt>
          <cx:pt idx="927">0.80000000000000004</cx:pt>
          <cx:pt idx="928">0.80000000000000004</cx:pt>
          <cx:pt idx="929">0.80000000000000004</cx:pt>
          <cx:pt idx="930">0.80000000000000004</cx:pt>
          <cx:pt idx="931">0.80000000000000004</cx:pt>
          <cx:pt idx="932">0.80000000000000004</cx:pt>
          <cx:pt idx="933">0.80000000000000004</cx:pt>
          <cx:pt idx="934">0.80000000000000004</cx:pt>
          <cx:pt idx="935">0.80000000000000004</cx:pt>
          <cx:pt idx="936">0.80000000000000004</cx:pt>
          <cx:pt idx="937">0.80000000000000004</cx:pt>
          <cx:pt idx="938">0.80000000000000004</cx:pt>
          <cx:pt idx="939">0.80000000000000004</cx:pt>
          <cx:pt idx="940">0.80000000000000004</cx:pt>
          <cx:pt idx="941">0.80000000000000004</cx:pt>
          <cx:pt idx="942">0.80000000000000004</cx:pt>
          <cx:pt idx="943">0.80000000000000004</cx:pt>
          <cx:pt idx="944">0.80000000000000004</cx:pt>
          <cx:pt idx="945">0.80000000000000004</cx:pt>
          <cx:pt idx="946">0.80000000000000004</cx:pt>
          <cx:pt idx="947">0.80000000000000004</cx:pt>
          <cx:pt idx="948">0.80000000000000004</cx:pt>
          <cx:pt idx="949">0.80000000000000004</cx:pt>
          <cx:pt idx="950">0.80000000000000004</cx:pt>
          <cx:pt idx="951">0.80000000000000004</cx:pt>
          <cx:pt idx="952">0.80000000000000004</cx:pt>
          <cx:pt idx="953">0.80000000000000004</cx:pt>
          <cx:pt idx="954">0.80000000000000004</cx:pt>
          <cx:pt idx="955">0.80000000000000004</cx:pt>
          <cx:pt idx="956">0.80000000000000004</cx:pt>
          <cx:pt idx="957">0.80000000000000004</cx:pt>
          <cx:pt idx="958">0.80000000000000004</cx:pt>
          <cx:pt idx="959">0.80000000000000004</cx:pt>
          <cx:pt idx="960">0.80000000000000004</cx:pt>
          <cx:pt idx="961">0.80000000000000004</cx:pt>
          <cx:pt idx="962">0.80000000000000004</cx:pt>
          <cx:pt idx="963">0.80000000000000004</cx:pt>
          <cx:pt idx="964">0.80000000000000004</cx:pt>
          <cx:pt idx="965">0.80000000000000004</cx:pt>
          <cx:pt idx="966">0.80000000000000004</cx:pt>
          <cx:pt idx="967">0.80000000000000004</cx:pt>
          <cx:pt idx="968">0.80000000000000004</cx:pt>
          <cx:pt idx="969">0.80000000000000004</cx:pt>
          <cx:pt idx="970">0.80000000000000004</cx:pt>
          <cx:pt idx="971">0.80000000000000004</cx:pt>
          <cx:pt idx="972">0.80000000000000004</cx:pt>
          <cx:pt idx="973">0.80000000000000004</cx:pt>
          <cx:pt idx="974">0.80000000000000004</cx:pt>
          <cx:pt idx="975">0.80000000000000004</cx:pt>
          <cx:pt idx="976">0.80000000000000004</cx:pt>
          <cx:pt idx="977">0.80000000000000004</cx:pt>
          <cx:pt idx="978">0.80000000000000004</cx:pt>
          <cx:pt idx="979">0.80000000000000004</cx:pt>
          <cx:pt idx="980">0.80000000000000004</cx:pt>
          <cx:pt idx="981">0.80000000000000004</cx:pt>
          <cx:pt idx="982">0.80000000000000004</cx:pt>
          <cx:pt idx="983">0.80000000000000004</cx:pt>
          <cx:pt idx="984">0.80000000000000004</cx:pt>
          <cx:pt idx="985">0.80000000000000004</cx:pt>
          <cx:pt idx="986">0.80000000000000004</cx:pt>
          <cx:pt idx="987">0.80000000000000004</cx:pt>
          <cx:pt idx="988">0.80000000000000004</cx:pt>
          <cx:pt idx="989">0.80000000000000004</cx:pt>
          <cx:pt idx="990">0.80000000000000004</cx:pt>
          <cx:pt idx="991">0.80000000000000004</cx:pt>
          <cx:pt idx="992">0.80000000000000004</cx:pt>
          <cx:pt idx="993">0.80000000000000004</cx:pt>
          <cx:pt idx="994">0.80000000000000004</cx:pt>
          <cx:pt idx="995">0.80000000000000004</cx:pt>
          <cx:pt idx="996">0.80000000000000004</cx:pt>
          <cx:pt idx="997">0.80000000000000004</cx:pt>
          <cx:pt idx="998">0.80000000000000004</cx:pt>
          <cx:pt idx="999">0.80000000000000004</cx:pt>
          <cx:pt idx="1000">0.80000000000000004</cx:pt>
          <cx:pt idx="1001">0.80000000000000004</cx:pt>
          <cx:pt idx="1002">0.80000000000000004</cx:pt>
          <cx:pt idx="1003">0.80000000000000004</cx:pt>
          <cx:pt idx="1004">0.80000000000000004</cx:pt>
          <cx:pt idx="1005">0.80000000000000004</cx:pt>
          <cx:pt idx="1006">0.80000000000000004</cx:pt>
          <cx:pt idx="1007">0.80000000000000004</cx:pt>
          <cx:pt idx="1008">0.80000000000000004</cx:pt>
          <cx:pt idx="1009">0.80000000000000004</cx:pt>
          <cx:pt idx="1010">0.80000000000000004</cx:pt>
          <cx:pt idx="1011">0.80000000000000004</cx:pt>
          <cx:pt idx="1012">0.80000000000000004</cx:pt>
          <cx:pt idx="1013">0.80000000000000004</cx:pt>
          <cx:pt idx="1014">0.80000000000000004</cx:pt>
          <cx:pt idx="1015">0.80000000000000004</cx:pt>
          <cx:pt idx="1016">0.80000000000000004</cx:pt>
          <cx:pt idx="1017">0.80000000000000004</cx:pt>
          <cx:pt idx="1018">0.80000000000000004</cx:pt>
          <cx:pt idx="1019">0.80000000000000004</cx:pt>
          <cx:pt idx="1020">0.80000000000000004</cx:pt>
          <cx:pt idx="1021">0.80000000000000004</cx:pt>
          <cx:pt idx="1022">0.80000000000000004</cx:pt>
          <cx:pt idx="1023">0.80000000000000004</cx:pt>
          <cx:pt idx="1024">0.80000000000000004</cx:pt>
          <cx:pt idx="1025">0.80000000000000004</cx:pt>
          <cx:pt idx="1026">0.80000000000000004</cx:pt>
          <cx:pt idx="1027">0.80000000000000004</cx:pt>
          <cx:pt idx="1028">0.80000000000000004</cx:pt>
          <cx:pt idx="1029">0.80000000000000004</cx:pt>
          <cx:pt idx="1030">0.80000000000000004</cx:pt>
          <cx:pt idx="1031">0.80000000000000004</cx:pt>
          <cx:pt idx="1032">0.80000000000000004</cx:pt>
          <cx:pt idx="1033">0.80000000000000004</cx:pt>
          <cx:pt idx="1034">0.80000000000000004</cx:pt>
          <cx:pt idx="1035">0.80000000000000004</cx:pt>
          <cx:pt idx="1036">0.80000000000000004</cx:pt>
          <cx:pt idx="1037">0.80000000000000004</cx:pt>
          <cx:pt idx="1038">0.80000000000000004</cx:pt>
          <cx:pt idx="1039">0.80000000000000004</cx:pt>
          <cx:pt idx="1040">0.80000000000000004</cx:pt>
          <cx:pt idx="1041">0.80000000000000004</cx:pt>
          <cx:pt idx="1042">0.80000000000000004</cx:pt>
          <cx:pt idx="1043">0.80000000000000004</cx:pt>
          <cx:pt idx="1044">0.80000000000000004</cx:pt>
          <cx:pt idx="1045">0.80000000000000004</cx:pt>
          <cx:pt idx="1046">0.80000000000000004</cx:pt>
          <cx:pt idx="1047">0.80000000000000004</cx:pt>
          <cx:pt idx="1048">0.80000000000000004</cx:pt>
          <cx:pt idx="1049">0.80000000000000004</cx:pt>
          <cx:pt idx="1050">0.80000000000000004</cx:pt>
          <cx:pt idx="1051">0.80000000000000004</cx:pt>
          <cx:pt idx="1052">0.80000000000000004</cx:pt>
          <cx:pt idx="1053">0.80000000000000004</cx:pt>
          <cx:pt idx="1054">0.80000000000000004</cx:pt>
          <cx:pt idx="1055">0.80000000000000004</cx:pt>
          <cx:pt idx="1056">0.80000000000000004</cx:pt>
          <cx:pt idx="1057">0.80000000000000004</cx:pt>
          <cx:pt idx="1058">0.80000000000000004</cx:pt>
          <cx:pt idx="1059">0.80000000000000004</cx:pt>
          <cx:pt idx="1060">0.80000000000000004</cx:pt>
          <cx:pt idx="1061">0.80000000000000004</cx:pt>
          <cx:pt idx="1062">0.80000000000000004</cx:pt>
          <cx:pt idx="1063">0.80000000000000004</cx:pt>
          <cx:pt idx="1064">0.80000000000000004</cx:pt>
          <cx:pt idx="1065">0.80000000000000004</cx:pt>
          <cx:pt idx="1066">0.80000000000000004</cx:pt>
          <cx:pt idx="1067">0.80000000000000004</cx:pt>
          <cx:pt idx="1068">0.80000000000000004</cx:pt>
          <cx:pt idx="1069">0.80000000000000004</cx:pt>
          <cx:pt idx="1070">0.80000000000000004</cx:pt>
          <cx:pt idx="1071">0.80000000000000004</cx:pt>
          <cx:pt idx="1072">0.80000000000000004</cx:pt>
          <cx:pt idx="1073">0.80000000000000004</cx:pt>
          <cx:pt idx="1074">0.80000000000000004</cx:pt>
          <cx:pt idx="1075">0.80000000000000004</cx:pt>
          <cx:pt idx="1076">0.80000000000000004</cx:pt>
          <cx:pt idx="1077">0.80000000000000004</cx:pt>
          <cx:pt idx="1078">0.80000000000000004</cx:pt>
          <cx:pt idx="1079">0.80000000000000004</cx:pt>
          <cx:pt idx="1080">0.80000000000000004</cx:pt>
          <cx:pt idx="1081">0.80000000000000004</cx:pt>
          <cx:pt idx="1082">0.80000000000000004</cx:pt>
          <cx:pt idx="1083">0.80000000000000004</cx:pt>
          <cx:pt idx="1084">0.80000000000000004</cx:pt>
          <cx:pt idx="1085">0.80000000000000004</cx:pt>
          <cx:pt idx="1086">0.80000000000000004</cx:pt>
          <cx:pt idx="1087">0.80000000000000004</cx:pt>
          <cx:pt idx="1088">0.80000000000000004</cx:pt>
          <cx:pt idx="1089">0.80000000000000004</cx:pt>
          <cx:pt idx="1090">0.80000000000000004</cx:pt>
          <cx:pt idx="1091">0.80000000000000004</cx:pt>
          <cx:pt idx="1092">0.80000000000000004</cx:pt>
          <cx:pt idx="1093">0.80000000000000004</cx:pt>
          <cx:pt idx="1094">0.80000000000000004</cx:pt>
          <cx:pt idx="1095">0.80000000000000004</cx:pt>
          <cx:pt idx="1096">0.80000000000000004</cx:pt>
          <cx:pt idx="1097">0.80000000000000004</cx:pt>
          <cx:pt idx="1098">0.80000000000000004</cx:pt>
          <cx:pt idx="1099">0.80000000000000004</cx:pt>
          <cx:pt idx="1100">0.80000000000000004</cx:pt>
          <cx:pt idx="1101">0.80000000000000004</cx:pt>
          <cx:pt idx="1102">0.80000000000000004</cx:pt>
          <cx:pt idx="1103">0.80000000000000004</cx:pt>
          <cx:pt idx="1104">1</cx:pt>
          <cx:pt idx="1105">1</cx:pt>
          <cx:pt idx="1106">1</cx:pt>
          <cx:pt idx="1107">1</cx:pt>
          <cx:pt idx="1108">1</cx:pt>
          <cx:pt idx="1109">1</cx:pt>
          <cx:pt idx="1110">1</cx:pt>
          <cx:pt idx="1111">1</cx:pt>
          <cx:pt idx="1112">1</cx:pt>
          <cx:pt idx="1113">1</cx:pt>
          <cx:pt idx="1114">1</cx:pt>
          <cx:pt idx="1115">1</cx:pt>
          <cx:pt idx="1116">1</cx:pt>
          <cx:pt idx="1117">1</cx:pt>
          <cx:pt idx="1118">1</cx:pt>
          <cx:pt idx="1119">1</cx:pt>
          <cx:pt idx="1120">1</cx:pt>
          <cx:pt idx="1121">1</cx:pt>
          <cx:pt idx="1122">1</cx:pt>
          <cx:pt idx="1123">1</cx:pt>
          <cx:pt idx="1124">1</cx:pt>
          <cx:pt idx="1125">1</cx:pt>
          <cx:pt idx="1126">1</cx:pt>
          <cx:pt idx="1127">1</cx:pt>
          <cx:pt idx="1128">1</cx:pt>
          <cx:pt idx="1129">1</cx:pt>
          <cx:pt idx="1130">1</cx:pt>
          <cx:pt idx="1131">1</cx:pt>
          <cx:pt idx="1132">1</cx:pt>
          <cx:pt idx="1133">1</cx:pt>
          <cx:pt idx="1134">1</cx:pt>
          <cx:pt idx="1135">1</cx:pt>
          <cx:pt idx="1136">1</cx:pt>
          <cx:pt idx="1137">1</cx:pt>
          <cx:pt idx="1138">1</cx:pt>
          <cx:pt idx="1139">1</cx:pt>
          <cx:pt idx="1140">1</cx:pt>
          <cx:pt idx="1141">1</cx:pt>
          <cx:pt idx="1142">1</cx:pt>
          <cx:pt idx="1143">1</cx:pt>
          <cx:pt idx="1144">1</cx:pt>
          <cx:pt idx="1145">1</cx:pt>
          <cx:pt idx="1146">1</cx:pt>
          <cx:pt idx="1147">1</cx:pt>
          <cx:pt idx="1148">1</cx:pt>
          <cx:pt idx="1149">1</cx:pt>
          <cx:pt idx="1150">1</cx:pt>
          <cx:pt idx="1151">1</cx:pt>
          <cx:pt idx="1152">1</cx:pt>
          <cx:pt idx="1153">1</cx:pt>
          <cx:pt idx="1154">1</cx:pt>
          <cx:pt idx="1155">1</cx:pt>
          <cx:pt idx="1156">1</cx:pt>
          <cx:pt idx="1157">1</cx:pt>
          <cx:pt idx="1158">1</cx:pt>
          <cx:pt idx="1159">1</cx:pt>
          <cx:pt idx="1160">1</cx:pt>
          <cx:pt idx="1161">1</cx:pt>
          <cx:pt idx="1162">1</cx:pt>
          <cx:pt idx="1163">1</cx:pt>
          <cx:pt idx="1164">1</cx:pt>
          <cx:pt idx="1165">1</cx:pt>
          <cx:pt idx="1166">1</cx:pt>
          <cx:pt idx="1167">1</cx:pt>
          <cx:pt idx="1168">1</cx:pt>
          <cx:pt idx="1169">1</cx:pt>
          <cx:pt idx="1170">1</cx:pt>
          <cx:pt idx="1171">1</cx:pt>
          <cx:pt idx="1172">1</cx:pt>
          <cx:pt idx="1173">1</cx:pt>
          <cx:pt idx="1174">1</cx:pt>
          <cx:pt idx="1175">1</cx:pt>
          <cx:pt idx="1176">1</cx:pt>
          <cx:pt idx="1177">1</cx:pt>
          <cx:pt idx="1178">1</cx:pt>
          <cx:pt idx="1179">1</cx:pt>
          <cx:pt idx="1180">1</cx:pt>
          <cx:pt idx="1181">1</cx:pt>
          <cx:pt idx="1182">1</cx:pt>
          <cx:pt idx="1183">1</cx:pt>
          <cx:pt idx="1184">1</cx:pt>
          <cx:pt idx="1185">1</cx:pt>
          <cx:pt idx="1186">1</cx:pt>
          <cx:pt idx="1187">1</cx:pt>
          <cx:pt idx="1188">1</cx:pt>
          <cx:pt idx="1189">1</cx:pt>
          <cx:pt idx="1190">1</cx:pt>
          <cx:pt idx="1191">1</cx:pt>
          <cx:pt idx="1192">1</cx:pt>
          <cx:pt idx="1193">1</cx:pt>
          <cx:pt idx="1194">1</cx:pt>
          <cx:pt idx="1195">1</cx:pt>
          <cx:pt idx="1196">1</cx:pt>
          <cx:pt idx="1197">1</cx:pt>
          <cx:pt idx="1198">1</cx:pt>
          <cx:pt idx="1199">1</cx:pt>
          <cx:pt idx="1200">1</cx:pt>
          <cx:pt idx="1201">1</cx:pt>
          <cx:pt idx="1202">1</cx:pt>
          <cx:pt idx="1203">1</cx:pt>
          <cx:pt idx="1204">1</cx:pt>
          <cx:pt idx="1205">1</cx:pt>
          <cx:pt idx="1206">1</cx:pt>
          <cx:pt idx="1207">1</cx:pt>
          <cx:pt idx="1208">1</cx:pt>
          <cx:pt idx="1209">1</cx:pt>
          <cx:pt idx="1210">1</cx:pt>
          <cx:pt idx="1211">1</cx:pt>
          <cx:pt idx="1212">1</cx:pt>
          <cx:pt idx="1213">1</cx:pt>
          <cx:pt idx="1214">1</cx:pt>
          <cx:pt idx="1215">1</cx:pt>
          <cx:pt idx="1216">1</cx:pt>
          <cx:pt idx="1217">1</cx:pt>
          <cx:pt idx="1218">1</cx:pt>
          <cx:pt idx="1219">1</cx:pt>
          <cx:pt idx="1220">1</cx:pt>
          <cx:pt idx="1221">1</cx:pt>
          <cx:pt idx="1222">1</cx:pt>
          <cx:pt idx="1223">1</cx:pt>
          <cx:pt idx="1224">1</cx:pt>
          <cx:pt idx="1225">1</cx:pt>
          <cx:pt idx="1226">1</cx:pt>
          <cx:pt idx="1227">1</cx:pt>
          <cx:pt idx="1228">1</cx:pt>
          <cx:pt idx="1229">1</cx:pt>
          <cx:pt idx="1230">1</cx:pt>
          <cx:pt idx="1231">1</cx:pt>
          <cx:pt idx="1232">1</cx:pt>
          <cx:pt idx="1233">1</cx:pt>
          <cx:pt idx="1234">1</cx:pt>
          <cx:pt idx="1235">1</cx:pt>
          <cx:pt idx="1236">1</cx:pt>
          <cx:pt idx="1237">1</cx:pt>
          <cx:pt idx="1238">1</cx:pt>
          <cx:pt idx="1239">1</cx:pt>
          <cx:pt idx="1240">1</cx:pt>
          <cx:pt idx="1241">1</cx:pt>
          <cx:pt idx="1242">1</cx:pt>
          <cx:pt idx="1243">1</cx:pt>
          <cx:pt idx="1244">1</cx:pt>
          <cx:pt idx="1245">1</cx:pt>
          <cx:pt idx="1246">1</cx:pt>
          <cx:pt idx="1247">1</cx:pt>
          <cx:pt idx="1248">1</cx:pt>
          <cx:pt idx="1249">1</cx:pt>
          <cx:pt idx="1250">1</cx:pt>
          <cx:pt idx="1251">1</cx:pt>
          <cx:pt idx="1252">1</cx:pt>
          <cx:pt idx="1253">1</cx:pt>
          <cx:pt idx="1254">1</cx:pt>
          <cx:pt idx="1255">1</cx:pt>
          <cx:pt idx="1256">1</cx:pt>
          <cx:pt idx="1257">1</cx:pt>
          <cx:pt idx="1258">1</cx:pt>
          <cx:pt idx="1259">1</cx:pt>
          <cx:pt idx="1260">1.6000000000000001</cx:pt>
          <cx:pt idx="1261">1.6000000000000001</cx:pt>
          <cx:pt idx="1262">1.6000000000000001</cx:pt>
          <cx:pt idx="1263">1.6000000000000001</cx:pt>
          <cx:pt idx="1264">1.6000000000000001</cx:pt>
          <cx:pt idx="1265">1.6000000000000001</cx:pt>
          <cx:pt idx="1266">1.6000000000000001</cx:pt>
          <cx:pt idx="1267">1.6000000000000001</cx:pt>
          <cx:pt idx="1268">1.6000000000000001</cx:pt>
          <cx:pt idx="1269">1.6000000000000001</cx:pt>
          <cx:pt idx="1270">1.6000000000000001</cx:pt>
          <cx:pt idx="1271">1.6000000000000001</cx:pt>
          <cx:pt idx="1272">1.6000000000000001</cx:pt>
          <cx:pt idx="1273">1.6000000000000001</cx:pt>
          <cx:pt idx="1274">1.6000000000000001</cx:pt>
          <cx:pt idx="1275">1.6000000000000001</cx:pt>
          <cx:pt idx="1276">1.6000000000000001</cx:pt>
          <cx:pt idx="1277">1.6000000000000001</cx:pt>
          <cx:pt idx="1278">1.6000000000000001</cx:pt>
          <cx:pt idx="1279">1.6000000000000001</cx:pt>
          <cx:pt idx="1280">1.6000000000000001</cx:pt>
          <cx:pt idx="1281">1.6000000000000001</cx:pt>
          <cx:pt idx="1282">1.6000000000000001</cx:pt>
          <cx:pt idx="1283">1.6000000000000001</cx:pt>
          <cx:pt idx="1284">1.6000000000000001</cx:pt>
          <cx:pt idx="1285">1.6000000000000001</cx:pt>
          <cx:pt idx="1286">1.6000000000000001</cx:pt>
          <cx:pt idx="1287">1.6000000000000001</cx:pt>
          <cx:pt idx="1288">1.6000000000000001</cx:pt>
          <cx:pt idx="1289">1.6000000000000001</cx:pt>
          <cx:pt idx="1290">1.6000000000000001</cx:pt>
          <cx:pt idx="1291">1.6000000000000001</cx:pt>
          <cx:pt idx="1292">1.6000000000000001</cx:pt>
          <cx:pt idx="1293">1.6000000000000001</cx:pt>
          <cx:pt idx="1294">1.6000000000000001</cx:pt>
          <cx:pt idx="1295">1.6000000000000001</cx:pt>
          <cx:pt idx="1296">1.6000000000000001</cx:pt>
          <cx:pt idx="1297">1.6000000000000001</cx:pt>
          <cx:pt idx="1298">1.6000000000000001</cx:pt>
          <cx:pt idx="1299">1.6000000000000001</cx:pt>
          <cx:pt idx="1300">1.6000000000000001</cx:pt>
          <cx:pt idx="1301">1.6000000000000001</cx:pt>
          <cx:pt idx="1302">1.6000000000000001</cx:pt>
          <cx:pt idx="1303">1.6000000000000001</cx:pt>
          <cx:pt idx="1304">1.6000000000000001</cx:pt>
          <cx:pt idx="1305">1.6000000000000001</cx:pt>
          <cx:pt idx="1306">1.6000000000000001</cx:pt>
          <cx:pt idx="1307">1.6000000000000001</cx:pt>
          <cx:pt idx="1308">1.6000000000000001</cx:pt>
          <cx:pt idx="1309">1.6000000000000001</cx:pt>
          <cx:pt idx="1310">1.6000000000000001</cx:pt>
          <cx:pt idx="1311">1.6000000000000001</cx:pt>
          <cx:pt idx="1312">1.6000000000000001</cx:pt>
          <cx:pt idx="1313">1.6000000000000001</cx:pt>
          <cx:pt idx="1314">1.6000000000000001</cx:pt>
          <cx:pt idx="1315">1.6000000000000001</cx:pt>
          <cx:pt idx="1316">1.6000000000000001</cx:pt>
          <cx:pt idx="1317">1.6000000000000001</cx:pt>
          <cx:pt idx="1318">1.6000000000000001</cx:pt>
          <cx:pt idx="1319">1.6000000000000001</cx:pt>
          <cx:pt idx="1320">1.6000000000000001</cx:pt>
          <cx:pt idx="1321">1.6000000000000001</cx:pt>
          <cx:pt idx="1322">1.6000000000000001</cx:pt>
          <cx:pt idx="1323">1.6000000000000001</cx:pt>
          <cx:pt idx="1324">1.6000000000000001</cx:pt>
          <cx:pt idx="1325">1.6000000000000001</cx:pt>
          <cx:pt idx="1326">1.6000000000000001</cx:pt>
          <cx:pt idx="1327">1.6000000000000001</cx:pt>
          <cx:pt idx="1328">1.6000000000000001</cx:pt>
          <cx:pt idx="1329">1.6000000000000001</cx:pt>
          <cx:pt idx="1330">1.6000000000000001</cx:pt>
          <cx:pt idx="1331">1.6000000000000001</cx:pt>
          <cx:pt idx="1332">1.6000000000000001</cx:pt>
          <cx:pt idx="1333">1.6000000000000001</cx:pt>
          <cx:pt idx="1334">1.6000000000000001</cx:pt>
          <cx:pt idx="1335">1.6000000000000001</cx:pt>
          <cx:pt idx="1336">1.6000000000000001</cx:pt>
          <cx:pt idx="1337">1.6000000000000001</cx:pt>
          <cx:pt idx="1338">1.6000000000000001</cx:pt>
          <cx:pt idx="1339">1.6000000000000001</cx:pt>
          <cx:pt idx="1340">1.6000000000000001</cx:pt>
          <cx:pt idx="1341">1.6000000000000001</cx:pt>
          <cx:pt idx="1342">1.6000000000000001</cx:pt>
          <cx:pt idx="1343">1.6000000000000001</cx:pt>
          <cx:pt idx="1344">1.6000000000000001</cx:pt>
          <cx:pt idx="1345">1.6000000000000001</cx:pt>
          <cx:pt idx="1346">1.6000000000000001</cx:pt>
          <cx:pt idx="1347">1.6000000000000001</cx:pt>
          <cx:pt idx="1348">1.6000000000000001</cx:pt>
          <cx:pt idx="1349">1.6000000000000001</cx:pt>
          <cx:pt idx="1350">1.6000000000000001</cx:pt>
          <cx:pt idx="1351">1.6000000000000001</cx:pt>
          <cx:pt idx="1352">1.6000000000000001</cx:pt>
          <cx:pt idx="1353">1.6000000000000001</cx:pt>
          <cx:pt idx="1354">1.6000000000000001</cx:pt>
          <cx:pt idx="1355">1.6000000000000001</cx:pt>
          <cx:pt idx="1356">1.6000000000000001</cx:pt>
          <cx:pt idx="1357">1.6000000000000001</cx:pt>
          <cx:pt idx="1358">1.6000000000000001</cx:pt>
          <cx:pt idx="1359">1.6000000000000001</cx:pt>
          <cx:pt idx="1360">1.6000000000000001</cx:pt>
          <cx:pt idx="1361">1.6000000000000001</cx:pt>
          <cx:pt idx="1362">1.6000000000000001</cx:pt>
          <cx:pt idx="1363">1.6000000000000001</cx:pt>
          <cx:pt idx="1364">1.6000000000000001</cx:pt>
          <cx:pt idx="1365">1.6000000000000001</cx:pt>
          <cx:pt idx="1366">1.6000000000000001</cx:pt>
          <cx:pt idx="1367">1.6000000000000001</cx:pt>
          <cx:pt idx="1368">1.6000000000000001</cx:pt>
          <cx:pt idx="1369">1.6000000000000001</cx:pt>
          <cx:pt idx="1370">1.6000000000000001</cx:pt>
          <cx:pt idx="1371">1.6000000000000001</cx:pt>
          <cx:pt idx="1372">1.6000000000000001</cx:pt>
          <cx:pt idx="1373">1.6000000000000001</cx:pt>
          <cx:pt idx="1374">1.6000000000000001</cx:pt>
          <cx:pt idx="1375">1.6000000000000001</cx:pt>
          <cx:pt idx="1376">1.6000000000000001</cx:pt>
          <cx:pt idx="1377">1.6000000000000001</cx:pt>
          <cx:pt idx="1378">1.6000000000000001</cx:pt>
          <cx:pt idx="1379">1.6000000000000001</cx:pt>
          <cx:pt idx="1380">1.6000000000000001</cx:pt>
          <cx:pt idx="1381">1.6000000000000001</cx:pt>
          <cx:pt idx="1382">1.6000000000000001</cx:pt>
          <cx:pt idx="1383">1.6000000000000001</cx:pt>
          <cx:pt idx="1384">1.6000000000000001</cx:pt>
          <cx:pt idx="1385">1.6000000000000001</cx:pt>
          <cx:pt idx="1386">1.6000000000000001</cx:pt>
          <cx:pt idx="1387">1.6000000000000001</cx:pt>
          <cx:pt idx="1388">1.6000000000000001</cx:pt>
          <cx:pt idx="1389">1.6000000000000001</cx:pt>
          <cx:pt idx="1390">1.6000000000000001</cx:pt>
          <cx:pt idx="1391">1.6000000000000001</cx:pt>
          <cx:pt idx="1392">1.6000000000000001</cx:pt>
          <cx:pt idx="1393">1.6000000000000001</cx:pt>
          <cx:pt idx="1394">1.6000000000000001</cx:pt>
          <cx:pt idx="1395">1.6000000000000001</cx:pt>
          <cx:pt idx="1396">1.6000000000000001</cx:pt>
          <cx:pt idx="1397">1.6000000000000001</cx:pt>
          <cx:pt idx="1398">1.6000000000000001</cx:pt>
          <cx:pt idx="1399">1.6000000000000001</cx:pt>
          <cx:pt idx="1400">1.6000000000000001</cx:pt>
          <cx:pt idx="1401">1.6000000000000001</cx:pt>
          <cx:pt idx="1402">1.6000000000000001</cx:pt>
          <cx:pt idx="1403">1.6000000000000001</cx:pt>
          <cx:pt idx="1404">1.6000000000000001</cx:pt>
          <cx:pt idx="1405">1.6000000000000001</cx:pt>
          <cx:pt idx="1406">1.6000000000000001</cx:pt>
          <cx:pt idx="1407">1.6000000000000001</cx:pt>
          <cx:pt idx="1408">1.6000000000000001</cx:pt>
          <cx:pt idx="1409">1.6000000000000001</cx:pt>
          <cx:pt idx="1410">1.6000000000000001</cx:pt>
          <cx:pt idx="1411">1.6000000000000001</cx:pt>
          <cx:pt idx="1412">1.6000000000000001</cx:pt>
          <cx:pt idx="1413">1.6000000000000001</cx:pt>
          <cx:pt idx="1414">1.6000000000000001</cx:pt>
          <cx:pt idx="1415">1.6000000000000001</cx:pt>
          <cx:pt idx="1416">1.6000000000000001</cx:pt>
          <cx:pt idx="1417">1.6000000000000001</cx:pt>
          <cx:pt idx="1418">1.6000000000000001</cx:pt>
          <cx:pt idx="1419">1.6000000000000001</cx:pt>
          <cx:pt idx="1420">1.6000000000000001</cx:pt>
          <cx:pt idx="1421">1.6000000000000001</cx:pt>
          <cx:pt idx="1422">1.6000000000000001</cx:pt>
          <cx:pt idx="1423">1.6000000000000001</cx:pt>
          <cx:pt idx="1424">1.6000000000000001</cx:pt>
          <cx:pt idx="1425">1.6000000000000001</cx:pt>
          <cx:pt idx="1426">1.6000000000000001</cx:pt>
          <cx:pt idx="1427">1.6000000000000001</cx:pt>
          <cx:pt idx="1428">1.6000000000000001</cx:pt>
          <cx:pt idx="1429">1.6000000000000001</cx:pt>
          <cx:pt idx="1430">1.6000000000000001</cx:pt>
          <cx:pt idx="1431">1.6000000000000001</cx:pt>
          <cx:pt idx="1432">1.6000000000000001</cx:pt>
          <cx:pt idx="1433">1.6000000000000001</cx:pt>
          <cx:pt idx="1434">1.6000000000000001</cx:pt>
          <cx:pt idx="1435">1.6000000000000001</cx:pt>
          <cx:pt idx="1436">1.6000000000000001</cx:pt>
          <cx:pt idx="1437">1.6000000000000001</cx:pt>
          <cx:pt idx="1438">1.6000000000000001</cx:pt>
          <cx:pt idx="1439">1.6000000000000001</cx:pt>
          <cx:pt idx="1440">1.6000000000000001</cx:pt>
          <cx:pt idx="1441">1.6000000000000001</cx:pt>
          <cx:pt idx="1442">1.6000000000000001</cx:pt>
          <cx:pt idx="1443">1.6000000000000001</cx:pt>
          <cx:pt idx="1444">1.6000000000000001</cx:pt>
          <cx:pt idx="1445">1.6000000000000001</cx:pt>
          <cx:pt idx="1446">1.6000000000000001</cx:pt>
          <cx:pt idx="1447">1.6000000000000001</cx:pt>
          <cx:pt idx="1448">1.6000000000000001</cx:pt>
          <cx:pt idx="1449">1.6000000000000001</cx:pt>
          <cx:pt idx="1450">1.6000000000000001</cx:pt>
          <cx:pt idx="1451">1.6000000000000001</cx:pt>
          <cx:pt idx="1452">1.6000000000000001</cx:pt>
          <cx:pt idx="1453">1.6000000000000001</cx:pt>
          <cx:pt idx="1454">1.6000000000000001</cx:pt>
          <cx:pt idx="1455">1.6000000000000001</cx:pt>
          <cx:pt idx="1456">1.6000000000000001</cx:pt>
          <cx:pt idx="1457">1.6000000000000001</cx:pt>
          <cx:pt idx="1458">1.6000000000000001</cx:pt>
          <cx:pt idx="1459">1.6000000000000001</cx:pt>
          <cx:pt idx="1460">1.6000000000000001</cx:pt>
          <cx:pt idx="1461">1.6000000000000001</cx:pt>
          <cx:pt idx="1462">1.6000000000000001</cx:pt>
          <cx:pt idx="1463">1.6000000000000001</cx:pt>
          <cx:pt idx="1464">1.6000000000000001</cx:pt>
          <cx:pt idx="1465">1.6000000000000001</cx:pt>
          <cx:pt idx="1466">1.6000000000000001</cx:pt>
          <cx:pt idx="1467">1.6000000000000001</cx:pt>
          <cx:pt idx="1468">1.6000000000000001</cx:pt>
          <cx:pt idx="1469">1.6000000000000001</cx:pt>
          <cx:pt idx="1470">1.6000000000000001</cx:pt>
          <cx:pt idx="1471">1.6000000000000001</cx:pt>
          <cx:pt idx="1472">1.6000000000000001</cx:pt>
          <cx:pt idx="1473">1.6000000000000001</cx:pt>
          <cx:pt idx="1474">1.6000000000000001</cx:pt>
          <cx:pt idx="1475">1.6000000000000001</cx:pt>
          <cx:pt idx="1476">1.6000000000000001</cx:pt>
          <cx:pt idx="1477">1.6000000000000001</cx:pt>
          <cx:pt idx="1478">1.6000000000000001</cx:pt>
          <cx:pt idx="1479">1.6000000000000001</cx:pt>
          <cx:pt idx="1480">1.6000000000000001</cx:pt>
          <cx:pt idx="1481">1.6000000000000001</cx:pt>
          <cx:pt idx="1482">1.6000000000000001</cx:pt>
          <cx:pt idx="1483">1.6000000000000001</cx:pt>
          <cx:pt idx="1484">1.6000000000000001</cx:pt>
          <cx:pt idx="1485">1.6000000000000001</cx:pt>
          <cx:pt idx="1486">1.6000000000000001</cx:pt>
          <cx:pt idx="1487">1.6000000000000001</cx:pt>
          <cx:pt idx="1488">1.6000000000000001</cx:pt>
          <cx:pt idx="1489">1.6000000000000001</cx:pt>
          <cx:pt idx="1490">1.6000000000000001</cx:pt>
          <cx:pt idx="1491">1.6000000000000001</cx:pt>
          <cx:pt idx="1492">1.6000000000000001</cx:pt>
          <cx:pt idx="1493">1.6000000000000001</cx:pt>
          <cx:pt idx="1494">1.6000000000000001</cx:pt>
          <cx:pt idx="1495">1.6000000000000001</cx:pt>
          <cx:pt idx="1496">1.6000000000000001</cx:pt>
          <cx:pt idx="1497">1.6000000000000001</cx:pt>
          <cx:pt idx="1498">1.6000000000000001</cx:pt>
          <cx:pt idx="1499">1.6000000000000001</cx:pt>
          <cx:pt idx="1500">1.6000000000000001</cx:pt>
          <cx:pt idx="1501">1.6000000000000001</cx:pt>
          <cx:pt idx="1502">1.6000000000000001</cx:pt>
          <cx:pt idx="1503">1.6000000000000001</cx:pt>
          <cx:pt idx="1504">1.6000000000000001</cx:pt>
          <cx:pt idx="1505">1.6000000000000001</cx:pt>
          <cx:pt idx="1506">1.6000000000000001</cx:pt>
          <cx:pt idx="1507">1.6000000000000001</cx:pt>
          <cx:pt idx="1508">1.6000000000000001</cx:pt>
          <cx:pt idx="1509">1.6000000000000001</cx:pt>
          <cx:pt idx="1510">1.6000000000000001</cx:pt>
          <cx:pt idx="1511">1.6000000000000001</cx:pt>
          <cx:pt idx="1512">1.6000000000000001</cx:pt>
          <cx:pt idx="1513">1.6000000000000001</cx:pt>
          <cx:pt idx="1514">1.6000000000000001</cx:pt>
          <cx:pt idx="1515">1.6000000000000001</cx:pt>
          <cx:pt idx="1516">1.6000000000000001</cx:pt>
          <cx:pt idx="1517">1.6000000000000001</cx:pt>
          <cx:pt idx="1518">1.6000000000000001</cx:pt>
          <cx:pt idx="1519">1.6000000000000001</cx:pt>
          <cx:pt idx="1520">1.6000000000000001</cx:pt>
          <cx:pt idx="1521">1.6000000000000001</cx:pt>
          <cx:pt idx="1522">1.6000000000000001</cx:pt>
          <cx:pt idx="1523">1.6000000000000001</cx:pt>
          <cx:pt idx="1524">1.6000000000000001</cx:pt>
          <cx:pt idx="1525">1.6000000000000001</cx:pt>
          <cx:pt idx="1526">1.6000000000000001</cx:pt>
          <cx:pt idx="1527">1.6000000000000001</cx:pt>
          <cx:pt idx="1528">1.6000000000000001</cx:pt>
          <cx:pt idx="1529">1.6000000000000001</cx:pt>
          <cx:pt idx="1530">1.6000000000000001</cx:pt>
          <cx:pt idx="1531">1.6000000000000001</cx:pt>
          <cx:pt idx="1532">1.6000000000000001</cx:pt>
          <cx:pt idx="1533">1.6000000000000001</cx:pt>
          <cx:pt idx="1534">1.6000000000000001</cx:pt>
          <cx:pt idx="1535">1.6000000000000001</cx:pt>
          <cx:pt idx="1536">1.6000000000000001</cx:pt>
          <cx:pt idx="1537">1.6000000000000001</cx:pt>
          <cx:pt idx="1538">1.6000000000000001</cx:pt>
          <cx:pt idx="1539">1.6000000000000001</cx:pt>
          <cx:pt idx="1540">1.6000000000000001</cx:pt>
          <cx:pt idx="1541">1.6000000000000001</cx:pt>
          <cx:pt idx="1542">1.6000000000000001</cx:pt>
          <cx:pt idx="1543">1.6000000000000001</cx:pt>
          <cx:pt idx="1544">1.6000000000000001</cx:pt>
          <cx:pt idx="1545">1.6000000000000001</cx:pt>
          <cx:pt idx="1546">1.6000000000000001</cx:pt>
          <cx:pt idx="1547">1.6000000000000001</cx:pt>
          <cx:pt idx="1548">1.6000000000000001</cx:pt>
          <cx:pt idx="1549">1.6000000000000001</cx:pt>
          <cx:pt idx="1550">1.6000000000000001</cx:pt>
          <cx:pt idx="1551">1.6000000000000001</cx:pt>
          <cx:pt idx="1552">1.6000000000000001</cx:pt>
          <cx:pt idx="1553">1.6000000000000001</cx:pt>
          <cx:pt idx="1554">1.6000000000000001</cx:pt>
          <cx:pt idx="1555">1.6000000000000001</cx:pt>
          <cx:pt idx="1556">1.6000000000000001</cx:pt>
          <cx:pt idx="1557">1.6000000000000001</cx:pt>
          <cx:pt idx="1558">1.6000000000000001</cx:pt>
          <cx:pt idx="1559">1.6000000000000001</cx:pt>
          <cx:pt idx="1560">1.6000000000000001</cx:pt>
          <cx:pt idx="1561">1.6000000000000001</cx:pt>
          <cx:pt idx="1562">1.6000000000000001</cx:pt>
          <cx:pt idx="1563">1.6000000000000001</cx:pt>
          <cx:pt idx="1564">1.6000000000000001</cx:pt>
          <cx:pt idx="1565">1.6000000000000001</cx:pt>
          <cx:pt idx="1566">1.6000000000000001</cx:pt>
          <cx:pt idx="1567">1.6000000000000001</cx:pt>
          <cx:pt idx="1568">1.6000000000000001</cx:pt>
          <cx:pt idx="1569">1.6000000000000001</cx:pt>
          <cx:pt idx="1570">1.6000000000000001</cx:pt>
          <cx:pt idx="1571">1.6000000000000001</cx:pt>
          <cx:pt idx="1572">1.6000000000000001</cx:pt>
          <cx:pt idx="1573">1.6000000000000001</cx:pt>
          <cx:pt idx="1574">1.6000000000000001</cx:pt>
          <cx:pt idx="1575">1.6000000000000001</cx:pt>
          <cx:pt idx="1576">1.6000000000000001</cx:pt>
          <cx:pt idx="1577">1.6000000000000001</cx:pt>
          <cx:pt idx="1578">1.6000000000000001</cx:pt>
          <cx:pt idx="1579">1.6000000000000001</cx:pt>
          <cx:pt idx="1580">1.6000000000000001</cx:pt>
          <cx:pt idx="1581">1.6000000000000001</cx:pt>
          <cx:pt idx="1582">1.6000000000000001</cx:pt>
          <cx:pt idx="1583">1.6000000000000001</cx:pt>
          <cx:pt idx="1584">1.6000000000000001</cx:pt>
          <cx:pt idx="1585">1.6000000000000001</cx:pt>
          <cx:pt idx="1586">1.6000000000000001</cx:pt>
          <cx:pt idx="1587">1.6000000000000001</cx:pt>
          <cx:pt idx="1588">1.6000000000000001</cx:pt>
          <cx:pt idx="1589">1.6000000000000001</cx:pt>
          <cx:pt idx="1590">1.6000000000000001</cx:pt>
          <cx:pt idx="1591">1.6000000000000001</cx:pt>
          <cx:pt idx="1592">1.6000000000000001</cx:pt>
          <cx:pt idx="1593">1.6000000000000001</cx:pt>
          <cx:pt idx="1594">1.6000000000000001</cx:pt>
          <cx:pt idx="1595">1.6000000000000001</cx:pt>
          <cx:pt idx="1596">1.6000000000000001</cx:pt>
          <cx:pt idx="1597">1.6000000000000001</cx:pt>
          <cx:pt idx="1598">1.6000000000000001</cx:pt>
          <cx:pt idx="1599">1.6000000000000001</cx:pt>
          <cx:pt idx="1600">1.6000000000000001</cx:pt>
          <cx:pt idx="1601">1.6000000000000001</cx:pt>
          <cx:pt idx="1602">1.6000000000000001</cx:pt>
          <cx:pt idx="1603">1.6000000000000001</cx:pt>
          <cx:pt idx="1604">1.6000000000000001</cx:pt>
          <cx:pt idx="1605">1.6000000000000001</cx:pt>
          <cx:pt idx="1606">1.6000000000000001</cx:pt>
          <cx:pt idx="1607">1.6000000000000001</cx:pt>
          <cx:pt idx="1608">1.6000000000000001</cx:pt>
          <cx:pt idx="1609">1.6000000000000001</cx:pt>
          <cx:pt idx="1610">1.6000000000000001</cx:pt>
          <cx:pt idx="1611">1.6000000000000001</cx:pt>
          <cx:pt idx="1612">1.6000000000000001</cx:pt>
          <cx:pt idx="1613">1.6000000000000001</cx:pt>
          <cx:pt idx="1614">1.6000000000000001</cx:pt>
          <cx:pt idx="1615">1.6000000000000001</cx:pt>
          <cx:pt idx="1616">1.6000000000000001</cx:pt>
          <cx:pt idx="1617">1.6000000000000001</cx:pt>
          <cx:pt idx="1618">1.6000000000000001</cx:pt>
          <cx:pt idx="1619">1.6000000000000001</cx:pt>
          <cx:pt idx="1620">1.6000000000000001</cx:pt>
          <cx:pt idx="1621">1.6000000000000001</cx:pt>
          <cx:pt idx="1622">1.6000000000000001</cx:pt>
          <cx:pt idx="1623">1.6000000000000001</cx:pt>
          <cx:pt idx="1624">1.6000000000000001</cx:pt>
          <cx:pt idx="1625">1.6000000000000001</cx:pt>
          <cx:pt idx="1626">1.6000000000000001</cx:pt>
          <cx:pt idx="1627">1.6000000000000001</cx:pt>
          <cx:pt idx="1628">1.6000000000000001</cx:pt>
          <cx:pt idx="1629">1.6000000000000001</cx:pt>
          <cx:pt idx="1630">1.6000000000000001</cx:pt>
          <cx:pt idx="1631">1.6000000000000001</cx:pt>
          <cx:pt idx="1632">1.6000000000000001</cx:pt>
          <cx:pt idx="1633">1.6000000000000001</cx:pt>
          <cx:pt idx="1634">1.6000000000000001</cx:pt>
          <cx:pt idx="1635">1.6000000000000001</cx:pt>
          <cx:pt idx="1636">1.6000000000000001</cx:pt>
          <cx:pt idx="1637">1.6000000000000001</cx:pt>
          <cx:pt idx="1638">1.6000000000000001</cx:pt>
          <cx:pt idx="1639">1.6000000000000001</cx:pt>
          <cx:pt idx="1640">1.6000000000000001</cx:pt>
          <cx:pt idx="1641">1.6000000000000001</cx:pt>
          <cx:pt idx="1642">1.6000000000000001</cx:pt>
          <cx:pt idx="1643">1.6000000000000001</cx:pt>
          <cx:pt idx="1644">1.6000000000000001</cx:pt>
          <cx:pt idx="1645">1.6000000000000001</cx:pt>
          <cx:pt idx="1646">1.6000000000000001</cx:pt>
          <cx:pt idx="1647">1.6000000000000001</cx:pt>
          <cx:pt idx="1648">1.6000000000000001</cx:pt>
          <cx:pt idx="1649">1.6000000000000001</cx:pt>
          <cx:pt idx="1650">1.6000000000000001</cx:pt>
          <cx:pt idx="1651">1.6000000000000001</cx:pt>
          <cx:pt idx="1652">1.6000000000000001</cx:pt>
          <cx:pt idx="1653">1.6000000000000001</cx:pt>
          <cx:pt idx="1654">1.6000000000000001</cx:pt>
          <cx:pt idx="1655">1.6000000000000001</cx:pt>
          <cx:pt idx="1656">1.6000000000000001</cx:pt>
          <cx:pt idx="1657">1.6000000000000001</cx:pt>
          <cx:pt idx="1658">1.6000000000000001</cx:pt>
          <cx:pt idx="1659">1.6000000000000001</cx:pt>
          <cx:pt idx="1660">1.6000000000000001</cx:pt>
          <cx:pt idx="1661">1.6000000000000001</cx:pt>
          <cx:pt idx="1662">1.6000000000000001</cx:pt>
          <cx:pt idx="1663">1.6000000000000001</cx:pt>
          <cx:pt idx="1664">1.6000000000000001</cx:pt>
          <cx:pt idx="1665">1.6000000000000001</cx:pt>
          <cx:pt idx="1666">1.6000000000000001</cx:pt>
          <cx:pt idx="1667">1.6000000000000001</cx:pt>
          <cx:pt idx="1668">1.6000000000000001</cx:pt>
          <cx:pt idx="1669">1.6000000000000001</cx:pt>
          <cx:pt idx="1670">1.6000000000000001</cx:pt>
          <cx:pt idx="1671">1.6000000000000001</cx:pt>
          <cx:pt idx="1672">1.6000000000000001</cx:pt>
          <cx:pt idx="1673">1.6000000000000001</cx:pt>
          <cx:pt idx="1674">1.6000000000000001</cx:pt>
          <cx:pt idx="1675">1.6000000000000001</cx:pt>
          <cx:pt idx="1676">1.6000000000000001</cx:pt>
          <cx:pt idx="1677">1.6000000000000001</cx:pt>
          <cx:pt idx="1678">1.6000000000000001</cx:pt>
          <cx:pt idx="1679">1.6000000000000001</cx:pt>
          <cx:pt idx="1680">1.6000000000000001</cx:pt>
          <cx:pt idx="1681">1.6000000000000001</cx:pt>
          <cx:pt idx="1682">1.6000000000000001</cx:pt>
          <cx:pt idx="1683">1.6000000000000001</cx:pt>
          <cx:pt idx="1684">1.6000000000000001</cx:pt>
          <cx:pt idx="1685">1.6000000000000001</cx:pt>
          <cx:pt idx="1686">1.6000000000000001</cx:pt>
          <cx:pt idx="1687">1.6000000000000001</cx:pt>
          <cx:pt idx="1688">1.6000000000000001</cx:pt>
          <cx:pt idx="1689">1.6000000000000001</cx:pt>
          <cx:pt idx="1690">1.6000000000000001</cx:pt>
          <cx:pt idx="1691">1.6000000000000001</cx:pt>
          <cx:pt idx="1692">1.6000000000000001</cx:pt>
          <cx:pt idx="1693">1.6000000000000001</cx:pt>
          <cx:pt idx="1694">1.6000000000000001</cx:pt>
          <cx:pt idx="1695">1.6000000000000001</cx:pt>
          <cx:pt idx="1696">1.6000000000000001</cx:pt>
          <cx:pt idx="1697">1.6000000000000001</cx:pt>
          <cx:pt idx="1698">1.6000000000000001</cx:pt>
          <cx:pt idx="1699">1.6000000000000001</cx:pt>
          <cx:pt idx="1700">1.6000000000000001</cx:pt>
          <cx:pt idx="1701">1.6000000000000001</cx:pt>
          <cx:pt idx="1702">1.6000000000000001</cx:pt>
          <cx:pt idx="1703">1.6000000000000001</cx:pt>
          <cx:pt idx="1704">1.6000000000000001</cx:pt>
          <cx:pt idx="1705">1.6000000000000001</cx:pt>
          <cx:pt idx="1706">1.6000000000000001</cx:pt>
          <cx:pt idx="1707">1.6000000000000001</cx:pt>
          <cx:pt idx="1708">1.6000000000000001</cx:pt>
          <cx:pt idx="1709">1.6000000000000001</cx:pt>
          <cx:pt idx="1710">1.6000000000000001</cx:pt>
          <cx:pt idx="1711">1.6000000000000001</cx:pt>
          <cx:pt idx="1712">1.6000000000000001</cx:pt>
          <cx:pt idx="1713">1.6000000000000001</cx:pt>
          <cx:pt idx="1714">1.6000000000000001</cx:pt>
          <cx:pt idx="1715">1.6000000000000001</cx:pt>
          <cx:pt idx="1716">1.6000000000000001</cx:pt>
          <cx:pt idx="1717">1.6000000000000001</cx:pt>
          <cx:pt idx="1718">1.6000000000000001</cx:pt>
          <cx:pt idx="1719">1.6000000000000001</cx:pt>
          <cx:pt idx="1720">1.6000000000000001</cx:pt>
          <cx:pt idx="1721">1.6000000000000001</cx:pt>
          <cx:pt idx="1722">1.6000000000000001</cx:pt>
          <cx:pt idx="1723">1.6000000000000001</cx:pt>
          <cx:pt idx="1724">1.6000000000000001</cx:pt>
          <cx:pt idx="1725">1.6000000000000001</cx:pt>
          <cx:pt idx="1726">1.6000000000000001</cx:pt>
          <cx:pt idx="1727">1.6000000000000001</cx:pt>
          <cx:pt idx="1728">1.6000000000000001</cx:pt>
          <cx:pt idx="1729">1.6000000000000001</cx:pt>
          <cx:pt idx="1730">1.6000000000000001</cx:pt>
          <cx:pt idx="1731">1.6000000000000001</cx:pt>
          <cx:pt idx="1732">1.6000000000000001</cx:pt>
          <cx:pt idx="1733">1.6000000000000001</cx:pt>
          <cx:pt idx="1734">1.6000000000000001</cx:pt>
          <cx:pt idx="1735">1.6000000000000001</cx:pt>
          <cx:pt idx="1736">1.6000000000000001</cx:pt>
          <cx:pt idx="1737">1.6000000000000001</cx:pt>
          <cx:pt idx="1738">1.6000000000000001</cx:pt>
          <cx:pt idx="1739">1.6000000000000001</cx:pt>
          <cx:pt idx="1740">1.6000000000000001</cx:pt>
          <cx:pt idx="1741">1.6000000000000001</cx:pt>
          <cx:pt idx="1742">1.6000000000000001</cx:pt>
          <cx:pt idx="1743">1.6000000000000001</cx:pt>
          <cx:pt idx="1744">1.6000000000000001</cx:pt>
          <cx:pt idx="1745">1.6000000000000001</cx:pt>
          <cx:pt idx="1746">1.6000000000000001</cx:pt>
          <cx:pt idx="1747">1.6000000000000001</cx:pt>
          <cx:pt idx="1748">1.6000000000000001</cx:pt>
          <cx:pt idx="1749">1.6000000000000001</cx:pt>
          <cx:pt idx="1750">1.6000000000000001</cx:pt>
          <cx:pt idx="1751">1.6000000000000001</cx:pt>
          <cx:pt idx="1752">1.6000000000000001</cx:pt>
          <cx:pt idx="1753">1.6000000000000001</cx:pt>
          <cx:pt idx="1754">1.6000000000000001</cx:pt>
          <cx:pt idx="1755">1.6000000000000001</cx:pt>
          <cx:pt idx="1756">1.6000000000000001</cx:pt>
          <cx:pt idx="1757">1.6000000000000001</cx:pt>
          <cx:pt idx="1758">1.6000000000000001</cx:pt>
          <cx:pt idx="1759">1.6000000000000001</cx:pt>
          <cx:pt idx="1760">1.6000000000000001</cx:pt>
          <cx:pt idx="1761">1.6000000000000001</cx:pt>
          <cx:pt idx="1762">1.6000000000000001</cx:pt>
          <cx:pt idx="1763">1.6000000000000001</cx:pt>
          <cx:pt idx="1764">1.6000000000000001</cx:pt>
          <cx:pt idx="1765">1.6000000000000001</cx:pt>
          <cx:pt idx="1766">1.6000000000000001</cx:pt>
          <cx:pt idx="1767">1.6000000000000001</cx:pt>
          <cx:pt idx="1768">1.6000000000000001</cx:pt>
          <cx:pt idx="1769">1.6000000000000001</cx:pt>
          <cx:pt idx="1770">1.6000000000000001</cx:pt>
          <cx:pt idx="1771">1.6000000000000001</cx:pt>
          <cx:pt idx="1772">1.6000000000000001</cx:pt>
          <cx:pt idx="1773">1.6000000000000001</cx:pt>
          <cx:pt idx="1774">1.6000000000000001</cx:pt>
          <cx:pt idx="1775">1.6000000000000001</cx:pt>
          <cx:pt idx="1776">1.6000000000000001</cx:pt>
          <cx:pt idx="1777">1.6000000000000001</cx:pt>
          <cx:pt idx="1778">1.6000000000000001</cx:pt>
          <cx:pt idx="1779">1.6000000000000001</cx:pt>
          <cx:pt idx="1780">1.6000000000000001</cx:pt>
          <cx:pt idx="1781">1.6000000000000001</cx:pt>
          <cx:pt idx="1782">1.6000000000000001</cx:pt>
          <cx:pt idx="1783">1.6000000000000001</cx:pt>
          <cx:pt idx="1784">1.6000000000000001</cx:pt>
          <cx:pt idx="1785">1.6000000000000001</cx:pt>
          <cx:pt idx="1786">1.6000000000000001</cx:pt>
          <cx:pt idx="1787">1.6000000000000001</cx:pt>
          <cx:pt idx="1788">1.6000000000000001</cx:pt>
          <cx:pt idx="1789">1.6000000000000001</cx:pt>
          <cx:pt idx="1790">1.6000000000000001</cx:pt>
          <cx:pt idx="1791">1.6000000000000001</cx:pt>
          <cx:pt idx="1792">1.6000000000000001</cx:pt>
          <cx:pt idx="1793">1.6000000000000001</cx:pt>
          <cx:pt idx="1794">1.6000000000000001</cx:pt>
          <cx:pt idx="1795">1.6000000000000001</cx:pt>
          <cx:pt idx="1796">1.6000000000000001</cx:pt>
          <cx:pt idx="1797">1.6000000000000001</cx:pt>
          <cx:pt idx="1798">1.6000000000000001</cx:pt>
          <cx:pt idx="1799">1.6000000000000001</cx:pt>
          <cx:pt idx="1800">1.6000000000000001</cx:pt>
          <cx:pt idx="1801">1.6000000000000001</cx:pt>
          <cx:pt idx="1802">1.6000000000000001</cx:pt>
          <cx:pt idx="1803">1.6000000000000001</cx:pt>
          <cx:pt idx="1804">1.6000000000000001</cx:pt>
          <cx:pt idx="1805">1.6000000000000001</cx:pt>
          <cx:pt idx="1806">1.6000000000000001</cx:pt>
          <cx:pt idx="1807">1.6000000000000001</cx:pt>
          <cx:pt idx="1808">1.6000000000000001</cx:pt>
          <cx:pt idx="1809">1.6000000000000001</cx:pt>
          <cx:pt idx="1810">1.6000000000000001</cx:pt>
          <cx:pt idx="1811">1.6000000000000001</cx:pt>
          <cx:pt idx="1812">1.6000000000000001</cx:pt>
          <cx:pt idx="1813">1.6000000000000001</cx:pt>
          <cx:pt idx="1814">1.6000000000000001</cx:pt>
          <cx:pt idx="1815">1.6000000000000001</cx:pt>
          <cx:pt idx="1816">1.6000000000000001</cx:pt>
          <cx:pt idx="1817">1.6000000000000001</cx:pt>
          <cx:pt idx="1818">1.6000000000000001</cx:pt>
          <cx:pt idx="1819">1.6000000000000001</cx:pt>
          <cx:pt idx="1820">1.6000000000000001</cx:pt>
          <cx:pt idx="1821">1.6000000000000001</cx:pt>
          <cx:pt idx="1822">1.6000000000000001</cx:pt>
          <cx:pt idx="1823">1.6000000000000001</cx:pt>
          <cx:pt idx="1824">1.6000000000000001</cx:pt>
          <cx:pt idx="1825">1.6000000000000001</cx:pt>
          <cx:pt idx="1826">1.6000000000000001</cx:pt>
          <cx:pt idx="1827">1.6000000000000001</cx:pt>
          <cx:pt idx="1828">1.6000000000000001</cx:pt>
          <cx:pt idx="1829">1.6000000000000001</cx:pt>
          <cx:pt idx="1830">1.6000000000000001</cx:pt>
          <cx:pt idx="1831">1.6000000000000001</cx:pt>
          <cx:pt idx="1832">1.6000000000000001</cx:pt>
          <cx:pt idx="1833">1.6000000000000001</cx:pt>
          <cx:pt idx="1834">1.6000000000000001</cx:pt>
          <cx:pt idx="1835">1.6000000000000001</cx:pt>
          <cx:pt idx="1836">1.6000000000000001</cx:pt>
          <cx:pt idx="1837">1.6000000000000001</cx:pt>
          <cx:pt idx="1838">1.6000000000000001</cx:pt>
          <cx:pt idx="1839">1.6000000000000001</cx:pt>
          <cx:pt idx="1840">1.6000000000000001</cx:pt>
          <cx:pt idx="1841">1.6000000000000001</cx:pt>
          <cx:pt idx="1842">1.6000000000000001</cx:pt>
          <cx:pt idx="1843">1.6000000000000001</cx:pt>
          <cx:pt idx="1844">1.6000000000000001</cx:pt>
          <cx:pt idx="1845">1.6000000000000001</cx:pt>
          <cx:pt idx="1846">1.6000000000000001</cx:pt>
          <cx:pt idx="1847">1.6000000000000001</cx:pt>
          <cx:pt idx="1848">1.6000000000000001</cx:pt>
          <cx:pt idx="1849">1.6000000000000001</cx:pt>
          <cx:pt idx="1850">1.6000000000000001</cx:pt>
          <cx:pt idx="1851">1.6000000000000001</cx:pt>
          <cx:pt idx="1852">1.6000000000000001</cx:pt>
          <cx:pt idx="1853">1.6000000000000001</cx:pt>
          <cx:pt idx="1854">1.6000000000000001</cx:pt>
          <cx:pt idx="1855">1.6000000000000001</cx:pt>
          <cx:pt idx="1856">1.6000000000000001</cx:pt>
          <cx:pt idx="1857">1.6000000000000001</cx:pt>
          <cx:pt idx="1858">1.6000000000000001</cx:pt>
          <cx:pt idx="1859">1.6000000000000001</cx:pt>
          <cx:pt idx="1860">1.6000000000000001</cx:pt>
          <cx:pt idx="1861">1.6000000000000001</cx:pt>
          <cx:pt idx="1862">1.6000000000000001</cx:pt>
          <cx:pt idx="1863">1.6000000000000001</cx:pt>
          <cx:pt idx="1864">1.6000000000000001</cx:pt>
          <cx:pt idx="1865">1.6000000000000001</cx:pt>
          <cx:pt idx="1866">1.6000000000000001</cx:pt>
          <cx:pt idx="1867">1.6000000000000001</cx:pt>
          <cx:pt idx="1868">1.6000000000000001</cx:pt>
          <cx:pt idx="1869">1.6000000000000001</cx:pt>
          <cx:pt idx="1870">1.6000000000000001</cx:pt>
          <cx:pt idx="1871">1.6000000000000001</cx:pt>
          <cx:pt idx="1872">1.6000000000000001</cx:pt>
          <cx:pt idx="1873">1.6000000000000001</cx:pt>
          <cx:pt idx="1874">1.6000000000000001</cx:pt>
          <cx:pt idx="1875">1.6000000000000001</cx:pt>
          <cx:pt idx="1876">1.6000000000000001</cx:pt>
          <cx:pt idx="1877">1.6000000000000001</cx:pt>
          <cx:pt idx="1878">1.6000000000000001</cx:pt>
          <cx:pt idx="1879">1.6000000000000001</cx:pt>
          <cx:pt idx="1880">1.6000000000000001</cx:pt>
          <cx:pt idx="1881">1.6000000000000001</cx:pt>
          <cx:pt idx="1882">1.6000000000000001</cx:pt>
          <cx:pt idx="1883">1.6000000000000001</cx:pt>
          <cx:pt idx="1884">1.6000000000000001</cx:pt>
          <cx:pt idx="1885">1.6000000000000001</cx:pt>
          <cx:pt idx="1886">1.6000000000000001</cx:pt>
          <cx:pt idx="1887">1.6000000000000001</cx:pt>
          <cx:pt idx="1888">1.6000000000000001</cx:pt>
          <cx:pt idx="1889">1.6000000000000001</cx:pt>
          <cx:pt idx="1890">1.6000000000000001</cx:pt>
          <cx:pt idx="1891">1.6000000000000001</cx:pt>
          <cx:pt idx="1892">1.6000000000000001</cx:pt>
          <cx:pt idx="1893">1.6000000000000001</cx:pt>
          <cx:pt idx="1894">1.6000000000000001</cx:pt>
          <cx:pt idx="1895">1.6000000000000001</cx:pt>
          <cx:pt idx="1896">1.6000000000000001</cx:pt>
          <cx:pt idx="1897">1.6000000000000001</cx:pt>
          <cx:pt idx="1898">1.6000000000000001</cx:pt>
          <cx:pt idx="1899">1.6000000000000001</cx:pt>
          <cx:pt idx="1900">1.6000000000000001</cx:pt>
          <cx:pt idx="1901">1.6000000000000001</cx:pt>
          <cx:pt idx="1902">1.6000000000000001</cx:pt>
          <cx:pt idx="1903">1.6000000000000001</cx:pt>
          <cx:pt idx="1904">1.6000000000000001</cx:pt>
          <cx:pt idx="1905">1.6000000000000001</cx:pt>
          <cx:pt idx="1906">1.6000000000000001</cx:pt>
          <cx:pt idx="1907">1.6000000000000001</cx:pt>
          <cx:pt idx="1908">1.6000000000000001</cx:pt>
          <cx:pt idx="1909">1.6000000000000001</cx:pt>
          <cx:pt idx="1910">1.6000000000000001</cx:pt>
          <cx:pt idx="1911">1.6000000000000001</cx:pt>
          <cx:pt idx="1912">1.6000000000000001</cx:pt>
          <cx:pt idx="1913">1.6000000000000001</cx:pt>
          <cx:pt idx="1914">1.6000000000000001</cx:pt>
          <cx:pt idx="1915">1.6000000000000001</cx:pt>
          <cx:pt idx="1916">1.6000000000000001</cx:pt>
          <cx:pt idx="1917">1.6000000000000001</cx:pt>
          <cx:pt idx="1918">1.6000000000000001</cx:pt>
          <cx:pt idx="1919">1.6000000000000001</cx:pt>
          <cx:pt idx="1920">1.6000000000000001</cx:pt>
          <cx:pt idx="1921">1.6000000000000001</cx:pt>
          <cx:pt idx="1922">1.6000000000000001</cx:pt>
          <cx:pt idx="1923">1.6000000000000001</cx:pt>
          <cx:pt idx="1924">1.6000000000000001</cx:pt>
          <cx:pt idx="1925">1.6000000000000001</cx:pt>
          <cx:pt idx="1926">1.6000000000000001</cx:pt>
          <cx:pt idx="1927">1.6000000000000001</cx:pt>
          <cx:pt idx="1928">1.6000000000000001</cx:pt>
          <cx:pt idx="1929">1.6000000000000001</cx:pt>
          <cx:pt idx="1930">1.6000000000000001</cx:pt>
          <cx:pt idx="1931">1.6000000000000001</cx:pt>
          <cx:pt idx="1932">1.6000000000000001</cx:pt>
          <cx:pt idx="1933">1.6000000000000001</cx:pt>
          <cx:pt idx="1934">1.6000000000000001</cx:pt>
          <cx:pt idx="1935">1.6000000000000001</cx:pt>
          <cx:pt idx="1936">1.6000000000000001</cx:pt>
          <cx:pt idx="1937">1.6000000000000001</cx:pt>
          <cx:pt idx="1938">1.6000000000000001</cx:pt>
          <cx:pt idx="1939">1.6000000000000001</cx:pt>
          <cx:pt idx="1940">1.6000000000000001</cx:pt>
          <cx:pt idx="1941">1.6000000000000001</cx:pt>
          <cx:pt idx="1942">1.6000000000000001</cx:pt>
          <cx:pt idx="1943">1.6000000000000001</cx:pt>
          <cx:pt idx="1944">1.6000000000000001</cx:pt>
          <cx:pt idx="1945">1.6000000000000001</cx:pt>
          <cx:pt idx="1946">1.6000000000000001</cx:pt>
          <cx:pt idx="1947">1.6000000000000001</cx:pt>
          <cx:pt idx="1948">1.6000000000000001</cx:pt>
          <cx:pt idx="1949">1.6000000000000001</cx:pt>
          <cx:pt idx="1950">1.6000000000000001</cx:pt>
          <cx:pt idx="1951">1.6000000000000001</cx:pt>
          <cx:pt idx="1952">1.6000000000000001</cx:pt>
          <cx:pt idx="1953">1.6000000000000001</cx:pt>
          <cx:pt idx="1954">1.6000000000000001</cx:pt>
          <cx:pt idx="1955">1.6000000000000001</cx:pt>
          <cx:pt idx="1956">1.6000000000000001</cx:pt>
          <cx:pt idx="1957">1.6000000000000001</cx:pt>
          <cx:pt idx="1958">1.6000000000000001</cx:pt>
          <cx:pt idx="1959">1.6000000000000001</cx:pt>
          <cx:pt idx="1960">1.6000000000000001</cx:pt>
          <cx:pt idx="1961">1.6000000000000001</cx:pt>
          <cx:pt idx="1962">1.6000000000000001</cx:pt>
          <cx:pt idx="1963">1.6000000000000001</cx:pt>
          <cx:pt idx="1964">1.6000000000000001</cx:pt>
          <cx:pt idx="1965">1.6000000000000001</cx:pt>
          <cx:pt idx="1966">1.6000000000000001</cx:pt>
          <cx:pt idx="1967">1.6000000000000001</cx:pt>
          <cx:pt idx="1968">1.6000000000000001</cx:pt>
          <cx:pt idx="1969">1.6000000000000001</cx:pt>
          <cx:pt idx="1970">1.6000000000000001</cx:pt>
          <cx:pt idx="1971">1.6000000000000001</cx:pt>
          <cx:pt idx="1972">1.6000000000000001</cx:pt>
          <cx:pt idx="1973">1.6000000000000001</cx:pt>
          <cx:pt idx="1974">1.6000000000000001</cx:pt>
          <cx:pt idx="1975">1.6000000000000001</cx:pt>
          <cx:pt idx="1976">1.6000000000000001</cx:pt>
          <cx:pt idx="1977">1.6000000000000001</cx:pt>
          <cx:pt idx="1978">1.6000000000000001</cx:pt>
          <cx:pt idx="1979">1.6000000000000001</cx:pt>
          <cx:pt idx="1980">1.6000000000000001</cx:pt>
          <cx:pt idx="1981">1.6000000000000001</cx:pt>
          <cx:pt idx="1982">1.6000000000000001</cx:pt>
          <cx:pt idx="1983">1.6000000000000001</cx:pt>
          <cx:pt idx="1984">1.6000000000000001</cx:pt>
          <cx:pt idx="1985">1.6000000000000001</cx:pt>
          <cx:pt idx="1986">1.6000000000000001</cx:pt>
          <cx:pt idx="1987">1.6000000000000001</cx:pt>
          <cx:pt idx="1988">1.6000000000000001</cx:pt>
          <cx:pt idx="1989">1.6000000000000001</cx:pt>
          <cx:pt idx="1990">1.6000000000000001</cx:pt>
          <cx:pt idx="1991">1.6000000000000001</cx:pt>
          <cx:pt idx="1992">1.6000000000000001</cx:pt>
          <cx:pt idx="1993">1.6000000000000001</cx:pt>
          <cx:pt idx="1994">1.6000000000000001</cx:pt>
          <cx:pt idx="1995">1.6000000000000001</cx:pt>
          <cx:pt idx="1996">1.6000000000000001</cx:pt>
          <cx:pt idx="1997">1.6000000000000001</cx:pt>
          <cx:pt idx="1998">1.6000000000000001</cx:pt>
          <cx:pt idx="1999">1.6000000000000001</cx:pt>
          <cx:pt idx="2000">1.6000000000000001</cx:pt>
          <cx:pt idx="2001">1.6000000000000001</cx:pt>
          <cx:pt idx="2002">1.6000000000000001</cx:pt>
          <cx:pt idx="2003">1.6000000000000001</cx:pt>
          <cx:pt idx="2004">1.6000000000000001</cx:pt>
          <cx:pt idx="2005">1.6000000000000001</cx:pt>
          <cx:pt idx="2006">1.6000000000000001</cx:pt>
          <cx:pt idx="2007">1.6000000000000001</cx:pt>
          <cx:pt idx="2008">1.6000000000000001</cx:pt>
          <cx:pt idx="2009">1.6000000000000001</cx:pt>
          <cx:pt idx="2010">1.6000000000000001</cx:pt>
          <cx:pt idx="2011">1.6000000000000001</cx:pt>
          <cx:pt idx="2012">1.6000000000000001</cx:pt>
          <cx:pt idx="2013">1.6000000000000001</cx:pt>
          <cx:pt idx="2014">1.6000000000000001</cx:pt>
          <cx:pt idx="2015">1.6000000000000001</cx:pt>
          <cx:pt idx="2016">1.6000000000000001</cx:pt>
          <cx:pt idx="2017">1.6000000000000001</cx:pt>
          <cx:pt idx="2018">1.6000000000000001</cx:pt>
          <cx:pt idx="2019">1.6000000000000001</cx:pt>
          <cx:pt idx="2020">1.6000000000000001</cx:pt>
          <cx:pt idx="2021">1.6000000000000001</cx:pt>
          <cx:pt idx="2022">1.6000000000000001</cx:pt>
          <cx:pt idx="2023">1.6000000000000001</cx:pt>
          <cx:pt idx="2024">1.6000000000000001</cx:pt>
          <cx:pt idx="2025">1.6000000000000001</cx:pt>
          <cx:pt idx="2026">1.6000000000000001</cx:pt>
          <cx:pt idx="2027">1.6000000000000001</cx:pt>
          <cx:pt idx="2028">1.6000000000000001</cx:pt>
          <cx:pt idx="2029">1.6000000000000001</cx:pt>
          <cx:pt idx="2030">1.6000000000000001</cx:pt>
          <cx:pt idx="2031">1.6000000000000001</cx:pt>
          <cx:pt idx="2032">1.6000000000000001</cx:pt>
          <cx:pt idx="2033">1.6000000000000001</cx:pt>
          <cx:pt idx="2034">1.6000000000000001</cx:pt>
          <cx:pt idx="2035">1.6000000000000001</cx:pt>
          <cx:pt idx="2036">1.6000000000000001</cx:pt>
          <cx:pt idx="2037">1.6000000000000001</cx:pt>
          <cx:pt idx="2038">1.6000000000000001</cx:pt>
          <cx:pt idx="2039">1.6000000000000001</cx:pt>
          <cx:pt idx="2040">1.6000000000000001</cx:pt>
          <cx:pt idx="2041">1.6000000000000001</cx:pt>
          <cx:pt idx="2042">1.6000000000000001</cx:pt>
          <cx:pt idx="2043">1.6000000000000001</cx:pt>
          <cx:pt idx="2044">1.6000000000000001</cx:pt>
          <cx:pt idx="2045">1.6000000000000001</cx:pt>
          <cx:pt idx="2046">1.6000000000000001</cx:pt>
          <cx:pt idx="2047">1.6000000000000001</cx:pt>
          <cx:pt idx="2048">1.6000000000000001</cx:pt>
          <cx:pt idx="2049">1.6000000000000001</cx:pt>
          <cx:pt idx="2050">1.6000000000000001</cx:pt>
          <cx:pt idx="2051">1.6000000000000001</cx:pt>
          <cx:pt idx="2052">1.6000000000000001</cx:pt>
          <cx:pt idx="2053">1.6000000000000001</cx:pt>
          <cx:pt idx="2054">1.6000000000000001</cx:pt>
          <cx:pt idx="2055">1.6000000000000001</cx:pt>
          <cx:pt idx="2056">1.6000000000000001</cx:pt>
          <cx:pt idx="2057">1.6000000000000001</cx:pt>
          <cx:pt idx="2058">1.6000000000000001</cx:pt>
          <cx:pt idx="2059">1.6000000000000001</cx:pt>
          <cx:pt idx="2060">1.6000000000000001</cx:pt>
          <cx:pt idx="2061">1.6000000000000001</cx:pt>
          <cx:pt idx="2062">1.6000000000000001</cx:pt>
          <cx:pt idx="2063">1.6000000000000001</cx:pt>
          <cx:pt idx="2064">1.6000000000000001</cx:pt>
          <cx:pt idx="2065">1.6000000000000001</cx:pt>
          <cx:pt idx="2066">1.6000000000000001</cx:pt>
          <cx:pt idx="2067">1.6000000000000001</cx:pt>
          <cx:pt idx="2068">1.6000000000000001</cx:pt>
          <cx:pt idx="2069">1.6000000000000001</cx:pt>
          <cx:pt idx="2070">1.6000000000000001</cx:pt>
          <cx:pt idx="2071">1.6000000000000001</cx:pt>
          <cx:pt idx="2072">1.6000000000000001</cx:pt>
          <cx:pt idx="2073">1.6000000000000001</cx:pt>
          <cx:pt idx="2074">1.6000000000000001</cx:pt>
          <cx:pt idx="2075">1.6000000000000001</cx:pt>
          <cx:pt idx="2076">1.6000000000000001</cx:pt>
          <cx:pt idx="2077">1.6000000000000001</cx:pt>
          <cx:pt idx="2078">1.6000000000000001</cx:pt>
          <cx:pt idx="2079">1.6000000000000001</cx:pt>
          <cx:pt idx="2080">1.6000000000000001</cx:pt>
          <cx:pt idx="2081">1.6000000000000001</cx:pt>
          <cx:pt idx="2082">1.6000000000000001</cx:pt>
          <cx:pt idx="2083">1.6000000000000001</cx:pt>
          <cx:pt idx="2084">1.6000000000000001</cx:pt>
          <cx:pt idx="2085">1.6000000000000001</cx:pt>
          <cx:pt idx="2086">1.6000000000000001</cx:pt>
          <cx:pt idx="2087">1.6000000000000001</cx:pt>
          <cx:pt idx="2088">1.6000000000000001</cx:pt>
          <cx:pt idx="2089">1.6000000000000001</cx:pt>
          <cx:pt idx="2090">1.6000000000000001</cx:pt>
          <cx:pt idx="2091">1.6000000000000001</cx:pt>
          <cx:pt idx="2092">1.6000000000000001</cx:pt>
          <cx:pt idx="2093">1.6000000000000001</cx:pt>
          <cx:pt idx="2094">1.6000000000000001</cx:pt>
          <cx:pt idx="2095">1.6000000000000001</cx:pt>
          <cx:pt idx="2096">1.6000000000000001</cx:pt>
          <cx:pt idx="2097">1.6000000000000001</cx:pt>
          <cx:pt idx="2098">1.6000000000000001</cx:pt>
          <cx:pt idx="2099">1.6000000000000001</cx:pt>
          <cx:pt idx="2100">1.6000000000000001</cx:pt>
          <cx:pt idx="2101">1.6000000000000001</cx:pt>
          <cx:pt idx="2102">1.6000000000000001</cx:pt>
          <cx:pt idx="2103">1.6000000000000001</cx:pt>
          <cx:pt idx="2104">1.6000000000000001</cx:pt>
          <cx:pt idx="2105">1.6000000000000001</cx:pt>
          <cx:pt idx="2106">1.6000000000000001</cx:pt>
          <cx:pt idx="2107">1.6000000000000001</cx:pt>
          <cx:pt idx="2108">1.6000000000000001</cx:pt>
          <cx:pt idx="2109">1.6000000000000001</cx:pt>
          <cx:pt idx="2110">1.6000000000000001</cx:pt>
          <cx:pt idx="2111">1.6000000000000001</cx:pt>
          <cx:pt idx="2112">1.6000000000000001</cx:pt>
          <cx:pt idx="2113">1.6000000000000001</cx:pt>
          <cx:pt idx="2114">1.6000000000000001</cx:pt>
          <cx:pt idx="2115">1.6000000000000001</cx:pt>
          <cx:pt idx="2116">1.6000000000000001</cx:pt>
          <cx:pt idx="2117">1.6000000000000001</cx:pt>
          <cx:pt idx="2118">1.6000000000000001</cx:pt>
          <cx:pt idx="2119">1.6000000000000001</cx:pt>
          <cx:pt idx="2120">1.6000000000000001</cx:pt>
          <cx:pt idx="2121">1.6000000000000001</cx:pt>
          <cx:pt idx="2122">1.6000000000000001</cx:pt>
          <cx:pt idx="2123">1.6000000000000001</cx:pt>
          <cx:pt idx="2124">1.6000000000000001</cx:pt>
          <cx:pt idx="2125">1.6000000000000001</cx:pt>
          <cx:pt idx="2126">1.6000000000000001</cx:pt>
          <cx:pt idx="2127">1.6000000000000001</cx:pt>
          <cx:pt idx="2128">1.6000000000000001</cx:pt>
          <cx:pt idx="2129">1.6000000000000001</cx:pt>
          <cx:pt idx="2130">1.6000000000000001</cx:pt>
          <cx:pt idx="2131">1.6000000000000001</cx:pt>
          <cx:pt idx="2132">1.6000000000000001</cx:pt>
          <cx:pt idx="2133">1.6000000000000001</cx:pt>
          <cx:pt idx="2134">1.6000000000000001</cx:pt>
          <cx:pt idx="2135">1.6000000000000001</cx:pt>
          <cx:pt idx="2136">1.6000000000000001</cx:pt>
          <cx:pt idx="2137">1.6000000000000001</cx:pt>
          <cx:pt idx="2138">1.6000000000000001</cx:pt>
          <cx:pt idx="2139">1.6000000000000001</cx:pt>
          <cx:pt idx="2140">1.6000000000000001</cx:pt>
          <cx:pt idx="2141">1.6000000000000001</cx:pt>
          <cx:pt idx="2142">1.6000000000000001</cx:pt>
          <cx:pt idx="2143">1.6000000000000001</cx:pt>
          <cx:pt idx="2144">1.6000000000000001</cx:pt>
          <cx:pt idx="2145">1.6000000000000001</cx:pt>
          <cx:pt idx="2146">1.6000000000000001</cx:pt>
          <cx:pt idx="2147">1.6000000000000001</cx:pt>
          <cx:pt idx="2148">1.6000000000000001</cx:pt>
          <cx:pt idx="2149">1.6000000000000001</cx:pt>
          <cx:pt idx="2150">1.6000000000000001</cx:pt>
          <cx:pt idx="2151">1.6000000000000001</cx:pt>
          <cx:pt idx="2152">1.6000000000000001</cx:pt>
          <cx:pt idx="2153">1.6000000000000001</cx:pt>
          <cx:pt idx="2154">1.6000000000000001</cx:pt>
          <cx:pt idx="2155">1.6000000000000001</cx:pt>
          <cx:pt idx="2156">1.6000000000000001</cx:pt>
          <cx:pt idx="2157">1.6000000000000001</cx:pt>
          <cx:pt idx="2158">1.6000000000000001</cx:pt>
          <cx:pt idx="2159">1.6000000000000001</cx:pt>
          <cx:pt idx="2160">1.6000000000000001</cx:pt>
          <cx:pt idx="2161">1.6000000000000001</cx:pt>
          <cx:pt idx="2162">1.6000000000000001</cx:pt>
          <cx:pt idx="2163">1.6000000000000001</cx:pt>
          <cx:pt idx="2164">1.6000000000000001</cx:pt>
          <cx:pt idx="2165">1.6000000000000001</cx:pt>
          <cx:pt idx="2166">1.6000000000000001</cx:pt>
          <cx:pt idx="2167">1.6000000000000001</cx:pt>
          <cx:pt idx="2168">1.6000000000000001</cx:pt>
          <cx:pt idx="2169">1.6000000000000001</cx:pt>
          <cx:pt idx="2170">1.6000000000000001</cx:pt>
          <cx:pt idx="2171">1.6000000000000001</cx:pt>
          <cx:pt idx="2172">1.6000000000000001</cx:pt>
          <cx:pt idx="2173">1.6000000000000001</cx:pt>
          <cx:pt idx="2174">1.6000000000000001</cx:pt>
          <cx:pt idx="2175">1.6000000000000001</cx:pt>
          <cx:pt idx="2176">1.6000000000000001</cx:pt>
          <cx:pt idx="2177">1.6000000000000001</cx:pt>
          <cx:pt idx="2178">1.6000000000000001</cx:pt>
          <cx:pt idx="2179">1.6000000000000001</cx:pt>
          <cx:pt idx="2180">1.6000000000000001</cx:pt>
          <cx:pt idx="2181">1.6000000000000001</cx:pt>
          <cx:pt idx="2182">1.6000000000000001</cx:pt>
          <cx:pt idx="2183">1.6000000000000001</cx:pt>
          <cx:pt idx="2184">1.6000000000000001</cx:pt>
          <cx:pt idx="2185">1.6000000000000001</cx:pt>
          <cx:pt idx="2186">1.6000000000000001</cx:pt>
          <cx:pt idx="2187">1.6000000000000001</cx:pt>
          <cx:pt idx="2188">1.6000000000000001</cx:pt>
          <cx:pt idx="2189">1.6000000000000001</cx:pt>
          <cx:pt idx="2190">1.6000000000000001</cx:pt>
          <cx:pt idx="2191">1.6000000000000001</cx:pt>
          <cx:pt idx="2192">1.6000000000000001</cx:pt>
          <cx:pt idx="2193">1.6000000000000001</cx:pt>
          <cx:pt idx="2194">1.6000000000000001</cx:pt>
          <cx:pt idx="2195">1.6000000000000001</cx:pt>
          <cx:pt idx="2196">1.6000000000000001</cx:pt>
          <cx:pt idx="2197">1.6000000000000001</cx:pt>
          <cx:pt idx="2198">1.6000000000000001</cx:pt>
          <cx:pt idx="2199">1.6000000000000001</cx:pt>
          <cx:pt idx="2200">1.6000000000000001</cx:pt>
          <cx:pt idx="2201">1.6000000000000001</cx:pt>
          <cx:pt idx="2202">1.6000000000000001</cx:pt>
          <cx:pt idx="2203">1.6000000000000001</cx:pt>
          <cx:pt idx="2204">1.6000000000000001</cx:pt>
          <cx:pt idx="2205">1.6000000000000001</cx:pt>
          <cx:pt idx="2206">1.6000000000000001</cx:pt>
          <cx:pt idx="2207">1.6000000000000001</cx:pt>
          <cx:pt idx="2208">1.6000000000000001</cx:pt>
          <cx:pt idx="2209">1.6000000000000001</cx:pt>
          <cx:pt idx="2210">1.6000000000000001</cx:pt>
          <cx:pt idx="2211">1.6000000000000001</cx:pt>
          <cx:pt idx="2212">1.6000000000000001</cx:pt>
          <cx:pt idx="2213">1.6000000000000001</cx:pt>
          <cx:pt idx="2214">1.6000000000000001</cx:pt>
          <cx:pt idx="2215">1.6000000000000001</cx:pt>
          <cx:pt idx="2216">1.6000000000000001</cx:pt>
          <cx:pt idx="2217">1.6000000000000001</cx:pt>
          <cx:pt idx="2218">1.6000000000000001</cx:pt>
          <cx:pt idx="2219">1.6000000000000001</cx:pt>
          <cx:pt idx="2220">1.6000000000000001</cx:pt>
          <cx:pt idx="2221">1.6000000000000001</cx:pt>
          <cx:pt idx="2222">1.6000000000000001</cx:pt>
          <cx:pt idx="2223">1.6000000000000001</cx:pt>
          <cx:pt idx="2224">1.6000000000000001</cx:pt>
          <cx:pt idx="2225">1.6000000000000001</cx:pt>
          <cx:pt idx="2226">1.6000000000000001</cx:pt>
          <cx:pt idx="2227">1.6000000000000001</cx:pt>
          <cx:pt idx="2228">1.6000000000000001</cx:pt>
          <cx:pt idx="2229">1.6000000000000001</cx:pt>
          <cx:pt idx="2230">1.6000000000000001</cx:pt>
          <cx:pt idx="2231">1.6000000000000001</cx:pt>
          <cx:pt idx="2232">1.6000000000000001</cx:pt>
          <cx:pt idx="2233">1.6000000000000001</cx:pt>
          <cx:pt idx="2234">1.6000000000000001</cx:pt>
          <cx:pt idx="2235">1.6000000000000001</cx:pt>
          <cx:pt idx="2236">1.6000000000000001</cx:pt>
          <cx:pt idx="2237">1.6000000000000001</cx:pt>
          <cx:pt idx="2238">1.6000000000000001</cx:pt>
          <cx:pt idx="2239">1.6000000000000001</cx:pt>
          <cx:pt idx="2240">1.6000000000000001</cx:pt>
          <cx:pt idx="2241">1.6000000000000001</cx:pt>
          <cx:pt idx="2242">1.6000000000000001</cx:pt>
          <cx:pt idx="2243">1.6000000000000001</cx:pt>
          <cx:pt idx="2244">1.6000000000000001</cx:pt>
          <cx:pt idx="2245">1.6000000000000001</cx:pt>
          <cx:pt idx="2246">1.6000000000000001</cx:pt>
          <cx:pt idx="2247">1.6000000000000001</cx:pt>
          <cx:pt idx="2248">1.6000000000000001</cx:pt>
          <cx:pt idx="2249">1.6000000000000001</cx:pt>
          <cx:pt idx="2250">1.6000000000000001</cx:pt>
          <cx:pt idx="2251">1.6000000000000001</cx:pt>
          <cx:pt idx="2252">1.6000000000000001</cx:pt>
          <cx:pt idx="2253">1.6000000000000001</cx:pt>
          <cx:pt idx="2254">1.6000000000000001</cx:pt>
          <cx:pt idx="2255">1.6000000000000001</cx:pt>
          <cx:pt idx="2256">1.6000000000000001</cx:pt>
          <cx:pt idx="2257">1.6000000000000001</cx:pt>
          <cx:pt idx="2258">1.6000000000000001</cx:pt>
          <cx:pt idx="2259">1.6000000000000001</cx:pt>
          <cx:pt idx="2260">1.6000000000000001</cx:pt>
          <cx:pt idx="2261">1.6000000000000001</cx:pt>
          <cx:pt idx="2262">1.6000000000000001</cx:pt>
          <cx:pt idx="2263">1.6000000000000001</cx:pt>
          <cx:pt idx="2264">1.6000000000000001</cx:pt>
          <cx:pt idx="2265">1.6000000000000001</cx:pt>
          <cx:pt idx="2266">1.6000000000000001</cx:pt>
          <cx:pt idx="2267">1.6000000000000001</cx:pt>
          <cx:pt idx="2268">1.6000000000000001</cx:pt>
          <cx:pt idx="2269">1.6000000000000001</cx:pt>
          <cx:pt idx="2270">1.6000000000000001</cx:pt>
          <cx:pt idx="2271">1.6000000000000001</cx:pt>
          <cx:pt idx="2272">1.6000000000000001</cx:pt>
          <cx:pt idx="2273">1.6000000000000001</cx:pt>
          <cx:pt idx="2274">1.6000000000000001</cx:pt>
          <cx:pt idx="2275">1.6000000000000001</cx:pt>
          <cx:pt idx="2276">1.6000000000000001</cx:pt>
          <cx:pt idx="2277">1.6000000000000001</cx:pt>
          <cx:pt idx="2278">1.6000000000000001</cx:pt>
          <cx:pt idx="2279">1.6000000000000001</cx:pt>
          <cx:pt idx="2280">1.6000000000000001</cx:pt>
          <cx:pt idx="2281">1.6000000000000001</cx:pt>
          <cx:pt idx="2282">1.6000000000000001</cx:pt>
          <cx:pt idx="2283">1.6000000000000001</cx:pt>
          <cx:pt idx="2284">1.6000000000000001</cx:pt>
          <cx:pt idx="2285">1.6000000000000001</cx:pt>
          <cx:pt idx="2286">1.6000000000000001</cx:pt>
          <cx:pt idx="2287">1.6000000000000001</cx:pt>
          <cx:pt idx="2288">1.6000000000000001</cx:pt>
          <cx:pt idx="2289">1.6000000000000001</cx:pt>
          <cx:pt idx="2290">1.6000000000000001</cx:pt>
          <cx:pt idx="2291">1.6000000000000001</cx:pt>
          <cx:pt idx="2292">1.6000000000000001</cx:pt>
          <cx:pt idx="2293">1.6000000000000001</cx:pt>
          <cx:pt idx="2294">1.6000000000000001</cx:pt>
          <cx:pt idx="2295">1.6000000000000001</cx:pt>
          <cx:pt idx="2296">1.6000000000000001</cx:pt>
          <cx:pt idx="2297">1.6000000000000001</cx:pt>
          <cx:pt idx="2298">1.6000000000000001</cx:pt>
          <cx:pt idx="2299">1.6000000000000001</cx:pt>
          <cx:pt idx="2300">1.6000000000000001</cx:pt>
          <cx:pt idx="2301">1.6000000000000001</cx:pt>
          <cx:pt idx="2302">1.6000000000000001</cx:pt>
          <cx:pt idx="2303">1.6000000000000001</cx:pt>
          <cx:pt idx="2304">1.6000000000000001</cx:pt>
          <cx:pt idx="2305">1.6000000000000001</cx:pt>
          <cx:pt idx="2306">1.6000000000000001</cx:pt>
          <cx:pt idx="2307">1.6000000000000001</cx:pt>
          <cx:pt idx="2308">1.6000000000000001</cx:pt>
          <cx:pt idx="2309">1.6000000000000001</cx:pt>
          <cx:pt idx="2310">1.6000000000000001</cx:pt>
          <cx:pt idx="2311">1.6000000000000001</cx:pt>
          <cx:pt idx="2312">1.6000000000000001</cx:pt>
          <cx:pt idx="2313">1.6000000000000001</cx:pt>
          <cx:pt idx="2314">1.6000000000000001</cx:pt>
          <cx:pt idx="2315">1.6000000000000001</cx:pt>
          <cx:pt idx="2316">1.6000000000000001</cx:pt>
          <cx:pt idx="2317">1.6000000000000001</cx:pt>
          <cx:pt idx="2318">1.6000000000000001</cx:pt>
          <cx:pt idx="2319">1.6000000000000001</cx:pt>
          <cx:pt idx="2320">1.6000000000000001</cx:pt>
          <cx:pt idx="2321">1.6000000000000001</cx:pt>
          <cx:pt idx="2322">1.6000000000000001</cx:pt>
          <cx:pt idx="2323">1.6000000000000001</cx:pt>
          <cx:pt idx="2324">1.6000000000000001</cx:pt>
          <cx:pt idx="2325">1.6000000000000001</cx:pt>
          <cx:pt idx="2326">1.6000000000000001</cx:pt>
          <cx:pt idx="2327">1.6000000000000001</cx:pt>
          <cx:pt idx="2328">1.6000000000000001</cx:pt>
          <cx:pt idx="2329">1.6000000000000001</cx:pt>
          <cx:pt idx="2330">1.6000000000000001</cx:pt>
          <cx:pt idx="2331">1.6000000000000001</cx:pt>
          <cx:pt idx="2332">1.6000000000000001</cx:pt>
          <cx:pt idx="2333">1.6000000000000001</cx:pt>
          <cx:pt idx="2334">1.6000000000000001</cx:pt>
          <cx:pt idx="2335">1.6000000000000001</cx:pt>
          <cx:pt idx="2336">1.6000000000000001</cx:pt>
          <cx:pt idx="2337">1.6000000000000001</cx:pt>
          <cx:pt idx="2338">1.6000000000000001</cx:pt>
          <cx:pt idx="2339">1.6000000000000001</cx:pt>
          <cx:pt idx="2340">1.6000000000000001</cx:pt>
          <cx:pt idx="2341">1.6000000000000001</cx:pt>
          <cx:pt idx="2342">1.6000000000000001</cx:pt>
          <cx:pt idx="2343">1.6000000000000001</cx:pt>
          <cx:pt idx="2344">1.6000000000000001</cx:pt>
          <cx:pt idx="2345">1.6000000000000001</cx:pt>
          <cx:pt idx="2346">1.6000000000000001</cx:pt>
          <cx:pt idx="2347">1.6000000000000001</cx:pt>
          <cx:pt idx="2348">1.6000000000000001</cx:pt>
          <cx:pt idx="2349">1.6000000000000001</cx:pt>
          <cx:pt idx="2350">1.6000000000000001</cx:pt>
          <cx:pt idx="2351">1.6000000000000001</cx:pt>
          <cx:pt idx="2352">1.6000000000000001</cx:pt>
          <cx:pt idx="2353">1.6000000000000001</cx:pt>
          <cx:pt idx="2354">1.6000000000000001</cx:pt>
          <cx:pt idx="2355">1.6000000000000001</cx:pt>
          <cx:pt idx="2356">1.6000000000000001</cx:pt>
          <cx:pt idx="2357">1.6000000000000001</cx:pt>
          <cx:pt idx="2358">1.6000000000000001</cx:pt>
          <cx:pt idx="2359">1.6000000000000001</cx:pt>
          <cx:pt idx="2360">1.6000000000000001</cx:pt>
          <cx:pt idx="2361">1.6000000000000001</cx:pt>
          <cx:pt idx="2362">1.6000000000000001</cx:pt>
          <cx:pt idx="2363">1.6000000000000001</cx:pt>
          <cx:pt idx="2364">1.6000000000000001</cx:pt>
          <cx:pt idx="2365">1.6000000000000001</cx:pt>
          <cx:pt idx="2366">1.6000000000000001</cx:pt>
          <cx:pt idx="2367">1.6000000000000001</cx:pt>
          <cx:pt idx="2368">1.6000000000000001</cx:pt>
          <cx:pt idx="2369">1.6000000000000001</cx:pt>
          <cx:pt idx="2370">1.6000000000000001</cx:pt>
          <cx:pt idx="2371">1.6000000000000001</cx:pt>
          <cx:pt idx="2372">1.6000000000000001</cx:pt>
          <cx:pt idx="2373">1.6000000000000001</cx:pt>
          <cx:pt idx="2374">1.6000000000000001</cx:pt>
          <cx:pt idx="2375">1.6000000000000001</cx:pt>
          <cx:pt idx="2376">1.6000000000000001</cx:pt>
          <cx:pt idx="2377">1.6000000000000001</cx:pt>
          <cx:pt idx="2378">1.6000000000000001</cx:pt>
          <cx:pt idx="2379">1.6000000000000001</cx:pt>
          <cx:pt idx="2380">1.6000000000000001</cx:pt>
          <cx:pt idx="2381">1.6000000000000001</cx:pt>
          <cx:pt idx="2382">1.6000000000000001</cx:pt>
          <cx:pt idx="2383">1.6000000000000001</cx:pt>
          <cx:pt idx="2384">1.6000000000000001</cx:pt>
          <cx:pt idx="2385">1.6000000000000001</cx:pt>
          <cx:pt idx="2386">1.6000000000000001</cx:pt>
          <cx:pt idx="2387">1.6000000000000001</cx:pt>
          <cx:pt idx="2388">1.6000000000000001</cx:pt>
          <cx:pt idx="2389">1.6000000000000001</cx:pt>
          <cx:pt idx="2390">2</cx:pt>
          <cx:pt idx="2391">2</cx:pt>
          <cx:pt idx="2392">2</cx:pt>
          <cx:pt idx="2393">2</cx:pt>
          <cx:pt idx="2394">2</cx:pt>
          <cx:pt idx="2395">2</cx:pt>
          <cx:pt idx="2396">2</cx:pt>
          <cx:pt idx="2397">2</cx:pt>
          <cx:pt idx="2398">2</cx:pt>
          <cx:pt idx="2399">2</cx:pt>
          <cx:pt idx="2400">2</cx:pt>
          <cx:pt idx="2401">2</cx:pt>
          <cx:pt idx="2402">2</cx:pt>
          <cx:pt idx="2403">2</cx:pt>
          <cx:pt idx="2404">2</cx:pt>
          <cx:pt idx="2405">2</cx:pt>
          <cx:pt idx="2406">2</cx:pt>
          <cx:pt idx="2407">2</cx:pt>
          <cx:pt idx="2408">2</cx:pt>
          <cx:pt idx="2409">2</cx:pt>
          <cx:pt idx="2410">2</cx:pt>
          <cx:pt idx="2411">2</cx:pt>
          <cx:pt idx="2412">2</cx:pt>
          <cx:pt idx="2413">2</cx:pt>
          <cx:pt idx="2414">2</cx:pt>
          <cx:pt idx="2415">2</cx:pt>
          <cx:pt idx="2416">2</cx:pt>
          <cx:pt idx="2417">2</cx:pt>
          <cx:pt idx="2418">2</cx:pt>
          <cx:pt idx="2419">2</cx:pt>
          <cx:pt idx="2420">2</cx:pt>
          <cx:pt idx="2421">2</cx:pt>
          <cx:pt idx="2422">2</cx:pt>
          <cx:pt idx="2423">2</cx:pt>
          <cx:pt idx="2424">2</cx:pt>
          <cx:pt idx="2425">2</cx:pt>
          <cx:pt idx="2426">2</cx:pt>
          <cx:pt idx="2427">2</cx:pt>
          <cx:pt idx="2428">2</cx:pt>
          <cx:pt idx="2429">2</cx:pt>
          <cx:pt idx="2430">2</cx:pt>
          <cx:pt idx="2431">2</cx:pt>
          <cx:pt idx="2432">2</cx:pt>
          <cx:pt idx="2433">2</cx:pt>
          <cx:pt idx="2434">2</cx:pt>
          <cx:pt idx="2435">2</cx:pt>
          <cx:pt idx="2436">2</cx:pt>
          <cx:pt idx="2437">2</cx:pt>
          <cx:pt idx="2438">2</cx:pt>
          <cx:pt idx="2439">2</cx:pt>
          <cx:pt idx="2440">2</cx:pt>
          <cx:pt idx="2441">2</cx:pt>
          <cx:pt idx="2442">2</cx:pt>
          <cx:pt idx="2443">2</cx:pt>
          <cx:pt idx="2444">2</cx:pt>
          <cx:pt idx="2445">2</cx:pt>
          <cx:pt idx="2446">2</cx:pt>
          <cx:pt idx="2447">2</cx:pt>
          <cx:pt idx="2448">2</cx:pt>
          <cx:pt idx="2449">2</cx:pt>
          <cx:pt idx="2450">2</cx:pt>
          <cx:pt idx="2451">2</cx:pt>
          <cx:pt idx="2452">2</cx:pt>
          <cx:pt idx="2453">2</cx:pt>
          <cx:pt idx="2454">2</cx:pt>
          <cx:pt idx="2455">2</cx:pt>
          <cx:pt idx="2456">2</cx:pt>
          <cx:pt idx="2457">2</cx:pt>
          <cx:pt idx="2458">2</cx:pt>
          <cx:pt idx="2459">2</cx:pt>
          <cx:pt idx="2460">2</cx:pt>
          <cx:pt idx="2461">2</cx:pt>
          <cx:pt idx="2462">2</cx:pt>
          <cx:pt idx="2463">2</cx:pt>
          <cx:pt idx="2464">2</cx:pt>
          <cx:pt idx="2465">2</cx:pt>
          <cx:pt idx="2466">2</cx:pt>
          <cx:pt idx="2467">2</cx:pt>
          <cx:pt idx="2468">2</cx:pt>
          <cx:pt idx="2469">2</cx:pt>
          <cx:pt idx="2470">2</cx:pt>
          <cx:pt idx="2471">2</cx:pt>
          <cx:pt idx="2472">2</cx:pt>
          <cx:pt idx="2473">2</cx:pt>
          <cx:pt idx="2474">2</cx:pt>
          <cx:pt idx="2475">2</cx:pt>
          <cx:pt idx="2476">2</cx:pt>
          <cx:pt idx="2477">2</cx:pt>
          <cx:pt idx="2478">2</cx:pt>
          <cx:pt idx="2479">2</cx:pt>
          <cx:pt idx="2480">2</cx:pt>
          <cx:pt idx="2481">2</cx:pt>
          <cx:pt idx="2482">2</cx:pt>
          <cx:pt idx="2483">2</cx:pt>
          <cx:pt idx="2484">2</cx:pt>
          <cx:pt idx="2485">2</cx:pt>
          <cx:pt idx="2486">2</cx:pt>
          <cx:pt idx="2487">2</cx:pt>
          <cx:pt idx="2488">2</cx:pt>
          <cx:pt idx="2489">2</cx:pt>
          <cx:pt idx="2490">2</cx:pt>
          <cx:pt idx="2491">2</cx:pt>
          <cx:pt idx="2492">2</cx:pt>
          <cx:pt idx="2493">2</cx:pt>
          <cx:pt idx="2494">2</cx:pt>
          <cx:pt idx="2495">2</cx:pt>
          <cx:pt idx="2496">2</cx:pt>
          <cx:pt idx="2497">2</cx:pt>
          <cx:pt idx="2498">2</cx:pt>
          <cx:pt idx="2499">2</cx:pt>
          <cx:pt idx="2500">2</cx:pt>
          <cx:pt idx="2501">2</cx:pt>
          <cx:pt idx="2502">2</cx:pt>
          <cx:pt idx="2503">2</cx:pt>
          <cx:pt idx="2504">2</cx:pt>
          <cx:pt idx="2505">2</cx:pt>
          <cx:pt idx="2506">2</cx:pt>
          <cx:pt idx="2507">2</cx:pt>
          <cx:pt idx="2508">2</cx:pt>
          <cx:pt idx="2509">2</cx:pt>
          <cx:pt idx="2510">2</cx:pt>
          <cx:pt idx="2511">2</cx:pt>
          <cx:pt idx="2512">2</cx:pt>
          <cx:pt idx="2513">2</cx:pt>
          <cx:pt idx="2514">2</cx:pt>
          <cx:pt idx="2515">2</cx:pt>
          <cx:pt idx="2516">2</cx:pt>
          <cx:pt idx="2517">2</cx:pt>
          <cx:pt idx="2518">2</cx:pt>
          <cx:pt idx="2519">2</cx:pt>
          <cx:pt idx="2520">2</cx:pt>
          <cx:pt idx="2521">2</cx:pt>
          <cx:pt idx="2522">2</cx:pt>
          <cx:pt idx="2523">2</cx:pt>
          <cx:pt idx="2524">2</cx:pt>
          <cx:pt idx="2525">2</cx:pt>
          <cx:pt idx="2526">2</cx:pt>
          <cx:pt idx="2527">2</cx:pt>
          <cx:pt idx="2528">2</cx:pt>
          <cx:pt idx="2529">2</cx:pt>
          <cx:pt idx="2530">2</cx:pt>
          <cx:pt idx="2531">2</cx:pt>
          <cx:pt idx="2532">2</cx:pt>
          <cx:pt idx="2533">2</cx:pt>
          <cx:pt idx="2534">2</cx:pt>
          <cx:pt idx="2535">2</cx:pt>
          <cx:pt idx="2536">2</cx:pt>
          <cx:pt idx="2537">2</cx:pt>
          <cx:pt idx="2538">2</cx:pt>
          <cx:pt idx="2539">2</cx:pt>
          <cx:pt idx="2540">2</cx:pt>
          <cx:pt idx="2541">2</cx:pt>
          <cx:pt idx="2542">2</cx:pt>
          <cx:pt idx="2543">2</cx:pt>
          <cx:pt idx="2544">2</cx:pt>
          <cx:pt idx="2545">2</cx:pt>
          <cx:pt idx="2546">2</cx:pt>
          <cx:pt idx="2547">2</cx:pt>
          <cx:pt idx="2548">2</cx:pt>
          <cx:pt idx="2549">2</cx:pt>
          <cx:pt idx="2550">2</cx:pt>
          <cx:pt idx="2551">2</cx:pt>
          <cx:pt idx="2552">2</cx:pt>
          <cx:pt idx="2553">2</cx:pt>
          <cx:pt idx="2554">2</cx:pt>
          <cx:pt idx="2555">2</cx:pt>
          <cx:pt idx="2556">2</cx:pt>
          <cx:pt idx="2557">2</cx:pt>
          <cx:pt idx="2558">2</cx:pt>
          <cx:pt idx="2559">2</cx:pt>
          <cx:pt idx="2560">2</cx:pt>
          <cx:pt idx="2561">2</cx:pt>
          <cx:pt idx="2562">2</cx:pt>
          <cx:pt idx="2563">2</cx:pt>
          <cx:pt idx="2564">2</cx:pt>
          <cx:pt idx="2565">2</cx:pt>
          <cx:pt idx="2566">2</cx:pt>
          <cx:pt idx="2567">2</cx:pt>
          <cx:pt idx="2568">2</cx:pt>
          <cx:pt idx="2569">2</cx:pt>
          <cx:pt idx="2570">2</cx:pt>
          <cx:pt idx="2571">2</cx:pt>
          <cx:pt idx="2572">2</cx:pt>
          <cx:pt idx="2573">2</cx:pt>
          <cx:pt idx="2574">2</cx:pt>
          <cx:pt idx="2575">2</cx:pt>
          <cx:pt idx="2576">2</cx:pt>
          <cx:pt idx="2577">2</cx:pt>
          <cx:pt idx="2578">2</cx:pt>
          <cx:pt idx="2579">2</cx:pt>
          <cx:pt idx="2580">2</cx:pt>
          <cx:pt idx="2581">2</cx:pt>
          <cx:pt idx="2582">2</cx:pt>
          <cx:pt idx="2583">2</cx:pt>
          <cx:pt idx="2584">2</cx:pt>
          <cx:pt idx="2585">2</cx:pt>
          <cx:pt idx="2586">2</cx:pt>
          <cx:pt idx="2587">2</cx:pt>
          <cx:pt idx="2588">2</cx:pt>
          <cx:pt idx="2589">2</cx:pt>
          <cx:pt idx="2590">2</cx:pt>
          <cx:pt idx="2591">2</cx:pt>
          <cx:pt idx="2592">2</cx:pt>
          <cx:pt idx="2593">2</cx:pt>
          <cx:pt idx="2594">2</cx:pt>
          <cx:pt idx="2595">2</cx:pt>
          <cx:pt idx="2596">2</cx:pt>
          <cx:pt idx="2597">2</cx:pt>
          <cx:pt idx="2598">2</cx:pt>
          <cx:pt idx="2599">2</cx:pt>
          <cx:pt idx="2600">2</cx:pt>
          <cx:pt idx="2601">2</cx:pt>
          <cx:pt idx="2602">2</cx:pt>
          <cx:pt idx="2603">2</cx:pt>
          <cx:pt idx="2604">2</cx:pt>
          <cx:pt idx="2605">2</cx:pt>
          <cx:pt idx="2606">2</cx:pt>
          <cx:pt idx="2607">2</cx:pt>
          <cx:pt idx="2608">2</cx:pt>
          <cx:pt idx="2609">2</cx:pt>
          <cx:pt idx="2610">2</cx:pt>
          <cx:pt idx="2611">2</cx:pt>
          <cx:pt idx="2612">2</cx:pt>
          <cx:pt idx="2613">2</cx:pt>
          <cx:pt idx="2614">2</cx:pt>
          <cx:pt idx="2615">2</cx:pt>
          <cx:pt idx="2616">2</cx:pt>
          <cx:pt idx="2617">2</cx:pt>
          <cx:pt idx="2618">2</cx:pt>
          <cx:pt idx="2619">2</cx:pt>
          <cx:pt idx="2620">2</cx:pt>
          <cx:pt idx="2621">2</cx:pt>
          <cx:pt idx="2622">2</cx:pt>
          <cx:pt idx="2623">2</cx:pt>
          <cx:pt idx="2624">2</cx:pt>
          <cx:pt idx="2625">2</cx:pt>
          <cx:pt idx="2626">2</cx:pt>
          <cx:pt idx="2627">2</cx:pt>
          <cx:pt idx="2628">2</cx:pt>
          <cx:pt idx="2629">2</cx:pt>
          <cx:pt idx="2630">2</cx:pt>
          <cx:pt idx="2631">2</cx:pt>
          <cx:pt idx="2632">2</cx:pt>
          <cx:pt idx="2633">2</cx:pt>
          <cx:pt idx="2634">2</cx:pt>
          <cx:pt idx="2635">2</cx:pt>
          <cx:pt idx="2636">2</cx:pt>
          <cx:pt idx="2637">2</cx:pt>
          <cx:pt idx="2638">2</cx:pt>
          <cx:pt idx="2639">2</cx:pt>
          <cx:pt idx="2640">2</cx:pt>
          <cx:pt idx="2641">2</cx:pt>
          <cx:pt idx="2642">2</cx:pt>
          <cx:pt idx="2643">2</cx:pt>
          <cx:pt idx="2644">2</cx:pt>
          <cx:pt idx="2645">2</cx:pt>
          <cx:pt idx="2646">2</cx:pt>
          <cx:pt idx="2647">2</cx:pt>
          <cx:pt idx="2648">2</cx:pt>
          <cx:pt idx="2649">2</cx:pt>
          <cx:pt idx="2650">2</cx:pt>
          <cx:pt idx="2651">2</cx:pt>
          <cx:pt idx="2652">2</cx:pt>
          <cx:pt idx="2653">2</cx:pt>
          <cx:pt idx="2654">2</cx:pt>
          <cx:pt idx="2655">2</cx:pt>
          <cx:pt idx="2656">2</cx:pt>
          <cx:pt idx="2657">2</cx:pt>
          <cx:pt idx="2658">2</cx:pt>
          <cx:pt idx="2659">2</cx:pt>
          <cx:pt idx="2660">2</cx:pt>
          <cx:pt idx="2661">2</cx:pt>
          <cx:pt idx="2662">2</cx:pt>
          <cx:pt idx="2663">2</cx:pt>
          <cx:pt idx="2664">2</cx:pt>
          <cx:pt idx="2665">2</cx:pt>
          <cx:pt idx="2666">2</cx:pt>
          <cx:pt idx="2667">2</cx:pt>
          <cx:pt idx="2668">2</cx:pt>
          <cx:pt idx="2669">2</cx:pt>
          <cx:pt idx="2670">2</cx:pt>
          <cx:pt idx="2671">2</cx:pt>
          <cx:pt idx="2672">2</cx:pt>
          <cx:pt idx="2673">2</cx:pt>
          <cx:pt idx="2674">2</cx:pt>
          <cx:pt idx="2675">2</cx:pt>
          <cx:pt idx="2676">2</cx:pt>
          <cx:pt idx="2677">2</cx:pt>
          <cx:pt idx="2678">2</cx:pt>
          <cx:pt idx="2679">2</cx:pt>
          <cx:pt idx="2680">2</cx:pt>
          <cx:pt idx="2681">2</cx:pt>
          <cx:pt idx="2682">2</cx:pt>
          <cx:pt idx="2683">2</cx:pt>
          <cx:pt idx="2684">2</cx:pt>
          <cx:pt idx="2685">2</cx:pt>
          <cx:pt idx="2686">2</cx:pt>
          <cx:pt idx="2687">2</cx:pt>
          <cx:pt idx="2688">2</cx:pt>
          <cx:pt idx="2689">2</cx:pt>
          <cx:pt idx="2690">2</cx:pt>
          <cx:pt idx="2691">2</cx:pt>
          <cx:pt idx="2692">2</cx:pt>
          <cx:pt idx="2693">2</cx:pt>
          <cx:pt idx="2694">2</cx:pt>
          <cx:pt idx="2695">2</cx:pt>
          <cx:pt idx="2696">2</cx:pt>
          <cx:pt idx="2697">2</cx:pt>
          <cx:pt idx="2698">2</cx:pt>
          <cx:pt idx="2699">2</cx:pt>
          <cx:pt idx="2700">2</cx:pt>
          <cx:pt idx="2701">2</cx:pt>
          <cx:pt idx="2702">2</cx:pt>
          <cx:pt idx="2703">2</cx:pt>
          <cx:pt idx="2704">2</cx:pt>
          <cx:pt idx="2705">2</cx:pt>
          <cx:pt idx="2706">2</cx:pt>
          <cx:pt idx="2707">2</cx:pt>
          <cx:pt idx="2708">2</cx:pt>
          <cx:pt idx="2709">2</cx:pt>
          <cx:pt idx="2710">2</cx:pt>
          <cx:pt idx="2711">2</cx:pt>
          <cx:pt idx="2712">2</cx:pt>
          <cx:pt idx="2713">2</cx:pt>
          <cx:pt idx="2714">2</cx:pt>
          <cx:pt idx="2715">2</cx:pt>
          <cx:pt idx="2716">2</cx:pt>
          <cx:pt idx="2717">2</cx:pt>
          <cx:pt idx="2718">2</cx:pt>
          <cx:pt idx="2719">2</cx:pt>
          <cx:pt idx="2720">2</cx:pt>
          <cx:pt idx="2721">2</cx:pt>
          <cx:pt idx="2722">2</cx:pt>
          <cx:pt idx="2723">2</cx:pt>
          <cx:pt idx="2724">2</cx:pt>
          <cx:pt idx="2725">2</cx:pt>
          <cx:pt idx="2726">2</cx:pt>
          <cx:pt idx="2727">2</cx:pt>
          <cx:pt idx="2728">2</cx:pt>
          <cx:pt idx="2729">2</cx:pt>
          <cx:pt idx="2730">2</cx:pt>
          <cx:pt idx="2731">2</cx:pt>
          <cx:pt idx="2732">2</cx:pt>
          <cx:pt idx="2733">2</cx:pt>
          <cx:pt idx="2734">2</cx:pt>
          <cx:pt idx="2735">2</cx:pt>
          <cx:pt idx="2736">2</cx:pt>
          <cx:pt idx="2737">2</cx:pt>
          <cx:pt idx="2738">2</cx:pt>
          <cx:pt idx="2739">2</cx:pt>
          <cx:pt idx="2740">2</cx:pt>
          <cx:pt idx="2741">2</cx:pt>
          <cx:pt idx="2742">2</cx:pt>
          <cx:pt idx="2743">2</cx:pt>
          <cx:pt idx="2744">2</cx:pt>
          <cx:pt idx="2745">2</cx:pt>
          <cx:pt idx="2746">2</cx:pt>
          <cx:pt idx="2747">2</cx:pt>
          <cx:pt idx="2748">2</cx:pt>
          <cx:pt idx="2749">2</cx:pt>
          <cx:pt idx="2750">2</cx:pt>
          <cx:pt idx="2751">2</cx:pt>
          <cx:pt idx="2752">2</cx:pt>
          <cx:pt idx="2753">2</cx:pt>
          <cx:pt idx="2754">2</cx:pt>
          <cx:pt idx="2755">2</cx:pt>
          <cx:pt idx="2756">2</cx:pt>
          <cx:pt idx="2757">2</cx:pt>
          <cx:pt idx="2758">2</cx:pt>
          <cx:pt idx="2759">2</cx:pt>
          <cx:pt idx="2760">2</cx:pt>
          <cx:pt idx="2761">2</cx:pt>
          <cx:pt idx="2762">2</cx:pt>
          <cx:pt idx="2763">2</cx:pt>
          <cx:pt idx="2764">2</cx:pt>
          <cx:pt idx="2765">2</cx:pt>
          <cx:pt idx="2766">2</cx:pt>
          <cx:pt idx="2767">2</cx:pt>
          <cx:pt idx="2768">2</cx:pt>
          <cx:pt idx="2769">2</cx:pt>
          <cx:pt idx="2770">2</cx:pt>
          <cx:pt idx="2771">2</cx:pt>
          <cx:pt idx="2772">2</cx:pt>
          <cx:pt idx="2773">2</cx:pt>
          <cx:pt idx="2774">2</cx:pt>
          <cx:pt idx="2775">2</cx:pt>
          <cx:pt idx="2776">2</cx:pt>
          <cx:pt idx="2777">2</cx:pt>
          <cx:pt idx="2778">2</cx:pt>
          <cx:pt idx="2779">2</cx:pt>
          <cx:pt idx="2780">2</cx:pt>
          <cx:pt idx="2781">2</cx:pt>
          <cx:pt idx="2782">2</cx:pt>
          <cx:pt idx="2783">2</cx:pt>
          <cx:pt idx="2784">2</cx:pt>
          <cx:pt idx="2785">2</cx:pt>
          <cx:pt idx="2786">2</cx:pt>
          <cx:pt idx="2787">2</cx:pt>
          <cx:pt idx="2788">2</cx:pt>
          <cx:pt idx="2789">2</cx:pt>
          <cx:pt idx="2790">2</cx:pt>
          <cx:pt idx="2791">2</cx:pt>
          <cx:pt idx="2792">2</cx:pt>
          <cx:pt idx="2793">2</cx:pt>
          <cx:pt idx="2794">2</cx:pt>
          <cx:pt idx="2795">2</cx:pt>
          <cx:pt idx="2796">2</cx:pt>
          <cx:pt idx="2797">2</cx:pt>
          <cx:pt idx="2798">2</cx:pt>
          <cx:pt idx="2799">2</cx:pt>
          <cx:pt idx="2800">2</cx:pt>
          <cx:pt idx="2801">2</cx:pt>
          <cx:pt idx="2802">2</cx:pt>
          <cx:pt idx="2803">2</cx:pt>
          <cx:pt idx="2804">2</cx:pt>
          <cx:pt idx="2805">2</cx:pt>
          <cx:pt idx="2806">2</cx:pt>
          <cx:pt idx="2807">2</cx:pt>
          <cx:pt idx="2808">2</cx:pt>
          <cx:pt idx="2809">2</cx:pt>
          <cx:pt idx="2810">2</cx:pt>
          <cx:pt idx="2811">2</cx:pt>
          <cx:pt idx="2812">2</cx:pt>
          <cx:pt idx="2813">2</cx:pt>
          <cx:pt idx="2814">2</cx:pt>
          <cx:pt idx="2815">2</cx:pt>
          <cx:pt idx="2816">2</cx:pt>
          <cx:pt idx="2817">2</cx:pt>
          <cx:pt idx="2818">2</cx:pt>
          <cx:pt idx="2819">2</cx:pt>
          <cx:pt idx="2820">2</cx:pt>
          <cx:pt idx="2821">2</cx:pt>
          <cx:pt idx="2822">2</cx:pt>
          <cx:pt idx="2823">2</cx:pt>
          <cx:pt idx="2824">2</cx:pt>
          <cx:pt idx="2825">2</cx:pt>
          <cx:pt idx="2826">2</cx:pt>
          <cx:pt idx="2827">2</cx:pt>
          <cx:pt idx="2828">2</cx:pt>
          <cx:pt idx="2829">2</cx:pt>
          <cx:pt idx="2830">2</cx:pt>
          <cx:pt idx="2831">2</cx:pt>
          <cx:pt idx="2832">2</cx:pt>
          <cx:pt idx="2833">2</cx:pt>
          <cx:pt idx="2834">2</cx:pt>
          <cx:pt idx="2835">2</cx:pt>
          <cx:pt idx="2836">2</cx:pt>
          <cx:pt idx="2837">2</cx:pt>
          <cx:pt idx="2838">2</cx:pt>
          <cx:pt idx="2839">2</cx:pt>
          <cx:pt idx="2840">2</cx:pt>
          <cx:pt idx="2841">2</cx:pt>
          <cx:pt idx="2842">2</cx:pt>
          <cx:pt idx="2843">2</cx:pt>
          <cx:pt idx="2844">2</cx:pt>
          <cx:pt idx="2845">2</cx:pt>
          <cx:pt idx="2846">2</cx:pt>
          <cx:pt idx="2847">2</cx:pt>
          <cx:pt idx="2848">2</cx:pt>
          <cx:pt idx="2849">2</cx:pt>
          <cx:pt idx="2850">2</cx:pt>
          <cx:pt idx="2851">2</cx:pt>
          <cx:pt idx="2852">2</cx:pt>
          <cx:pt idx="2853">2</cx:pt>
          <cx:pt idx="2854">2</cx:pt>
          <cx:pt idx="2855">2</cx:pt>
          <cx:pt idx="2856">2</cx:pt>
          <cx:pt idx="2857">2</cx:pt>
          <cx:pt idx="2858">2</cx:pt>
          <cx:pt idx="2859">2</cx:pt>
          <cx:pt idx="2860">2</cx:pt>
          <cx:pt idx="2861">2</cx:pt>
          <cx:pt idx="2862">2</cx:pt>
          <cx:pt idx="2863">2</cx:pt>
          <cx:pt idx="2864">2</cx:pt>
          <cx:pt idx="2865">2</cx:pt>
          <cx:pt idx="2866">2</cx:pt>
          <cx:pt idx="2867">2</cx:pt>
          <cx:pt idx="2868">2</cx:pt>
          <cx:pt idx="2869">2</cx:pt>
          <cx:pt idx="2870">2</cx:pt>
          <cx:pt idx="2871">2</cx:pt>
          <cx:pt idx="2872">2</cx:pt>
          <cx:pt idx="2873">2</cx:pt>
          <cx:pt idx="2874">2</cx:pt>
          <cx:pt idx="2875">2</cx:pt>
          <cx:pt idx="2876">2</cx:pt>
          <cx:pt idx="2877">2</cx:pt>
          <cx:pt idx="2878">2</cx:pt>
          <cx:pt idx="2879">2</cx:pt>
          <cx:pt idx="2880">2</cx:pt>
          <cx:pt idx="2881">2</cx:pt>
          <cx:pt idx="2882">2</cx:pt>
          <cx:pt idx="2883">2</cx:pt>
          <cx:pt idx="2884">2</cx:pt>
          <cx:pt idx="2885">2</cx:pt>
          <cx:pt idx="2886">2</cx:pt>
          <cx:pt idx="2887">2</cx:pt>
          <cx:pt idx="2888">2</cx:pt>
          <cx:pt idx="2889">2</cx:pt>
          <cx:pt idx="2890">2</cx:pt>
          <cx:pt idx="2891">2</cx:pt>
          <cx:pt idx="2892">2</cx:pt>
          <cx:pt idx="2893">2</cx:pt>
          <cx:pt idx="2894">2</cx:pt>
          <cx:pt idx="2895">2</cx:pt>
          <cx:pt idx="2896">2</cx:pt>
          <cx:pt idx="2897">2</cx:pt>
          <cx:pt idx="2898">2</cx:pt>
          <cx:pt idx="2899">2</cx:pt>
          <cx:pt idx="2900">2</cx:pt>
          <cx:pt idx="2901">2</cx:pt>
          <cx:pt idx="2902">2</cx:pt>
          <cx:pt idx="2903">2</cx:pt>
          <cx:pt idx="2904">2</cx:pt>
          <cx:pt idx="2905">2</cx:pt>
          <cx:pt idx="2906">2</cx:pt>
          <cx:pt idx="2907">2</cx:pt>
          <cx:pt idx="2908">2</cx:pt>
          <cx:pt idx="2909">2</cx:pt>
          <cx:pt idx="2910">2</cx:pt>
          <cx:pt idx="2911">2</cx:pt>
          <cx:pt idx="2912">2</cx:pt>
          <cx:pt idx="2913">2</cx:pt>
          <cx:pt idx="2914">2</cx:pt>
          <cx:pt idx="2915">2</cx:pt>
          <cx:pt idx="2916">2</cx:pt>
          <cx:pt idx="2917">2</cx:pt>
          <cx:pt idx="2918">2</cx:pt>
          <cx:pt idx="2919">2</cx:pt>
          <cx:pt idx="2920">2</cx:pt>
          <cx:pt idx="2921">2</cx:pt>
          <cx:pt idx="2922">2</cx:pt>
          <cx:pt idx="2923">2</cx:pt>
          <cx:pt idx="2924">2</cx:pt>
          <cx:pt idx="2925">2</cx:pt>
          <cx:pt idx="2926">2</cx:pt>
          <cx:pt idx="2927">2</cx:pt>
          <cx:pt idx="2928">2</cx:pt>
          <cx:pt idx="2929">2</cx:pt>
          <cx:pt idx="2930">2</cx:pt>
          <cx:pt idx="2931">2</cx:pt>
          <cx:pt idx="2932">2</cx:pt>
          <cx:pt idx="2933">2</cx:pt>
          <cx:pt idx="2934">2</cx:pt>
          <cx:pt idx="2935">2</cx:pt>
          <cx:pt idx="2936">2</cx:pt>
          <cx:pt idx="2937">2</cx:pt>
          <cx:pt idx="2938">2</cx:pt>
          <cx:pt idx="2939">2</cx:pt>
          <cx:pt idx="2940">2</cx:pt>
          <cx:pt idx="2941">2</cx:pt>
          <cx:pt idx="2942">2</cx:pt>
          <cx:pt idx="2943">2</cx:pt>
          <cx:pt idx="2944">2</cx:pt>
          <cx:pt idx="2945">2</cx:pt>
          <cx:pt idx="2946">2</cx:pt>
          <cx:pt idx="2947">2</cx:pt>
          <cx:pt idx="2948">2</cx:pt>
          <cx:pt idx="2949">2</cx:pt>
          <cx:pt idx="2950">2</cx:pt>
          <cx:pt idx="2951">2</cx:pt>
          <cx:pt idx="2952">2</cx:pt>
          <cx:pt idx="2953">2</cx:pt>
          <cx:pt idx="2954">2</cx:pt>
          <cx:pt idx="2955">2</cx:pt>
          <cx:pt idx="2956">2</cx:pt>
          <cx:pt idx="2957">2</cx:pt>
          <cx:pt idx="2958">2</cx:pt>
          <cx:pt idx="2959">2</cx:pt>
          <cx:pt idx="2960">2</cx:pt>
          <cx:pt idx="2961">2</cx:pt>
          <cx:pt idx="2962">2</cx:pt>
          <cx:pt idx="2963">2</cx:pt>
          <cx:pt idx="2964">2</cx:pt>
          <cx:pt idx="2965">2</cx:pt>
          <cx:pt idx="2966">2</cx:pt>
          <cx:pt idx="2967">2</cx:pt>
          <cx:pt idx="2968">2</cx:pt>
          <cx:pt idx="2969">2</cx:pt>
          <cx:pt idx="2970">2</cx:pt>
          <cx:pt idx="2971">2</cx:pt>
          <cx:pt idx="2972">2</cx:pt>
          <cx:pt idx="2973">2</cx:pt>
          <cx:pt idx="2974">2</cx:pt>
          <cx:pt idx="2975">2</cx:pt>
          <cx:pt idx="2976">2</cx:pt>
          <cx:pt idx="2977">2</cx:pt>
          <cx:pt idx="2978">2</cx:pt>
          <cx:pt idx="2979">2</cx:pt>
          <cx:pt idx="2980">2</cx:pt>
          <cx:pt idx="2981">2</cx:pt>
          <cx:pt idx="2982">2</cx:pt>
          <cx:pt idx="2983">2</cx:pt>
          <cx:pt idx="2984">2</cx:pt>
          <cx:pt idx="2985">2</cx:pt>
          <cx:pt idx="2986">2</cx:pt>
          <cx:pt idx="2987">2</cx:pt>
          <cx:pt idx="2988">2</cx:pt>
          <cx:pt idx="2989">2</cx:pt>
          <cx:pt idx="2990">2</cx:pt>
          <cx:pt idx="2991">2</cx:pt>
          <cx:pt idx="2992">2</cx:pt>
          <cx:pt idx="2993">2</cx:pt>
          <cx:pt idx="2994">2</cx:pt>
          <cx:pt idx="2995">2</cx:pt>
          <cx:pt idx="2996">2</cx:pt>
          <cx:pt idx="2997">2</cx:pt>
          <cx:pt idx="2998">2</cx:pt>
          <cx:pt idx="2999">2</cx:pt>
          <cx:pt idx="3000">2</cx:pt>
          <cx:pt idx="3001">2</cx:pt>
          <cx:pt idx="3002">2</cx:pt>
          <cx:pt idx="3003">2</cx:pt>
          <cx:pt idx="3004">2</cx:pt>
          <cx:pt idx="3005">2</cx:pt>
          <cx:pt idx="3006">2</cx:pt>
          <cx:pt idx="3007">2</cx:pt>
          <cx:pt idx="3008">2</cx:pt>
          <cx:pt idx="3009">2</cx:pt>
          <cx:pt idx="3010">2</cx:pt>
          <cx:pt idx="3011">2</cx:pt>
          <cx:pt idx="3012">2</cx:pt>
          <cx:pt idx="3013">2</cx:pt>
          <cx:pt idx="3014">2</cx:pt>
          <cx:pt idx="3015">2</cx:pt>
          <cx:pt idx="3016">2</cx:pt>
          <cx:pt idx="3017">2</cx:pt>
          <cx:pt idx="3018">2</cx:pt>
          <cx:pt idx="3019">2</cx:pt>
          <cx:pt idx="3020">2</cx:pt>
          <cx:pt idx="3021">2</cx:pt>
          <cx:pt idx="3022">2</cx:pt>
          <cx:pt idx="3023">2</cx:pt>
          <cx:pt idx="3024">2</cx:pt>
          <cx:pt idx="3025">2</cx:pt>
          <cx:pt idx="3026">2</cx:pt>
          <cx:pt idx="3027">2</cx:pt>
          <cx:pt idx="3028">2</cx:pt>
          <cx:pt idx="3029">2</cx:pt>
          <cx:pt idx="3030">2</cx:pt>
          <cx:pt idx="3031">2</cx:pt>
          <cx:pt idx="3032">2</cx:pt>
          <cx:pt idx="3033">2</cx:pt>
          <cx:pt idx="3034">2</cx:pt>
          <cx:pt idx="3035">2</cx:pt>
          <cx:pt idx="3036">2</cx:pt>
          <cx:pt idx="3037">2</cx:pt>
          <cx:pt idx="3038">2</cx:pt>
          <cx:pt idx="3039">2</cx:pt>
          <cx:pt idx="3040">2</cx:pt>
          <cx:pt idx="3041">2</cx:pt>
          <cx:pt idx="3042">2</cx:pt>
          <cx:pt idx="3043">2</cx:pt>
          <cx:pt idx="3044">2</cx:pt>
          <cx:pt idx="3045">2</cx:pt>
          <cx:pt idx="3046">2</cx:pt>
          <cx:pt idx="3047">2</cx:pt>
          <cx:pt idx="3048">2</cx:pt>
          <cx:pt idx="3049">2</cx:pt>
          <cx:pt idx="3050">2</cx:pt>
          <cx:pt idx="3051">2</cx:pt>
          <cx:pt idx="3052">2</cx:pt>
          <cx:pt idx="3053">2</cx:pt>
          <cx:pt idx="3054">2</cx:pt>
          <cx:pt idx="3055">2</cx:pt>
          <cx:pt idx="3056">2</cx:pt>
          <cx:pt idx="3057">2</cx:pt>
          <cx:pt idx="3058">2</cx:pt>
          <cx:pt idx="3059">2</cx:pt>
          <cx:pt idx="3060">2</cx:pt>
          <cx:pt idx="3061">2</cx:pt>
          <cx:pt idx="3062">2</cx:pt>
          <cx:pt idx="3063">2</cx:pt>
          <cx:pt idx="3064">2</cx:pt>
          <cx:pt idx="3065">2</cx:pt>
          <cx:pt idx="3066">2</cx:pt>
          <cx:pt idx="3067">2</cx:pt>
          <cx:pt idx="3068">2</cx:pt>
          <cx:pt idx="3069">2</cx:pt>
          <cx:pt idx="3070">2</cx:pt>
          <cx:pt idx="3071">2</cx:pt>
          <cx:pt idx="3072">2</cx:pt>
          <cx:pt idx="3073">2</cx:pt>
          <cx:pt idx="3074">2</cx:pt>
          <cx:pt idx="3075">2</cx:pt>
          <cx:pt idx="3076">2</cx:pt>
          <cx:pt idx="3077">2</cx:pt>
          <cx:pt idx="3078">2</cx:pt>
          <cx:pt idx="3079">2</cx:pt>
          <cx:pt idx="3080">2</cx:pt>
          <cx:pt idx="3081">2</cx:pt>
          <cx:pt idx="3082">2</cx:pt>
          <cx:pt idx="3083">2</cx:pt>
          <cx:pt idx="3084">2</cx:pt>
          <cx:pt idx="3085">2</cx:pt>
          <cx:pt idx="3086">2</cx:pt>
          <cx:pt idx="3087">2</cx:pt>
          <cx:pt idx="3088">2</cx:pt>
          <cx:pt idx="3089">2</cx:pt>
          <cx:pt idx="3090">2</cx:pt>
          <cx:pt idx="3091">2</cx:pt>
          <cx:pt idx="3092">2</cx:pt>
          <cx:pt idx="3093">2</cx:pt>
          <cx:pt idx="3094">2</cx:pt>
          <cx:pt idx="3095">2</cx:pt>
          <cx:pt idx="3096">2</cx:pt>
          <cx:pt idx="3097">2</cx:pt>
          <cx:pt idx="3098">2</cx:pt>
          <cx:pt idx="3099">2</cx:pt>
          <cx:pt idx="3100">2</cx:pt>
          <cx:pt idx="3101">2</cx:pt>
          <cx:pt idx="3102">2</cx:pt>
          <cx:pt idx="3103">2</cx:pt>
          <cx:pt idx="3104">2</cx:pt>
          <cx:pt idx="3105">2</cx:pt>
          <cx:pt idx="3106">2</cx:pt>
          <cx:pt idx="3107">2</cx:pt>
          <cx:pt idx="3108">2</cx:pt>
          <cx:pt idx="3109">2</cx:pt>
          <cx:pt idx="3110">2</cx:pt>
          <cx:pt idx="3111">2</cx:pt>
          <cx:pt idx="3112">2</cx:pt>
          <cx:pt idx="3113">2</cx:pt>
          <cx:pt idx="3114">2</cx:pt>
          <cx:pt idx="3115">2</cx:pt>
          <cx:pt idx="3116">2</cx:pt>
          <cx:pt idx="3117">2</cx:pt>
          <cx:pt idx="3118">2</cx:pt>
          <cx:pt idx="3119">2</cx:pt>
          <cx:pt idx="3120">2</cx:pt>
          <cx:pt idx="3121">2</cx:pt>
          <cx:pt idx="3122">2</cx:pt>
          <cx:pt idx="3123">2</cx:pt>
          <cx:pt idx="3124">2</cx:pt>
          <cx:pt idx="3125">2</cx:pt>
          <cx:pt idx="3126">2</cx:pt>
          <cx:pt idx="3127">2</cx:pt>
          <cx:pt idx="3128">2</cx:pt>
          <cx:pt idx="3129">2</cx:pt>
          <cx:pt idx="3130">2</cx:pt>
          <cx:pt idx="3131">2</cx:pt>
          <cx:pt idx="3132">2</cx:pt>
          <cx:pt idx="3133">2</cx:pt>
          <cx:pt idx="3134">2</cx:pt>
          <cx:pt idx="3135">2</cx:pt>
          <cx:pt idx="3136">2</cx:pt>
          <cx:pt idx="3137">2</cx:pt>
          <cx:pt idx="3138">2</cx:pt>
          <cx:pt idx="3139">2</cx:pt>
          <cx:pt idx="3140">2</cx:pt>
          <cx:pt idx="3141">2</cx:pt>
          <cx:pt idx="3142">2</cx:pt>
          <cx:pt idx="3143">2</cx:pt>
          <cx:pt idx="3144">2</cx:pt>
          <cx:pt idx="3145">2</cx:pt>
          <cx:pt idx="3146">2</cx:pt>
          <cx:pt idx="3147">2</cx:pt>
          <cx:pt idx="3148">2</cx:pt>
          <cx:pt idx="3149">2</cx:pt>
          <cx:pt idx="3150">2</cx:pt>
          <cx:pt idx="3151">2</cx:pt>
          <cx:pt idx="3152">2</cx:pt>
          <cx:pt idx="3153">2</cx:pt>
          <cx:pt idx="3154">2</cx:pt>
          <cx:pt idx="3155">2</cx:pt>
          <cx:pt idx="3156">2</cx:pt>
          <cx:pt idx="3157">2</cx:pt>
          <cx:pt idx="3158">2</cx:pt>
          <cx:pt idx="3159">2</cx:pt>
          <cx:pt idx="3160">2</cx:pt>
          <cx:pt idx="3161">2</cx:pt>
          <cx:pt idx="3162">2</cx:pt>
          <cx:pt idx="3163">2</cx:pt>
          <cx:pt idx="3164">2</cx:pt>
          <cx:pt idx="3165">2</cx:pt>
          <cx:pt idx="3166">2</cx:pt>
          <cx:pt idx="3167">2</cx:pt>
          <cx:pt idx="3168">2</cx:pt>
          <cx:pt idx="3169">2</cx:pt>
          <cx:pt idx="3170">2</cx:pt>
          <cx:pt idx="3171">2</cx:pt>
          <cx:pt idx="3172">2</cx:pt>
          <cx:pt idx="3173">2</cx:pt>
          <cx:pt idx="3174">2</cx:pt>
          <cx:pt idx="3175">2</cx:pt>
          <cx:pt idx="3176">2</cx:pt>
          <cx:pt idx="3177">2</cx:pt>
          <cx:pt idx="3178">2</cx:pt>
          <cx:pt idx="3179">2</cx:pt>
          <cx:pt idx="3180">2</cx:pt>
          <cx:pt idx="3181">2</cx:pt>
          <cx:pt idx="3182">2</cx:pt>
          <cx:pt idx="3183">2</cx:pt>
          <cx:pt idx="3184">2</cx:pt>
          <cx:pt idx="3185">2</cx:pt>
          <cx:pt idx="3186">2</cx:pt>
          <cx:pt idx="3187">2</cx:pt>
          <cx:pt idx="3188">2</cx:pt>
          <cx:pt idx="3189">2</cx:pt>
          <cx:pt idx="3190">2</cx:pt>
          <cx:pt idx="3191">2</cx:pt>
          <cx:pt idx="3192">2</cx:pt>
          <cx:pt idx="3193">2</cx:pt>
          <cx:pt idx="3194">2</cx:pt>
          <cx:pt idx="3195">2</cx:pt>
          <cx:pt idx="3196">2</cx:pt>
          <cx:pt idx="3197">2</cx:pt>
          <cx:pt idx="3198">2</cx:pt>
          <cx:pt idx="3199">2</cx:pt>
          <cx:pt idx="3200">2</cx:pt>
          <cx:pt idx="3201">2</cx:pt>
          <cx:pt idx="3202">2</cx:pt>
          <cx:pt idx="3203">2</cx:pt>
          <cx:pt idx="3204">2</cx:pt>
          <cx:pt idx="3205">2</cx:pt>
          <cx:pt idx="3206">2</cx:pt>
          <cx:pt idx="3207">2</cx:pt>
          <cx:pt idx="3208">2</cx:pt>
          <cx:pt idx="3209">2</cx:pt>
          <cx:pt idx="3210">2</cx:pt>
          <cx:pt idx="3211">2</cx:pt>
          <cx:pt idx="3212">2</cx:pt>
          <cx:pt idx="3213">2</cx:pt>
          <cx:pt idx="3214">2</cx:pt>
          <cx:pt idx="3215">2</cx:pt>
          <cx:pt idx="3216">2</cx:pt>
          <cx:pt idx="3217">2</cx:pt>
          <cx:pt idx="3218">2</cx:pt>
          <cx:pt idx="3219">2</cx:pt>
          <cx:pt idx="3220">2</cx:pt>
          <cx:pt idx="3221">2</cx:pt>
          <cx:pt idx="3222">2</cx:pt>
          <cx:pt idx="3223">2</cx:pt>
          <cx:pt idx="3224">2</cx:pt>
          <cx:pt idx="3225">2</cx:pt>
          <cx:pt idx="3226">2</cx:pt>
          <cx:pt idx="3227">2</cx:pt>
          <cx:pt idx="3228">2</cx:pt>
          <cx:pt idx="3229">2</cx:pt>
          <cx:pt idx="3230">2</cx:pt>
          <cx:pt idx="3231">2</cx:pt>
          <cx:pt idx="3232">2</cx:pt>
          <cx:pt idx="3233">2</cx:pt>
          <cx:pt idx="3234">2</cx:pt>
          <cx:pt idx="3235">2</cx:pt>
          <cx:pt idx="3236">2</cx:pt>
          <cx:pt idx="3237">2</cx:pt>
          <cx:pt idx="3238">2</cx:pt>
          <cx:pt idx="3239">2</cx:pt>
          <cx:pt idx="3240">2</cx:pt>
          <cx:pt idx="3241">2</cx:pt>
          <cx:pt idx="3242">2</cx:pt>
          <cx:pt idx="3243">2</cx:pt>
          <cx:pt idx="3244">2</cx:pt>
          <cx:pt idx="3245">2</cx:pt>
          <cx:pt idx="3246">2</cx:pt>
          <cx:pt idx="3247">2</cx:pt>
          <cx:pt idx="3248">2</cx:pt>
          <cx:pt idx="3249">2</cx:pt>
          <cx:pt idx="3250">2</cx:pt>
          <cx:pt idx="3251">2</cx:pt>
          <cx:pt idx="3252">2</cx:pt>
          <cx:pt idx="3253">2</cx:pt>
          <cx:pt idx="3254">2</cx:pt>
          <cx:pt idx="3255">2</cx:pt>
          <cx:pt idx="3256">2</cx:pt>
          <cx:pt idx="3257">2</cx:pt>
          <cx:pt idx="3258">2</cx:pt>
          <cx:pt idx="3259">2</cx:pt>
          <cx:pt idx="3260">2</cx:pt>
          <cx:pt idx="3261">2</cx:pt>
          <cx:pt idx="3262">2</cx:pt>
          <cx:pt idx="3263">2</cx:pt>
          <cx:pt idx="3264">2</cx:pt>
          <cx:pt idx="3265">2</cx:pt>
          <cx:pt idx="3266">2</cx:pt>
          <cx:pt idx="3267">2</cx:pt>
          <cx:pt idx="3268">2</cx:pt>
          <cx:pt idx="3269">2</cx:pt>
          <cx:pt idx="3270">2</cx:pt>
          <cx:pt idx="3271">2</cx:pt>
          <cx:pt idx="3272">2</cx:pt>
          <cx:pt idx="3273">2</cx:pt>
          <cx:pt idx="3274">2</cx:pt>
          <cx:pt idx="3275">2</cx:pt>
          <cx:pt idx="3276">2</cx:pt>
          <cx:pt idx="3277">2</cx:pt>
          <cx:pt idx="3278">2</cx:pt>
          <cx:pt idx="3279">2</cx:pt>
          <cx:pt idx="3280">2</cx:pt>
          <cx:pt idx="3281">2</cx:pt>
          <cx:pt idx="3282">2</cx:pt>
          <cx:pt idx="3283">2</cx:pt>
          <cx:pt idx="3284">2</cx:pt>
          <cx:pt idx="3285">2</cx:pt>
          <cx:pt idx="3286">2</cx:pt>
          <cx:pt idx="3287">2</cx:pt>
          <cx:pt idx="3288">2</cx:pt>
          <cx:pt idx="3289">2</cx:pt>
          <cx:pt idx="3290">2</cx:pt>
          <cx:pt idx="3291">2</cx:pt>
          <cx:pt idx="3292">2</cx:pt>
          <cx:pt idx="3293">2</cx:pt>
          <cx:pt idx="3294">2</cx:pt>
          <cx:pt idx="3295">2</cx:pt>
          <cx:pt idx="3296">2</cx:pt>
          <cx:pt idx="3297">2</cx:pt>
          <cx:pt idx="3298">2</cx:pt>
          <cx:pt idx="3299">2</cx:pt>
          <cx:pt idx="3300">2</cx:pt>
          <cx:pt idx="3301">2</cx:pt>
          <cx:pt idx="3302">2</cx:pt>
          <cx:pt idx="3303">2</cx:pt>
          <cx:pt idx="3304">2</cx:pt>
          <cx:pt idx="3305">2</cx:pt>
          <cx:pt idx="3306">2</cx:pt>
          <cx:pt idx="3307">2</cx:pt>
          <cx:pt idx="3308">2</cx:pt>
          <cx:pt idx="3309">2</cx:pt>
          <cx:pt idx="3310">2</cx:pt>
          <cx:pt idx="3311">2</cx:pt>
          <cx:pt idx="3312">2</cx:pt>
          <cx:pt idx="3313">2</cx:pt>
          <cx:pt idx="3314">2</cx:pt>
          <cx:pt idx="3315">2</cx:pt>
          <cx:pt idx="3316">2</cx:pt>
          <cx:pt idx="3317">2</cx:pt>
          <cx:pt idx="3318">2</cx:pt>
          <cx:pt idx="3319">2.1000000000000001</cx:pt>
          <cx:pt idx="3320">2.1000000000000001</cx:pt>
          <cx:pt idx="3321">2.1000000000000001</cx:pt>
          <cx:pt idx="3322">2.1000000000000001</cx:pt>
          <cx:pt idx="3323">2.1000000000000001</cx:pt>
          <cx:pt idx="3324">2.1000000000000001</cx:pt>
          <cx:pt idx="3325">2.1000000000000001</cx:pt>
          <cx:pt idx="3326">2.1000000000000001</cx:pt>
          <cx:pt idx="3327">2.1000000000000001</cx:pt>
          <cx:pt idx="3328">2.1000000000000001</cx:pt>
          <cx:pt idx="3329">2.1000000000000001</cx:pt>
          <cx:pt idx="3330">2.1000000000000001</cx:pt>
          <cx:pt idx="3331">2.1000000000000001</cx:pt>
          <cx:pt idx="3332">2.1000000000000001</cx:pt>
          <cx:pt idx="3333">2.1000000000000001</cx:pt>
          <cx:pt idx="3334">2.1000000000000001</cx:pt>
          <cx:pt idx="3335">2.1000000000000001</cx:pt>
          <cx:pt idx="3336">2.1000000000000001</cx:pt>
          <cx:pt idx="3337">2.1000000000000001</cx:pt>
          <cx:pt idx="3338">2.1000000000000001</cx:pt>
          <cx:pt idx="3339">2.1000000000000001</cx:pt>
          <cx:pt idx="3340">2.1000000000000001</cx:pt>
          <cx:pt idx="3341">2.1000000000000001</cx:pt>
          <cx:pt idx="3342">2.1000000000000001</cx:pt>
          <cx:pt idx="3343">2.1000000000000001</cx:pt>
          <cx:pt idx="3344">2.1000000000000001</cx:pt>
          <cx:pt idx="3345">2.1000000000000001</cx:pt>
          <cx:pt idx="3346">2.1000000000000001</cx:pt>
          <cx:pt idx="3347">2.1000000000000001</cx:pt>
          <cx:pt idx="3348">2.1000000000000001</cx:pt>
          <cx:pt idx="3349">2.1000000000000001</cx:pt>
          <cx:pt idx="3350">2.1000000000000001</cx:pt>
          <cx:pt idx="3351">2.1000000000000001</cx:pt>
          <cx:pt idx="3352">2.1000000000000001</cx:pt>
          <cx:pt idx="3353">2.1000000000000001</cx:pt>
          <cx:pt idx="3354">2.1000000000000001</cx:pt>
          <cx:pt idx="3355">2.1000000000000001</cx:pt>
          <cx:pt idx="3356">2.1000000000000001</cx:pt>
          <cx:pt idx="3357">2.1000000000000001</cx:pt>
          <cx:pt idx="3358">2.1000000000000001</cx:pt>
          <cx:pt idx="3359">2.1000000000000001</cx:pt>
          <cx:pt idx="3360">2.1000000000000001</cx:pt>
          <cx:pt idx="3361">2.1000000000000001</cx:pt>
          <cx:pt idx="3362">2.1000000000000001</cx:pt>
          <cx:pt idx="3363">2.1000000000000001</cx:pt>
          <cx:pt idx="3364">2.1000000000000001</cx:pt>
          <cx:pt idx="3365">2.1000000000000001</cx:pt>
          <cx:pt idx="3366">2.1000000000000001</cx:pt>
          <cx:pt idx="3367">2.1000000000000001</cx:pt>
          <cx:pt idx="3368">2.1000000000000001</cx:pt>
          <cx:pt idx="3369">2.1000000000000001</cx:pt>
          <cx:pt idx="3370">2.1000000000000001</cx:pt>
          <cx:pt idx="3371">2.1000000000000001</cx:pt>
          <cx:pt idx="3372">2.1000000000000001</cx:pt>
          <cx:pt idx="3373">2.1000000000000001</cx:pt>
          <cx:pt idx="3374">2.1000000000000001</cx:pt>
          <cx:pt idx="3375">2.1000000000000001</cx:pt>
          <cx:pt idx="3376">2.1000000000000001</cx:pt>
          <cx:pt idx="3377">2.1000000000000001</cx:pt>
          <cx:pt idx="3378">2.1000000000000001</cx:pt>
          <cx:pt idx="3379">2.1000000000000001</cx:pt>
          <cx:pt idx="3380">2.1000000000000001</cx:pt>
          <cx:pt idx="3381">2.1000000000000001</cx:pt>
          <cx:pt idx="3382">2.1000000000000001</cx:pt>
          <cx:pt idx="3383">2.1000000000000001</cx:pt>
          <cx:pt idx="3384">2.1000000000000001</cx:pt>
          <cx:pt idx="3385">2.1000000000000001</cx:pt>
          <cx:pt idx="3386">2.1000000000000001</cx:pt>
          <cx:pt idx="3387">2.1000000000000001</cx:pt>
          <cx:pt idx="3388">2.1000000000000001</cx:pt>
          <cx:pt idx="3389">2.1000000000000001</cx:pt>
          <cx:pt idx="3390">2.1000000000000001</cx:pt>
          <cx:pt idx="3391">2.1000000000000001</cx:pt>
          <cx:pt idx="3392">2.1000000000000001</cx:pt>
          <cx:pt idx="3393">2.1000000000000001</cx:pt>
          <cx:pt idx="3394">2.1000000000000001</cx:pt>
          <cx:pt idx="3395">2.1000000000000001</cx:pt>
          <cx:pt idx="3396">2.1000000000000001</cx:pt>
          <cx:pt idx="3397">2.1000000000000001</cx:pt>
          <cx:pt idx="3398">2.1000000000000001</cx:pt>
          <cx:pt idx="3399">2.1000000000000001</cx:pt>
          <cx:pt idx="3400">2.1000000000000001</cx:pt>
          <cx:pt idx="3401">2.1000000000000001</cx:pt>
          <cx:pt idx="3402">2.1000000000000001</cx:pt>
          <cx:pt idx="3403">2.1000000000000001</cx:pt>
          <cx:pt idx="3404">2.1000000000000001</cx:pt>
          <cx:pt idx="3405">2.1000000000000001</cx:pt>
          <cx:pt idx="3406">2.1000000000000001</cx:pt>
          <cx:pt idx="3407">2.1000000000000001</cx:pt>
          <cx:pt idx="3408">2.1000000000000001</cx:pt>
          <cx:pt idx="3409">2.1000000000000001</cx:pt>
          <cx:pt idx="3410">2.1000000000000001</cx:pt>
          <cx:pt idx="3411">2.1000000000000001</cx:pt>
          <cx:pt idx="3412">2.1000000000000001</cx:pt>
          <cx:pt idx="3413">2.1000000000000001</cx:pt>
          <cx:pt idx="3414">2.1000000000000001</cx:pt>
          <cx:pt idx="3415">2.1000000000000001</cx:pt>
          <cx:pt idx="3416">2.1000000000000001</cx:pt>
          <cx:pt idx="3417">2.1000000000000001</cx:pt>
          <cx:pt idx="3418">2.1000000000000001</cx:pt>
          <cx:pt idx="3419">2.1000000000000001</cx:pt>
          <cx:pt idx="3420">2.1000000000000001</cx:pt>
          <cx:pt idx="3421">2.1000000000000001</cx:pt>
          <cx:pt idx="3422">2.1000000000000001</cx:pt>
          <cx:pt idx="3423">2.1000000000000001</cx:pt>
          <cx:pt idx="3424">2.1000000000000001</cx:pt>
          <cx:pt idx="3425">2.1000000000000001</cx:pt>
          <cx:pt idx="3426">2.1000000000000001</cx:pt>
          <cx:pt idx="3427">2.1000000000000001</cx:pt>
          <cx:pt idx="3428">2.1000000000000001</cx:pt>
          <cx:pt idx="3429">2.1000000000000001</cx:pt>
          <cx:pt idx="3430">2.1000000000000001</cx:pt>
          <cx:pt idx="3431">2.1000000000000001</cx:pt>
          <cx:pt idx="3432">2.1000000000000001</cx:pt>
          <cx:pt idx="3433">2.1000000000000001</cx:pt>
          <cx:pt idx="3434">2.1000000000000001</cx:pt>
          <cx:pt idx="3435">2.1000000000000001</cx:pt>
          <cx:pt idx="3436">2.1000000000000001</cx:pt>
          <cx:pt idx="3437">2.1000000000000001</cx:pt>
          <cx:pt idx="3438">2.1000000000000001</cx:pt>
          <cx:pt idx="3439">2.1000000000000001</cx:pt>
          <cx:pt idx="3440">2.1000000000000001</cx:pt>
          <cx:pt idx="3441">2.1000000000000001</cx:pt>
          <cx:pt idx="3442">2.1000000000000001</cx:pt>
          <cx:pt idx="3443">2.1000000000000001</cx:pt>
          <cx:pt idx="3444">2.1000000000000001</cx:pt>
          <cx:pt idx="3445">2.1000000000000001</cx:pt>
          <cx:pt idx="3446">2.1000000000000001</cx:pt>
          <cx:pt idx="3447">2.1000000000000001</cx:pt>
          <cx:pt idx="3448">2.1000000000000001</cx:pt>
          <cx:pt idx="3449">2.1000000000000001</cx:pt>
          <cx:pt idx="3450">2.1000000000000001</cx:pt>
          <cx:pt idx="3451">2.1000000000000001</cx:pt>
          <cx:pt idx="3452">2.1000000000000001</cx:pt>
          <cx:pt idx="3453">2.1000000000000001</cx:pt>
          <cx:pt idx="3454">2.1000000000000001</cx:pt>
          <cx:pt idx="3455">2.1000000000000001</cx:pt>
          <cx:pt idx="3456">2.1000000000000001</cx:pt>
          <cx:pt idx="3457">2.1000000000000001</cx:pt>
          <cx:pt idx="3458">2.1000000000000001</cx:pt>
          <cx:pt idx="3459">2.1000000000000001</cx:pt>
          <cx:pt idx="3460">2.1000000000000001</cx:pt>
          <cx:pt idx="3461">2.1000000000000001</cx:pt>
          <cx:pt idx="3462">2.1000000000000001</cx:pt>
          <cx:pt idx="3463">2.1000000000000001</cx:pt>
          <cx:pt idx="3464">2.1000000000000001</cx:pt>
          <cx:pt idx="3465">2.1000000000000001</cx:pt>
          <cx:pt idx="3466">2.1000000000000001</cx:pt>
          <cx:pt idx="3467">2.1000000000000001</cx:pt>
          <cx:pt idx="3468">2.1000000000000001</cx:pt>
          <cx:pt idx="3469">2.1000000000000001</cx:pt>
          <cx:pt idx="3470">2.1000000000000001</cx:pt>
          <cx:pt idx="3471">2.1000000000000001</cx:pt>
          <cx:pt idx="3472">2.1000000000000001</cx:pt>
          <cx:pt idx="3473">2.1000000000000001</cx:pt>
          <cx:pt idx="3474">2.1000000000000001</cx:pt>
          <cx:pt idx="3475">2.1000000000000001</cx:pt>
          <cx:pt idx="3476">2.1000000000000001</cx:pt>
          <cx:pt idx="3477">2.1000000000000001</cx:pt>
          <cx:pt idx="3478">2.1000000000000001</cx:pt>
          <cx:pt idx="3479">2.1000000000000001</cx:pt>
          <cx:pt idx="3480">2.1000000000000001</cx:pt>
          <cx:pt idx="3481">2.1000000000000001</cx:pt>
          <cx:pt idx="3482">2.1000000000000001</cx:pt>
          <cx:pt idx="3483">2.1000000000000001</cx:pt>
          <cx:pt idx="3484">2.1000000000000001</cx:pt>
          <cx:pt idx="3485">2.1000000000000001</cx:pt>
          <cx:pt idx="3486">2.1000000000000001</cx:pt>
          <cx:pt idx="3487">2.1000000000000001</cx:pt>
          <cx:pt idx="3488">2.1000000000000001</cx:pt>
          <cx:pt idx="3489">2.1000000000000001</cx:pt>
          <cx:pt idx="3490">2.1000000000000001</cx:pt>
          <cx:pt idx="3491">2.1000000000000001</cx:pt>
          <cx:pt idx="3492">2.1000000000000001</cx:pt>
          <cx:pt idx="3493">2.1000000000000001</cx:pt>
          <cx:pt idx="3494">2.1000000000000001</cx:pt>
          <cx:pt idx="3495">2.1000000000000001</cx:pt>
          <cx:pt idx="3496">2.1000000000000001</cx:pt>
          <cx:pt idx="3497">2.1000000000000001</cx:pt>
          <cx:pt idx="3498">2.1000000000000001</cx:pt>
          <cx:pt idx="3499">2.1000000000000001</cx:pt>
          <cx:pt idx="3500">2.1000000000000001</cx:pt>
          <cx:pt idx="3501">2.1000000000000001</cx:pt>
          <cx:pt idx="3502">2.1000000000000001</cx:pt>
          <cx:pt idx="3503">2.2000000000000002</cx:pt>
          <cx:pt idx="3504">2.2000000000000002</cx:pt>
          <cx:pt idx="3505">2.2000000000000002</cx:pt>
          <cx:pt idx="3506">2.2000000000000002</cx:pt>
          <cx:pt idx="3507">2.2000000000000002</cx:pt>
          <cx:pt idx="3508">2.2000000000000002</cx:pt>
          <cx:pt idx="3509">2.2000000000000002</cx:pt>
          <cx:pt idx="3510">2.2000000000000002</cx:pt>
          <cx:pt idx="3511">2.2000000000000002</cx:pt>
          <cx:pt idx="3512">2.2000000000000002</cx:pt>
          <cx:pt idx="3513">2.2000000000000002</cx:pt>
          <cx:pt idx="3514">2.2000000000000002</cx:pt>
          <cx:pt idx="3515">2.2000000000000002</cx:pt>
          <cx:pt idx="3516">2.2000000000000002</cx:pt>
          <cx:pt idx="3517">2.2000000000000002</cx:pt>
          <cx:pt idx="3518">2.2000000000000002</cx:pt>
          <cx:pt idx="3519">2.2000000000000002</cx:pt>
          <cx:pt idx="3520">2.2000000000000002</cx:pt>
          <cx:pt idx="3521">2.2000000000000002</cx:pt>
          <cx:pt idx="3522">2.2000000000000002</cx:pt>
          <cx:pt idx="3523">2.2000000000000002</cx:pt>
          <cx:pt idx="3524">2.2000000000000002</cx:pt>
          <cx:pt idx="3525">2.2000000000000002</cx:pt>
          <cx:pt idx="3526">2.2000000000000002</cx:pt>
          <cx:pt idx="3527">2.2000000000000002</cx:pt>
          <cx:pt idx="3528">2.2000000000000002</cx:pt>
          <cx:pt idx="3529">2.2000000000000002</cx:pt>
          <cx:pt idx="3530">2.2000000000000002</cx:pt>
          <cx:pt idx="3531">2.2000000000000002</cx:pt>
          <cx:pt idx="3532">2.2000000000000002</cx:pt>
          <cx:pt idx="3533">2.2000000000000002</cx:pt>
          <cx:pt idx="3534">2.2000000000000002</cx:pt>
          <cx:pt idx="3535">2.2000000000000002</cx:pt>
          <cx:pt idx="3536">2.2000000000000002</cx:pt>
          <cx:pt idx="3537">2.2000000000000002</cx:pt>
          <cx:pt idx="3538">2.2000000000000002</cx:pt>
          <cx:pt idx="3539">2.2000000000000002</cx:pt>
          <cx:pt idx="3540">2.2000000000000002</cx:pt>
          <cx:pt idx="3541">2.2000000000000002</cx:pt>
          <cx:pt idx="3542">2.2000000000000002</cx:pt>
          <cx:pt idx="3543">2.2000000000000002</cx:pt>
          <cx:pt idx="3544">2.2000000000000002</cx:pt>
          <cx:pt idx="3545">2.2000000000000002</cx:pt>
          <cx:pt idx="3546">2.2000000000000002</cx:pt>
          <cx:pt idx="3547">2.2000000000000002</cx:pt>
          <cx:pt idx="3548">2.2000000000000002</cx:pt>
          <cx:pt idx="3549">2.2000000000000002</cx:pt>
          <cx:pt idx="3550">2.2000000000000002</cx:pt>
          <cx:pt idx="3551">2.2000000000000002</cx:pt>
          <cx:pt idx="3552">2.2000000000000002</cx:pt>
          <cx:pt idx="3553">2.2000000000000002</cx:pt>
          <cx:pt idx="3554">2.2000000000000002</cx:pt>
          <cx:pt idx="3555">2.2000000000000002</cx:pt>
          <cx:pt idx="3556">2.2000000000000002</cx:pt>
          <cx:pt idx="3557">2.2000000000000002</cx:pt>
          <cx:pt idx="3558">2.2000000000000002</cx:pt>
          <cx:pt idx="3559">2.2000000000000002</cx:pt>
          <cx:pt idx="3560">2.2000000000000002</cx:pt>
          <cx:pt idx="3561">2.2000000000000002</cx:pt>
          <cx:pt idx="3562">2.2000000000000002</cx:pt>
          <cx:pt idx="3563">2.2000000000000002</cx:pt>
          <cx:pt idx="3564">2.2000000000000002</cx:pt>
          <cx:pt idx="3565">2.2000000000000002</cx:pt>
          <cx:pt idx="3566">2.2000000000000002</cx:pt>
          <cx:pt idx="3567">2.2000000000000002</cx:pt>
          <cx:pt idx="3568">2.2000000000000002</cx:pt>
          <cx:pt idx="3569">2.2000000000000002</cx:pt>
          <cx:pt idx="3570">2.2000000000000002</cx:pt>
          <cx:pt idx="3571">2.2000000000000002</cx:pt>
          <cx:pt idx="3572">2.2000000000000002</cx:pt>
          <cx:pt idx="3573">2.2000000000000002</cx:pt>
          <cx:pt idx="3574">2.2000000000000002</cx:pt>
          <cx:pt idx="3575">2.2000000000000002</cx:pt>
          <cx:pt idx="3576">2.2000000000000002</cx:pt>
          <cx:pt idx="3577">2.2000000000000002</cx:pt>
          <cx:pt idx="3578">2.2000000000000002</cx:pt>
          <cx:pt idx="3579">2.2000000000000002</cx:pt>
          <cx:pt idx="3580">2.2000000000000002</cx:pt>
          <cx:pt idx="3581">2.2000000000000002</cx:pt>
          <cx:pt idx="3582">2.2000000000000002</cx:pt>
          <cx:pt idx="3583">2.2000000000000002</cx:pt>
          <cx:pt idx="3584">2.2000000000000002</cx:pt>
          <cx:pt idx="3585">2.2000000000000002</cx:pt>
          <cx:pt idx="3586">2.2000000000000002</cx:pt>
          <cx:pt idx="3587">2.2000000000000002</cx:pt>
          <cx:pt idx="3588">2.2000000000000002</cx:pt>
          <cx:pt idx="3589">2.2000000000000002</cx:pt>
          <cx:pt idx="3590">2.2000000000000002</cx:pt>
          <cx:pt idx="3591">2.2000000000000002</cx:pt>
          <cx:pt idx="3592">2.2000000000000002</cx:pt>
          <cx:pt idx="3593">2.2000000000000002</cx:pt>
          <cx:pt idx="3594">2.2000000000000002</cx:pt>
          <cx:pt idx="3595">2.2000000000000002</cx:pt>
          <cx:pt idx="3596">2.2000000000000002</cx:pt>
          <cx:pt idx="3597">2.2000000000000002</cx:pt>
          <cx:pt idx="3598">2.2000000000000002</cx:pt>
          <cx:pt idx="3599">2.2000000000000002</cx:pt>
          <cx:pt idx="3600">2.2000000000000002</cx:pt>
          <cx:pt idx="3601">2.2000000000000002</cx:pt>
          <cx:pt idx="3602">2.2000000000000002</cx:pt>
          <cx:pt idx="3603">2.2000000000000002</cx:pt>
          <cx:pt idx="3604">2.2000000000000002</cx:pt>
          <cx:pt idx="3605">2.2000000000000002</cx:pt>
          <cx:pt idx="3606">2.2000000000000002</cx:pt>
          <cx:pt idx="3607">2.2000000000000002</cx:pt>
          <cx:pt idx="3608">2.2000000000000002</cx:pt>
          <cx:pt idx="3609">2.2000000000000002</cx:pt>
          <cx:pt idx="3610">2.2000000000000002</cx:pt>
          <cx:pt idx="3611">2.2000000000000002</cx:pt>
          <cx:pt idx="3612">2.2000000000000002</cx:pt>
          <cx:pt idx="3613">2.2000000000000002</cx:pt>
          <cx:pt idx="3614">2.2000000000000002</cx:pt>
          <cx:pt idx="3615">2.2000000000000002</cx:pt>
          <cx:pt idx="3616">2.2000000000000002</cx:pt>
          <cx:pt idx="3617">2.2000000000000002</cx:pt>
          <cx:pt idx="3618">2.2000000000000002</cx:pt>
          <cx:pt idx="3619">2.2000000000000002</cx:pt>
          <cx:pt idx="3620">2.2000000000000002</cx:pt>
          <cx:pt idx="3621">2.2000000000000002</cx:pt>
          <cx:pt idx="3622">2.2000000000000002</cx:pt>
          <cx:pt idx="3623">2.2000000000000002</cx:pt>
          <cx:pt idx="3624">2.2000000000000002</cx:pt>
          <cx:pt idx="3625">2.2000000000000002</cx:pt>
          <cx:pt idx="3626">2.2000000000000002</cx:pt>
          <cx:pt idx="3627">2.2000000000000002</cx:pt>
          <cx:pt idx="3628">2.2000000000000002</cx:pt>
          <cx:pt idx="3629">2.2000000000000002</cx:pt>
          <cx:pt idx="3630">2.2000000000000002</cx:pt>
          <cx:pt idx="3631">2.2000000000000002</cx:pt>
          <cx:pt idx="3632">2.2000000000000002</cx:pt>
          <cx:pt idx="3633">2.2000000000000002</cx:pt>
          <cx:pt idx="3634">2.2000000000000002</cx:pt>
          <cx:pt idx="3635">2.2000000000000002</cx:pt>
          <cx:pt idx="3636">2.2000000000000002</cx:pt>
          <cx:pt idx="3637">2.2000000000000002</cx:pt>
          <cx:pt idx="3638">2.2000000000000002</cx:pt>
          <cx:pt idx="3639">2.2000000000000002</cx:pt>
          <cx:pt idx="3640">2.2000000000000002</cx:pt>
          <cx:pt idx="3641">2.2000000000000002</cx:pt>
          <cx:pt idx="3642">2.2000000000000002</cx:pt>
          <cx:pt idx="3643">2.2000000000000002</cx:pt>
          <cx:pt idx="3644">2.2000000000000002</cx:pt>
          <cx:pt idx="3645">2.2000000000000002</cx:pt>
          <cx:pt idx="3646">2.2000000000000002</cx:pt>
          <cx:pt idx="3647">2.2000000000000002</cx:pt>
          <cx:pt idx="3648">2.2000000000000002</cx:pt>
          <cx:pt idx="3649">2.2000000000000002</cx:pt>
          <cx:pt idx="3650">2.2000000000000002</cx:pt>
          <cx:pt idx="3651">2.2000000000000002</cx:pt>
          <cx:pt idx="3652">2.2000000000000002</cx:pt>
          <cx:pt idx="3653">2.2000000000000002</cx:pt>
          <cx:pt idx="3654">2.2000000000000002</cx:pt>
          <cx:pt idx="3655">2.2000000000000002</cx:pt>
          <cx:pt idx="3656">2.2000000000000002</cx:pt>
          <cx:pt idx="3657">2.2000000000000002</cx:pt>
          <cx:pt idx="3658">2.2000000000000002</cx:pt>
          <cx:pt idx="3659">2.2000000000000002</cx:pt>
          <cx:pt idx="3660">2.2000000000000002</cx:pt>
          <cx:pt idx="3661">2.2000000000000002</cx:pt>
          <cx:pt idx="3662">2.2000000000000002</cx:pt>
          <cx:pt idx="3663">2.2000000000000002</cx:pt>
          <cx:pt idx="3664">2.2000000000000002</cx:pt>
          <cx:pt idx="3665">2.2000000000000002</cx:pt>
          <cx:pt idx="3666">2.2000000000000002</cx:pt>
          <cx:pt idx="3667">2.2000000000000002</cx:pt>
          <cx:pt idx="3668">2.2000000000000002</cx:pt>
          <cx:pt idx="3669">2.2000000000000002</cx:pt>
          <cx:pt idx="3670">2.2000000000000002</cx:pt>
          <cx:pt idx="3671">2.2000000000000002</cx:pt>
          <cx:pt idx="3672">2.2000000000000002</cx:pt>
          <cx:pt idx="3673">2.2000000000000002</cx:pt>
          <cx:pt idx="3674">2.2000000000000002</cx:pt>
          <cx:pt idx="3675">2.2000000000000002</cx:pt>
          <cx:pt idx="3676">2.2000000000000002</cx:pt>
          <cx:pt idx="3677">2.2000000000000002</cx:pt>
          <cx:pt idx="3678">2.2000000000000002</cx:pt>
          <cx:pt idx="3679">2.2000000000000002</cx:pt>
          <cx:pt idx="3680">2.2000000000000002</cx:pt>
          <cx:pt idx="3681">2.2000000000000002</cx:pt>
          <cx:pt idx="3682">2.2000000000000002</cx:pt>
          <cx:pt idx="3683">2.2000000000000002</cx:pt>
          <cx:pt idx="3684">2.2000000000000002</cx:pt>
          <cx:pt idx="3685">2.2000000000000002</cx:pt>
          <cx:pt idx="3686">2.2000000000000002</cx:pt>
          <cx:pt idx="3687">2.2000000000000002</cx:pt>
          <cx:pt idx="3688">2.2000000000000002</cx:pt>
          <cx:pt idx="3689">2.2000000000000002</cx:pt>
          <cx:pt idx="3690">2.2000000000000002</cx:pt>
          <cx:pt idx="3691">2.2000000000000002</cx:pt>
          <cx:pt idx="3692">2.2000000000000002</cx:pt>
          <cx:pt idx="3693">2.2000000000000002</cx:pt>
          <cx:pt idx="3694">2.2000000000000002</cx:pt>
          <cx:pt idx="3695">2.2000000000000002</cx:pt>
          <cx:pt idx="3696">2.2000000000000002</cx:pt>
          <cx:pt idx="3697">2.2000000000000002</cx:pt>
          <cx:pt idx="3698">2.2000000000000002</cx:pt>
          <cx:pt idx="3699">2.2000000000000002</cx:pt>
          <cx:pt idx="3700">2.2000000000000002</cx:pt>
          <cx:pt idx="3701">2.2000000000000002</cx:pt>
          <cx:pt idx="3702">2.2000000000000002</cx:pt>
          <cx:pt idx="3703">2.2000000000000002</cx:pt>
          <cx:pt idx="3704">2.2000000000000002</cx:pt>
          <cx:pt idx="3705">2.2000000000000002</cx:pt>
          <cx:pt idx="3706">2.2000000000000002</cx:pt>
          <cx:pt idx="3707">2.2000000000000002</cx:pt>
          <cx:pt idx="3708">2.2000000000000002</cx:pt>
          <cx:pt idx="3709">2.2000000000000002</cx:pt>
          <cx:pt idx="3710">2.2000000000000002</cx:pt>
          <cx:pt idx="3711">2.2000000000000002</cx:pt>
          <cx:pt idx="3712">2.2000000000000002</cx:pt>
          <cx:pt idx="3713">2.2000000000000002</cx:pt>
          <cx:pt idx="3714">2.2000000000000002</cx:pt>
          <cx:pt idx="3715">2.2000000000000002</cx:pt>
          <cx:pt idx="3716">2.2000000000000002</cx:pt>
          <cx:pt idx="3717">2.2000000000000002</cx:pt>
          <cx:pt idx="3718">2.2000000000000002</cx:pt>
          <cx:pt idx="3719">2.2000000000000002</cx:pt>
          <cx:pt idx="3720">2.2000000000000002</cx:pt>
          <cx:pt idx="3721">2.2000000000000002</cx:pt>
          <cx:pt idx="3722">2.2000000000000002</cx:pt>
          <cx:pt idx="3723">2.2000000000000002</cx:pt>
          <cx:pt idx="3724">2.2000000000000002</cx:pt>
          <cx:pt idx="3725">2.2000000000000002</cx:pt>
          <cx:pt idx="3726">2.2000000000000002</cx:pt>
          <cx:pt idx="3727">2.2000000000000002</cx:pt>
          <cx:pt idx="3728">2.2000000000000002</cx:pt>
          <cx:pt idx="3729">2.2000000000000002</cx:pt>
          <cx:pt idx="3730">2.2000000000000002</cx:pt>
          <cx:pt idx="3731">2.2000000000000002</cx:pt>
          <cx:pt idx="3732">2.2000000000000002</cx:pt>
          <cx:pt idx="3733">2.2000000000000002</cx:pt>
          <cx:pt idx="3734">2.2000000000000002</cx:pt>
          <cx:pt idx="3735">2.2000000000000002</cx:pt>
          <cx:pt idx="3736">2.2000000000000002</cx:pt>
          <cx:pt idx="3737">2.2000000000000002</cx:pt>
          <cx:pt idx="3738">2.2000000000000002</cx:pt>
          <cx:pt idx="3739">2.2000000000000002</cx:pt>
          <cx:pt idx="3740">2.2000000000000002</cx:pt>
          <cx:pt idx="3741">2.2000000000000002</cx:pt>
          <cx:pt idx="3742">2.2000000000000002</cx:pt>
          <cx:pt idx="3743">2.2000000000000002</cx:pt>
          <cx:pt idx="3744">2.2000000000000002</cx:pt>
          <cx:pt idx="3745">2.2000000000000002</cx:pt>
          <cx:pt idx="3746">2.2000000000000002</cx:pt>
          <cx:pt idx="3747">2.2000000000000002</cx:pt>
          <cx:pt idx="3748">2.2000000000000002</cx:pt>
          <cx:pt idx="3749">2.2000000000000002</cx:pt>
          <cx:pt idx="3750">2.2000000000000002</cx:pt>
          <cx:pt idx="3751">2.2000000000000002</cx:pt>
          <cx:pt idx="3752">2.2000000000000002</cx:pt>
          <cx:pt idx="3753">2.2000000000000002</cx:pt>
          <cx:pt idx="3754">2.2000000000000002</cx:pt>
          <cx:pt idx="3755">2.2000000000000002</cx:pt>
          <cx:pt idx="3756">2.2000000000000002</cx:pt>
          <cx:pt idx="3757">2.2000000000000002</cx:pt>
          <cx:pt idx="3758">2.2000000000000002</cx:pt>
          <cx:pt idx="3759">2.2000000000000002</cx:pt>
          <cx:pt idx="3760">2.2000000000000002</cx:pt>
          <cx:pt idx="3761">2.2000000000000002</cx:pt>
          <cx:pt idx="3762">2.2000000000000002</cx:pt>
          <cx:pt idx="3763">2.2000000000000002</cx:pt>
          <cx:pt idx="3764">2.2000000000000002</cx:pt>
          <cx:pt idx="3765">2.2000000000000002</cx:pt>
          <cx:pt idx="3766">2.2000000000000002</cx:pt>
          <cx:pt idx="3767">2.2000000000000002</cx:pt>
          <cx:pt idx="3768">2.2000000000000002</cx:pt>
          <cx:pt idx="3769">2.2000000000000002</cx:pt>
          <cx:pt idx="3770">2.2000000000000002</cx:pt>
          <cx:pt idx="3771">2.2000000000000002</cx:pt>
          <cx:pt idx="3772">2.2000000000000002</cx:pt>
          <cx:pt idx="3773">2.2000000000000002</cx:pt>
          <cx:pt idx="3774">2.2000000000000002</cx:pt>
          <cx:pt idx="3775">2.2000000000000002</cx:pt>
          <cx:pt idx="3776">2.2000000000000002</cx:pt>
          <cx:pt idx="3777">2.2000000000000002</cx:pt>
          <cx:pt idx="3778">2.2000000000000002</cx:pt>
          <cx:pt idx="3779">2.2000000000000002</cx:pt>
          <cx:pt idx="3780">2.2000000000000002</cx:pt>
          <cx:pt idx="3781">2.2000000000000002</cx:pt>
          <cx:pt idx="3782">2.2000000000000002</cx:pt>
          <cx:pt idx="3783">2.2000000000000002</cx:pt>
          <cx:pt idx="3784">2.2000000000000002</cx:pt>
          <cx:pt idx="3785">2.2000000000000002</cx:pt>
          <cx:pt idx="3786">2.2000000000000002</cx:pt>
          <cx:pt idx="3787">2.2000000000000002</cx:pt>
          <cx:pt idx="3788">2.2000000000000002</cx:pt>
          <cx:pt idx="3789">2.2000000000000002</cx:pt>
          <cx:pt idx="3790">2.2000000000000002</cx:pt>
          <cx:pt idx="3791">2.2000000000000002</cx:pt>
          <cx:pt idx="3792">2.2000000000000002</cx:pt>
          <cx:pt idx="3793">2.2000000000000002</cx:pt>
          <cx:pt idx="3794">2.2000000000000002</cx:pt>
          <cx:pt idx="3795">2.2000000000000002</cx:pt>
          <cx:pt idx="3796">2.2000000000000002</cx:pt>
          <cx:pt idx="3797">2.2000000000000002</cx:pt>
          <cx:pt idx="3798">2.2000000000000002</cx:pt>
          <cx:pt idx="3799">2.2000000000000002</cx:pt>
          <cx:pt idx="3800">2.2000000000000002</cx:pt>
          <cx:pt idx="3801">2.2000000000000002</cx:pt>
          <cx:pt idx="3802">2.2000000000000002</cx:pt>
          <cx:pt idx="3803">2.2000000000000002</cx:pt>
          <cx:pt idx="3804">2.2000000000000002</cx:pt>
          <cx:pt idx="3805">2.2000000000000002</cx:pt>
          <cx:pt idx="3806">2.2000000000000002</cx:pt>
          <cx:pt idx="3807">2.2000000000000002</cx:pt>
          <cx:pt idx="3808">2.2000000000000002</cx:pt>
          <cx:pt idx="3809">2.2000000000000002</cx:pt>
          <cx:pt idx="3810">2.2000000000000002</cx:pt>
          <cx:pt idx="3811">2.2000000000000002</cx:pt>
          <cx:pt idx="3812">2.2000000000000002</cx:pt>
          <cx:pt idx="3813">2.2000000000000002</cx:pt>
          <cx:pt idx="3814">2.2000000000000002</cx:pt>
          <cx:pt idx="3815">2.2000000000000002</cx:pt>
          <cx:pt idx="3816">2.2000000000000002</cx:pt>
          <cx:pt idx="3817">2.2000000000000002</cx:pt>
          <cx:pt idx="3818">2.2000000000000002</cx:pt>
          <cx:pt idx="3819">2.2000000000000002</cx:pt>
          <cx:pt idx="3820">2.2000000000000002</cx:pt>
          <cx:pt idx="3821">2.2000000000000002</cx:pt>
          <cx:pt idx="3822">2.2000000000000002</cx:pt>
          <cx:pt idx="3823">2.2000000000000002</cx:pt>
          <cx:pt idx="3824">2.2000000000000002</cx:pt>
          <cx:pt idx="3825">2.2000000000000002</cx:pt>
          <cx:pt idx="3826">2.2000000000000002</cx:pt>
          <cx:pt idx="3827">2.2000000000000002</cx:pt>
          <cx:pt idx="3828">2.2000000000000002</cx:pt>
          <cx:pt idx="3829">2.2000000000000002</cx:pt>
          <cx:pt idx="3830">2.2000000000000002</cx:pt>
          <cx:pt idx="3831">2.2000000000000002</cx:pt>
          <cx:pt idx="3832">2.2000000000000002</cx:pt>
          <cx:pt idx="3833">2.2000000000000002</cx:pt>
          <cx:pt idx="3834">2.2000000000000002</cx:pt>
          <cx:pt idx="3835">2.2000000000000002</cx:pt>
          <cx:pt idx="3836">2.2000000000000002</cx:pt>
          <cx:pt idx="3837">2.2000000000000002</cx:pt>
          <cx:pt idx="3838">2.2000000000000002</cx:pt>
          <cx:pt idx="3839">2.2000000000000002</cx:pt>
          <cx:pt idx="3840">2.2000000000000002</cx:pt>
          <cx:pt idx="3841">2.2000000000000002</cx:pt>
          <cx:pt idx="3842">2.2000000000000002</cx:pt>
          <cx:pt idx="3843">2.2000000000000002</cx:pt>
          <cx:pt idx="3844">2.2000000000000002</cx:pt>
          <cx:pt idx="3845">2.2000000000000002</cx:pt>
          <cx:pt idx="3846">2.2000000000000002</cx:pt>
          <cx:pt idx="3847">2.2000000000000002</cx:pt>
          <cx:pt idx="3848">2.2000000000000002</cx:pt>
          <cx:pt idx="3849">2.2000000000000002</cx:pt>
          <cx:pt idx="3850">2.2000000000000002</cx:pt>
          <cx:pt idx="3851">2.2000000000000002</cx:pt>
          <cx:pt idx="3852">2.2000000000000002</cx:pt>
          <cx:pt idx="3853">2.2000000000000002</cx:pt>
          <cx:pt idx="3854">2.2000000000000002</cx:pt>
          <cx:pt idx="3855">2.2000000000000002</cx:pt>
          <cx:pt idx="3856">2.2000000000000002</cx:pt>
          <cx:pt idx="3857">2.2000000000000002</cx:pt>
          <cx:pt idx="3858">2.2000000000000002</cx:pt>
          <cx:pt idx="3859">2.2000000000000002</cx:pt>
          <cx:pt idx="3860">2.2000000000000002</cx:pt>
          <cx:pt idx="3861">2.2000000000000002</cx:pt>
          <cx:pt idx="3862">2.2000000000000002</cx:pt>
          <cx:pt idx="3863">2.2000000000000002</cx:pt>
          <cx:pt idx="3864">2.2000000000000002</cx:pt>
          <cx:pt idx="3865">2.2000000000000002</cx:pt>
          <cx:pt idx="3866">2.2000000000000002</cx:pt>
          <cx:pt idx="3867">2.2000000000000002</cx:pt>
          <cx:pt idx="3868">2.2000000000000002</cx:pt>
          <cx:pt idx="3869">2.2000000000000002</cx:pt>
          <cx:pt idx="3870">2.2000000000000002</cx:pt>
          <cx:pt idx="3871">2.2000000000000002</cx:pt>
          <cx:pt idx="3872">2.2000000000000002</cx:pt>
          <cx:pt idx="3873">2.2000000000000002</cx:pt>
          <cx:pt idx="3874">2.2000000000000002</cx:pt>
          <cx:pt idx="3875">2.2000000000000002</cx:pt>
          <cx:pt idx="3876">2.2000000000000002</cx:pt>
          <cx:pt idx="3877">2.2000000000000002</cx:pt>
          <cx:pt idx="3878">2.2000000000000002</cx:pt>
          <cx:pt idx="3879">2.2000000000000002</cx:pt>
          <cx:pt idx="3880">2.2000000000000002</cx:pt>
          <cx:pt idx="3881">2.2000000000000002</cx:pt>
          <cx:pt idx="3882">2.2000000000000002</cx:pt>
          <cx:pt idx="3883">2.2000000000000002</cx:pt>
          <cx:pt idx="3884">2.2000000000000002</cx:pt>
          <cx:pt idx="3885">2.2000000000000002</cx:pt>
          <cx:pt idx="3886">2.2000000000000002</cx:pt>
          <cx:pt idx="3887">2.2000000000000002</cx:pt>
          <cx:pt idx="3888">2.2000000000000002</cx:pt>
          <cx:pt idx="3889">2.2000000000000002</cx:pt>
          <cx:pt idx="3890">2.2000000000000002</cx:pt>
          <cx:pt idx="3891">2.2000000000000002</cx:pt>
          <cx:pt idx="3892">2.2000000000000002</cx:pt>
          <cx:pt idx="3893">2.2000000000000002</cx:pt>
          <cx:pt idx="3894">2.2000000000000002</cx:pt>
          <cx:pt idx="3895">2.2000000000000002</cx:pt>
          <cx:pt idx="3896">2.2000000000000002</cx:pt>
          <cx:pt idx="3897">2.2000000000000002</cx:pt>
          <cx:pt idx="3898">2.2000000000000002</cx:pt>
          <cx:pt idx="3899">2.2000000000000002</cx:pt>
          <cx:pt idx="3900">2.2000000000000002</cx:pt>
          <cx:pt idx="3901">2.2000000000000002</cx:pt>
          <cx:pt idx="3902">2.2000000000000002</cx:pt>
          <cx:pt idx="3903">2.2000000000000002</cx:pt>
          <cx:pt idx="3904">2.2000000000000002</cx:pt>
          <cx:pt idx="3905">2.2000000000000002</cx:pt>
          <cx:pt idx="3906">2.2000000000000002</cx:pt>
          <cx:pt idx="3907">2.2000000000000002</cx:pt>
          <cx:pt idx="3908">2.2000000000000002</cx:pt>
          <cx:pt idx="3909">2.2000000000000002</cx:pt>
          <cx:pt idx="3910">2.2000000000000002</cx:pt>
          <cx:pt idx="3911">2.2000000000000002</cx:pt>
          <cx:pt idx="3912">2.2000000000000002</cx:pt>
          <cx:pt idx="3913">2.2000000000000002</cx:pt>
          <cx:pt idx="3914">2.2000000000000002</cx:pt>
          <cx:pt idx="3915">2.2000000000000002</cx:pt>
          <cx:pt idx="3916">2.2000000000000002</cx:pt>
          <cx:pt idx="3917">2.2000000000000002</cx:pt>
          <cx:pt idx="3918">2.2000000000000002</cx:pt>
          <cx:pt idx="3919">2.2000000000000002</cx:pt>
          <cx:pt idx="3920">2.2000000000000002</cx:pt>
          <cx:pt idx="3921">2.2000000000000002</cx:pt>
          <cx:pt idx="3922">2.2000000000000002</cx:pt>
          <cx:pt idx="3923">2.2000000000000002</cx:pt>
          <cx:pt idx="3924">2.2000000000000002</cx:pt>
          <cx:pt idx="3925">2.2000000000000002</cx:pt>
          <cx:pt idx="3926">2.2000000000000002</cx:pt>
          <cx:pt idx="3927">2.2000000000000002</cx:pt>
          <cx:pt idx="3928">2.2000000000000002</cx:pt>
          <cx:pt idx="3929">2.2000000000000002</cx:pt>
          <cx:pt idx="3930">2.2000000000000002</cx:pt>
          <cx:pt idx="3931">2.2000000000000002</cx:pt>
          <cx:pt idx="3932">2.2000000000000002</cx:pt>
          <cx:pt idx="3933">2.2000000000000002</cx:pt>
          <cx:pt idx="3934">2.2000000000000002</cx:pt>
          <cx:pt idx="3935">2.2000000000000002</cx:pt>
          <cx:pt idx="3936">2.2000000000000002</cx:pt>
          <cx:pt idx="3937">2.2000000000000002</cx:pt>
          <cx:pt idx="3938">2.2000000000000002</cx:pt>
          <cx:pt idx="3939">2.2000000000000002</cx:pt>
          <cx:pt idx="3940">2.2000000000000002</cx:pt>
          <cx:pt idx="3941">2.2000000000000002</cx:pt>
          <cx:pt idx="3942">2.2000000000000002</cx:pt>
          <cx:pt idx="3943">2.2000000000000002</cx:pt>
          <cx:pt idx="3944">2.2000000000000002</cx:pt>
          <cx:pt idx="3945">2.2000000000000002</cx:pt>
          <cx:pt idx="3946">2.2000000000000002</cx:pt>
          <cx:pt idx="3947">2.2000000000000002</cx:pt>
          <cx:pt idx="3948">2.2000000000000002</cx:pt>
          <cx:pt idx="3949">2.2000000000000002</cx:pt>
          <cx:pt idx="3950">2.2000000000000002</cx:pt>
          <cx:pt idx="3951">2.2000000000000002</cx:pt>
          <cx:pt idx="3952">2.2000000000000002</cx:pt>
          <cx:pt idx="3953">2.2000000000000002</cx:pt>
          <cx:pt idx="3954">2.2000000000000002</cx:pt>
          <cx:pt idx="3955">2.2000000000000002</cx:pt>
          <cx:pt idx="3956">2.2000000000000002</cx:pt>
          <cx:pt idx="3957">2.2000000000000002</cx:pt>
          <cx:pt idx="3958">2.2000000000000002</cx:pt>
          <cx:pt idx="3959">2.2000000000000002</cx:pt>
          <cx:pt idx="3960">2.2000000000000002</cx:pt>
          <cx:pt idx="3961">2.2000000000000002</cx:pt>
          <cx:pt idx="3962">2.2000000000000002</cx:pt>
          <cx:pt idx="3963">2.2000000000000002</cx:pt>
          <cx:pt idx="3964">2.2000000000000002</cx:pt>
          <cx:pt idx="3965">2.2000000000000002</cx:pt>
          <cx:pt idx="3966">2.2000000000000002</cx:pt>
          <cx:pt idx="3967">2.2000000000000002</cx:pt>
          <cx:pt idx="3968">2.2000000000000002</cx:pt>
          <cx:pt idx="3969">2.2000000000000002</cx:pt>
          <cx:pt idx="3970">2.2000000000000002</cx:pt>
          <cx:pt idx="3971">2.2000000000000002</cx:pt>
          <cx:pt idx="3972">2.2000000000000002</cx:pt>
          <cx:pt idx="3973">2.2000000000000002</cx:pt>
          <cx:pt idx="3974">2.2000000000000002</cx:pt>
          <cx:pt idx="3975">2.2000000000000002</cx:pt>
          <cx:pt idx="3976">2.2000000000000002</cx:pt>
          <cx:pt idx="3977">2.2000000000000002</cx:pt>
          <cx:pt idx="3978">2.2000000000000002</cx:pt>
          <cx:pt idx="3979">2.2000000000000002</cx:pt>
          <cx:pt idx="3980">2.2000000000000002</cx:pt>
          <cx:pt idx="3981">2.2000000000000002</cx:pt>
          <cx:pt idx="3982">2.2000000000000002</cx:pt>
          <cx:pt idx="3983">2.2000000000000002</cx:pt>
          <cx:pt idx="3984">2.2000000000000002</cx:pt>
          <cx:pt idx="3985">2.2000000000000002</cx:pt>
          <cx:pt idx="3986">2.2000000000000002</cx:pt>
          <cx:pt idx="3987">2.2000000000000002</cx:pt>
          <cx:pt idx="3988">2.2000000000000002</cx:pt>
          <cx:pt idx="3989">2.2000000000000002</cx:pt>
          <cx:pt idx="3990">2.2000000000000002</cx:pt>
          <cx:pt idx="3991">2.2000000000000002</cx:pt>
          <cx:pt idx="3992">2.2000000000000002</cx:pt>
          <cx:pt idx="3993">2.2000000000000002</cx:pt>
          <cx:pt idx="3994">2.2000000000000002</cx:pt>
          <cx:pt idx="3995">2.2000000000000002</cx:pt>
          <cx:pt idx="3996">2.2000000000000002</cx:pt>
          <cx:pt idx="3997">2.2000000000000002</cx:pt>
          <cx:pt idx="3998">2.2000000000000002</cx:pt>
          <cx:pt idx="3999">2.2000000000000002</cx:pt>
          <cx:pt idx="4000">2.2000000000000002</cx:pt>
          <cx:pt idx="4001">2.2000000000000002</cx:pt>
          <cx:pt idx="4002">2.2000000000000002</cx:pt>
          <cx:pt idx="4003">2.2000000000000002</cx:pt>
          <cx:pt idx="4004">2.2000000000000002</cx:pt>
          <cx:pt idx="4005">2.2000000000000002</cx:pt>
          <cx:pt idx="4006">2.2000000000000002</cx:pt>
          <cx:pt idx="4007">2.2000000000000002</cx:pt>
          <cx:pt idx="4008">2.2000000000000002</cx:pt>
          <cx:pt idx="4009">2.2000000000000002</cx:pt>
          <cx:pt idx="4010">2.2000000000000002</cx:pt>
          <cx:pt idx="4011">2.2000000000000002</cx:pt>
          <cx:pt idx="4012">2.2000000000000002</cx:pt>
          <cx:pt idx="4013">2.2000000000000002</cx:pt>
          <cx:pt idx="4014">2.2000000000000002</cx:pt>
          <cx:pt idx="4015">2.2000000000000002</cx:pt>
          <cx:pt idx="4016">2.2000000000000002</cx:pt>
          <cx:pt idx="4017">2.2000000000000002</cx:pt>
          <cx:pt idx="4018">2.2000000000000002</cx:pt>
          <cx:pt idx="4019">2.2000000000000002</cx:pt>
          <cx:pt idx="4020">2.2000000000000002</cx:pt>
          <cx:pt idx="4021">2.2000000000000002</cx:pt>
          <cx:pt idx="4022">2.2000000000000002</cx:pt>
          <cx:pt idx="4023">2.2000000000000002</cx:pt>
          <cx:pt idx="4024">2.2000000000000002</cx:pt>
          <cx:pt idx="4025">2.2000000000000002</cx:pt>
          <cx:pt idx="4026">2.2000000000000002</cx:pt>
          <cx:pt idx="4027">2.2000000000000002</cx:pt>
          <cx:pt idx="4028">2.2000000000000002</cx:pt>
          <cx:pt idx="4029">2.2000000000000002</cx:pt>
          <cx:pt idx="4030">2.2000000000000002</cx:pt>
          <cx:pt idx="4031">2.2000000000000002</cx:pt>
          <cx:pt idx="4032">2.2000000000000002</cx:pt>
          <cx:pt idx="4033">2.2000000000000002</cx:pt>
          <cx:pt idx="4034">2.2000000000000002</cx:pt>
          <cx:pt idx="4035">2.2000000000000002</cx:pt>
          <cx:pt idx="4036">2.2000000000000002</cx:pt>
          <cx:pt idx="4037">2.2000000000000002</cx:pt>
          <cx:pt idx="4038">2.2000000000000002</cx:pt>
          <cx:pt idx="4039">2.2000000000000002</cx:pt>
          <cx:pt idx="4040">2.2000000000000002</cx:pt>
          <cx:pt idx="4041">2.2000000000000002</cx:pt>
          <cx:pt idx="4042">2.2000000000000002</cx:pt>
          <cx:pt idx="4043">2.2000000000000002</cx:pt>
          <cx:pt idx="4044">2.2000000000000002</cx:pt>
          <cx:pt idx="4045">2.2000000000000002</cx:pt>
          <cx:pt idx="4046">2.2000000000000002</cx:pt>
          <cx:pt idx="4047">2.2000000000000002</cx:pt>
          <cx:pt idx="4048">2.2000000000000002</cx:pt>
          <cx:pt idx="4049">2.2000000000000002</cx:pt>
          <cx:pt idx="4050">2.2000000000000002</cx:pt>
          <cx:pt idx="4051">2.2000000000000002</cx:pt>
          <cx:pt idx="4052">2.2000000000000002</cx:pt>
          <cx:pt idx="4053">2.2000000000000002</cx:pt>
          <cx:pt idx="4054">2.2000000000000002</cx:pt>
          <cx:pt idx="4055">2.2000000000000002</cx:pt>
          <cx:pt idx="4056">2.2000000000000002</cx:pt>
          <cx:pt idx="4057">2.2000000000000002</cx:pt>
          <cx:pt idx="4058">2.2000000000000002</cx:pt>
          <cx:pt idx="4059">2.2000000000000002</cx:pt>
          <cx:pt idx="4060">2.2000000000000002</cx:pt>
          <cx:pt idx="4061">2.2000000000000002</cx:pt>
          <cx:pt idx="4062">2.2000000000000002</cx:pt>
          <cx:pt idx="4063">2.2000000000000002</cx:pt>
          <cx:pt idx="4064">2.2000000000000002</cx:pt>
          <cx:pt idx="4065">2.2000000000000002</cx:pt>
          <cx:pt idx="4066">2.2000000000000002</cx:pt>
          <cx:pt idx="4067">2.2000000000000002</cx:pt>
          <cx:pt idx="4068">2.2000000000000002</cx:pt>
          <cx:pt idx="4069">2.2000000000000002</cx:pt>
          <cx:pt idx="4070">2.2000000000000002</cx:pt>
          <cx:pt idx="4071">2.2000000000000002</cx:pt>
          <cx:pt idx="4072">2.2000000000000002</cx:pt>
          <cx:pt idx="4073">2.2000000000000002</cx:pt>
          <cx:pt idx="4074">2.2000000000000002</cx:pt>
          <cx:pt idx="4075">2.2000000000000002</cx:pt>
          <cx:pt idx="4076">2.2000000000000002</cx:pt>
          <cx:pt idx="4077">2.2000000000000002</cx:pt>
          <cx:pt idx="4078">2.2000000000000002</cx:pt>
          <cx:pt idx="4079">2.2000000000000002</cx:pt>
          <cx:pt idx="4080">2.2000000000000002</cx:pt>
          <cx:pt idx="4081">2.2000000000000002</cx:pt>
          <cx:pt idx="4082">2.2000000000000002</cx:pt>
          <cx:pt idx="4083">2.2000000000000002</cx:pt>
          <cx:pt idx="4084">2.2000000000000002</cx:pt>
          <cx:pt idx="4085">2.2000000000000002</cx:pt>
          <cx:pt idx="4086">2.2000000000000002</cx:pt>
          <cx:pt idx="4087">2.2000000000000002</cx:pt>
          <cx:pt idx="4088">2.2000000000000002</cx:pt>
          <cx:pt idx="4089">2.2000000000000002</cx:pt>
          <cx:pt idx="4090">2.2000000000000002</cx:pt>
          <cx:pt idx="4091">2.2000000000000002</cx:pt>
          <cx:pt idx="4092">2.2000000000000002</cx:pt>
          <cx:pt idx="4093">2.2000000000000002</cx:pt>
          <cx:pt idx="4094">2.2000000000000002</cx:pt>
          <cx:pt idx="4095">2.2000000000000002</cx:pt>
          <cx:pt idx="4096">2.2000000000000002</cx:pt>
          <cx:pt idx="4097">2.2000000000000002</cx:pt>
          <cx:pt idx="4098">2.2000000000000002</cx:pt>
          <cx:pt idx="4099">2.2000000000000002</cx:pt>
          <cx:pt idx="4100">2.2000000000000002</cx:pt>
          <cx:pt idx="4101">2.2000000000000002</cx:pt>
          <cx:pt idx="4102">2.2000000000000002</cx:pt>
          <cx:pt idx="4103">2.2000000000000002</cx:pt>
          <cx:pt idx="4104">2.2000000000000002</cx:pt>
          <cx:pt idx="4105">2.2000000000000002</cx:pt>
          <cx:pt idx="4106">2.2000000000000002</cx:pt>
          <cx:pt idx="4107">2.2000000000000002</cx:pt>
          <cx:pt idx="4108">2.2000000000000002</cx:pt>
          <cx:pt idx="4109">2.2000000000000002</cx:pt>
          <cx:pt idx="4110">2.2000000000000002</cx:pt>
          <cx:pt idx="4111">2.2000000000000002</cx:pt>
          <cx:pt idx="4112">2.2000000000000002</cx:pt>
          <cx:pt idx="4113">2.2000000000000002</cx:pt>
          <cx:pt idx="4114">2.2000000000000002</cx:pt>
          <cx:pt idx="4115">2.2000000000000002</cx:pt>
          <cx:pt idx="4116">2.2000000000000002</cx:pt>
          <cx:pt idx="4117">2.2000000000000002</cx:pt>
          <cx:pt idx="4118">2.2000000000000002</cx:pt>
          <cx:pt idx="4119">2.2000000000000002</cx:pt>
          <cx:pt idx="4120">2.2000000000000002</cx:pt>
          <cx:pt idx="4121">2.2000000000000002</cx:pt>
          <cx:pt idx="4122">2.2000000000000002</cx:pt>
          <cx:pt idx="4123">2.2000000000000002</cx:pt>
          <cx:pt idx="4124">2.2000000000000002</cx:pt>
          <cx:pt idx="4125">2.2000000000000002</cx:pt>
          <cx:pt idx="4126">2.2000000000000002</cx:pt>
          <cx:pt idx="4127">2.2000000000000002</cx:pt>
          <cx:pt idx="4128">2.2000000000000002</cx:pt>
          <cx:pt idx="4129">2.2000000000000002</cx:pt>
          <cx:pt idx="4130">2.2000000000000002</cx:pt>
          <cx:pt idx="4131">2.2000000000000002</cx:pt>
          <cx:pt idx="4132">2.2000000000000002</cx:pt>
          <cx:pt idx="4133">2.2000000000000002</cx:pt>
          <cx:pt idx="4134">2.2000000000000002</cx:pt>
          <cx:pt idx="4135">2.2000000000000002</cx:pt>
          <cx:pt idx="4136">2.2000000000000002</cx:pt>
          <cx:pt idx="4137">2.2000000000000002</cx:pt>
          <cx:pt idx="4138">2.2000000000000002</cx:pt>
          <cx:pt idx="4139">2.2000000000000002</cx:pt>
          <cx:pt idx="4140">2.2000000000000002</cx:pt>
          <cx:pt idx="4141">2.2000000000000002</cx:pt>
          <cx:pt idx="4142">2.2000000000000002</cx:pt>
          <cx:pt idx="4143">2.2000000000000002</cx:pt>
          <cx:pt idx="4144">2.2000000000000002</cx:pt>
          <cx:pt idx="4145">2.2000000000000002</cx:pt>
          <cx:pt idx="4146">2.2000000000000002</cx:pt>
          <cx:pt idx="4147">2.2000000000000002</cx:pt>
          <cx:pt idx="4148">2.2000000000000002</cx:pt>
          <cx:pt idx="4149">2.2000000000000002</cx:pt>
          <cx:pt idx="4150">2.2000000000000002</cx:pt>
          <cx:pt idx="4151">2.2000000000000002</cx:pt>
          <cx:pt idx="4152">2.2000000000000002</cx:pt>
          <cx:pt idx="4153">2.2000000000000002</cx:pt>
          <cx:pt idx="4154">2.2000000000000002</cx:pt>
          <cx:pt idx="4155">2.2000000000000002</cx:pt>
          <cx:pt idx="4156">2.2000000000000002</cx:pt>
          <cx:pt idx="4157">2.2000000000000002</cx:pt>
          <cx:pt idx="4158">2.2000000000000002</cx:pt>
          <cx:pt idx="4159">2.2000000000000002</cx:pt>
          <cx:pt idx="4160">2.2000000000000002</cx:pt>
          <cx:pt idx="4161">2.2000000000000002</cx:pt>
          <cx:pt idx="4162">2.2000000000000002</cx:pt>
          <cx:pt idx="4163">2.2000000000000002</cx:pt>
          <cx:pt idx="4164">2.2000000000000002</cx:pt>
          <cx:pt idx="4165">2.2000000000000002</cx:pt>
          <cx:pt idx="4166">2.2000000000000002</cx:pt>
          <cx:pt idx="4167">2.2000000000000002</cx:pt>
          <cx:pt idx="4168">2.2000000000000002</cx:pt>
          <cx:pt idx="4169">2.2000000000000002</cx:pt>
          <cx:pt idx="4170">2.2000000000000002</cx:pt>
          <cx:pt idx="4171">2.2000000000000002</cx:pt>
          <cx:pt idx="4172">2.2000000000000002</cx:pt>
          <cx:pt idx="4173">2.2000000000000002</cx:pt>
          <cx:pt idx="4174">2.2000000000000002</cx:pt>
          <cx:pt idx="4175">2.2000000000000002</cx:pt>
          <cx:pt idx="4176">2.2000000000000002</cx:pt>
          <cx:pt idx="4177">2.2000000000000002</cx:pt>
          <cx:pt idx="4178">2.2000000000000002</cx:pt>
          <cx:pt idx="4179">2.2000000000000002</cx:pt>
          <cx:pt idx="4180">2.2000000000000002</cx:pt>
          <cx:pt idx="4181">2.2000000000000002</cx:pt>
          <cx:pt idx="4182">2.2000000000000002</cx:pt>
          <cx:pt idx="4183">2.2000000000000002</cx:pt>
          <cx:pt idx="4184">2.2000000000000002</cx:pt>
          <cx:pt idx="4185">2.2000000000000002</cx:pt>
          <cx:pt idx="4186">2.2000000000000002</cx:pt>
          <cx:pt idx="4187">2.2000000000000002</cx:pt>
          <cx:pt idx="4188">2.2000000000000002</cx:pt>
          <cx:pt idx="4189">2.2000000000000002</cx:pt>
          <cx:pt idx="4190">2.2000000000000002</cx:pt>
          <cx:pt idx="4191">2.2000000000000002</cx:pt>
          <cx:pt idx="4192">2.2000000000000002</cx:pt>
          <cx:pt idx="4193">2.2000000000000002</cx:pt>
          <cx:pt idx="4194">2.2000000000000002</cx:pt>
          <cx:pt idx="4195">2.2000000000000002</cx:pt>
          <cx:pt idx="4196">2.2000000000000002</cx:pt>
          <cx:pt idx="4197">2.2000000000000002</cx:pt>
          <cx:pt idx="4198">2.2000000000000002</cx:pt>
          <cx:pt idx="4199">2.2000000000000002</cx:pt>
          <cx:pt idx="4200">2.2000000000000002</cx:pt>
          <cx:pt idx="4201">2.2000000000000002</cx:pt>
          <cx:pt idx="4202">2.2000000000000002</cx:pt>
          <cx:pt idx="4203">2.2000000000000002</cx:pt>
          <cx:pt idx="4204">2.2000000000000002</cx:pt>
          <cx:pt idx="4205">2.2000000000000002</cx:pt>
          <cx:pt idx="4206">2.2000000000000002</cx:pt>
          <cx:pt idx="4207">2.2000000000000002</cx:pt>
          <cx:pt idx="4208">2.2000000000000002</cx:pt>
          <cx:pt idx="4209">2.2000000000000002</cx:pt>
          <cx:pt idx="4210">2.2000000000000002</cx:pt>
          <cx:pt idx="4211">2.2000000000000002</cx:pt>
          <cx:pt idx="4212">2.2000000000000002</cx:pt>
          <cx:pt idx="4213">2.2000000000000002</cx:pt>
          <cx:pt idx="4214">2.2000000000000002</cx:pt>
          <cx:pt idx="4215">2.2000000000000002</cx:pt>
          <cx:pt idx="4216">2.2000000000000002</cx:pt>
          <cx:pt idx="4217">2.2000000000000002</cx:pt>
          <cx:pt idx="4218">2.2000000000000002</cx:pt>
          <cx:pt idx="4219">2.2000000000000002</cx:pt>
          <cx:pt idx="4220">2.2000000000000002</cx:pt>
          <cx:pt idx="4221">2.2000000000000002</cx:pt>
          <cx:pt idx="4222">2.2000000000000002</cx:pt>
          <cx:pt idx="4223">2.2000000000000002</cx:pt>
          <cx:pt idx="4224">2.2000000000000002</cx:pt>
          <cx:pt idx="4225">2.2000000000000002</cx:pt>
          <cx:pt idx="4226">2.2000000000000002</cx:pt>
          <cx:pt idx="4227">2.2000000000000002</cx:pt>
          <cx:pt idx="4228">2.2000000000000002</cx:pt>
          <cx:pt idx="4229">2.2000000000000002</cx:pt>
          <cx:pt idx="4230">2.2000000000000002</cx:pt>
          <cx:pt idx="4231">2.2000000000000002</cx:pt>
          <cx:pt idx="4232">2.2000000000000002</cx:pt>
          <cx:pt idx="4233">2.2000000000000002</cx:pt>
          <cx:pt idx="4234">2.2000000000000002</cx:pt>
          <cx:pt idx="4235">2.2000000000000002</cx:pt>
          <cx:pt idx="4236">2.2000000000000002</cx:pt>
          <cx:pt idx="4237">2.2000000000000002</cx:pt>
          <cx:pt idx="4238">2.2000000000000002</cx:pt>
          <cx:pt idx="4239">2.2000000000000002</cx:pt>
          <cx:pt idx="4240">2.2000000000000002</cx:pt>
          <cx:pt idx="4241">2.2000000000000002</cx:pt>
          <cx:pt idx="4242">2.2000000000000002</cx:pt>
          <cx:pt idx="4243">2.2000000000000002</cx:pt>
          <cx:pt idx="4244">2.2000000000000002</cx:pt>
          <cx:pt idx="4245">2.2000000000000002</cx:pt>
          <cx:pt idx="4246">2.2000000000000002</cx:pt>
          <cx:pt idx="4247">2.2000000000000002</cx:pt>
          <cx:pt idx="4248">2.2000000000000002</cx:pt>
          <cx:pt idx="4249">2.2000000000000002</cx:pt>
          <cx:pt idx="4250">2.2000000000000002</cx:pt>
          <cx:pt idx="4251">2.2000000000000002</cx:pt>
          <cx:pt idx="4252">2.2000000000000002</cx:pt>
          <cx:pt idx="4253">2.2000000000000002</cx:pt>
          <cx:pt idx="4254">2.2000000000000002</cx:pt>
          <cx:pt idx="4255">2.2000000000000002</cx:pt>
          <cx:pt idx="4256">2.2000000000000002</cx:pt>
          <cx:pt idx="4257">2.2000000000000002</cx:pt>
          <cx:pt idx="4258">2.2000000000000002</cx:pt>
          <cx:pt idx="4259">2.2000000000000002</cx:pt>
          <cx:pt idx="4260">2.2000000000000002</cx:pt>
          <cx:pt idx="4261">2.2000000000000002</cx:pt>
          <cx:pt idx="4262">2.2000000000000002</cx:pt>
          <cx:pt idx="4263">2.2000000000000002</cx:pt>
          <cx:pt idx="4264">2.2000000000000002</cx:pt>
          <cx:pt idx="4265">2.2000000000000002</cx:pt>
          <cx:pt idx="4266">2.2000000000000002</cx:pt>
          <cx:pt idx="4267">2.2000000000000002</cx:pt>
          <cx:pt idx="4268">2.2000000000000002</cx:pt>
          <cx:pt idx="4269">2.2000000000000002</cx:pt>
          <cx:pt idx="4270">2.2000000000000002</cx:pt>
          <cx:pt idx="4271">2.2000000000000002</cx:pt>
          <cx:pt idx="4272">2.2000000000000002</cx:pt>
          <cx:pt idx="4273">2.2000000000000002</cx:pt>
          <cx:pt idx="4274">2.2000000000000002</cx:pt>
          <cx:pt idx="4275">2.2000000000000002</cx:pt>
          <cx:pt idx="4276">2.2000000000000002</cx:pt>
          <cx:pt idx="4277">2.2000000000000002</cx:pt>
          <cx:pt idx="4278">2.2000000000000002</cx:pt>
          <cx:pt idx="4279">2.2000000000000002</cx:pt>
          <cx:pt idx="4280">2.2000000000000002</cx:pt>
          <cx:pt idx="4281">2.2000000000000002</cx:pt>
          <cx:pt idx="4282">2.2000000000000002</cx:pt>
          <cx:pt idx="4283">2.2000000000000002</cx:pt>
          <cx:pt idx="4284">2.2000000000000002</cx:pt>
          <cx:pt idx="4285">2.2000000000000002</cx:pt>
          <cx:pt idx="4286">2.2000000000000002</cx:pt>
          <cx:pt idx="4287">2.2000000000000002</cx:pt>
          <cx:pt idx="4288">2.2000000000000002</cx:pt>
          <cx:pt idx="4289">2.2000000000000002</cx:pt>
          <cx:pt idx="4290">2.2000000000000002</cx:pt>
          <cx:pt idx="4291">2.2000000000000002</cx:pt>
          <cx:pt idx="4292">2.2000000000000002</cx:pt>
          <cx:pt idx="4293">2.2000000000000002</cx:pt>
          <cx:pt idx="4294">2.2000000000000002</cx:pt>
          <cx:pt idx="4295">2.2000000000000002</cx:pt>
          <cx:pt idx="4296">2.2000000000000002</cx:pt>
          <cx:pt idx="4297">2.2000000000000002</cx:pt>
          <cx:pt idx="4298">2.2000000000000002</cx:pt>
          <cx:pt idx="4299">2.2000000000000002</cx:pt>
          <cx:pt idx="4300">2.2000000000000002</cx:pt>
          <cx:pt idx="4301">2.2000000000000002</cx:pt>
          <cx:pt idx="4302">2.2000000000000002</cx:pt>
          <cx:pt idx="4303">2.2000000000000002</cx:pt>
          <cx:pt idx="4304">2.2000000000000002</cx:pt>
          <cx:pt idx="4305">2.2000000000000002</cx:pt>
          <cx:pt idx="4306">2.2000000000000002</cx:pt>
          <cx:pt idx="4307">2.2000000000000002</cx:pt>
          <cx:pt idx="4308">2.2000000000000002</cx:pt>
          <cx:pt idx="4309">2.2000000000000002</cx:pt>
          <cx:pt idx="4310">2.2000000000000002</cx:pt>
          <cx:pt idx="4311">2.2000000000000002</cx:pt>
          <cx:pt idx="4312">2.2000000000000002</cx:pt>
          <cx:pt idx="4313">2.2000000000000002</cx:pt>
          <cx:pt idx="4314">2.2000000000000002</cx:pt>
          <cx:pt idx="4315">2.2000000000000002</cx:pt>
          <cx:pt idx="4316">2.2000000000000002</cx:pt>
          <cx:pt idx="4317">2.2000000000000002</cx:pt>
          <cx:pt idx="4318">2.2000000000000002</cx:pt>
          <cx:pt idx="4319">2.2000000000000002</cx:pt>
          <cx:pt idx="4320">2.2000000000000002</cx:pt>
          <cx:pt idx="4321">2.2000000000000002</cx:pt>
          <cx:pt idx="4322">2.2000000000000002</cx:pt>
          <cx:pt idx="4323">2.2000000000000002</cx:pt>
          <cx:pt idx="4324">2.2000000000000002</cx:pt>
          <cx:pt idx="4325">2.2000000000000002</cx:pt>
          <cx:pt idx="4326">2.2000000000000002</cx:pt>
          <cx:pt idx="4327">2.2000000000000002</cx:pt>
          <cx:pt idx="4328">2.2000000000000002</cx:pt>
          <cx:pt idx="4329">2.2000000000000002</cx:pt>
          <cx:pt idx="4330">2.2000000000000002</cx:pt>
          <cx:pt idx="4331">2.2000000000000002</cx:pt>
          <cx:pt idx="4332">2.2000000000000002</cx:pt>
          <cx:pt idx="4333">2.2000000000000002</cx:pt>
          <cx:pt idx="4334">2.2000000000000002</cx:pt>
          <cx:pt idx="4335">2.2000000000000002</cx:pt>
          <cx:pt idx="4336">2.2000000000000002</cx:pt>
          <cx:pt idx="4337">2.2000000000000002</cx:pt>
          <cx:pt idx="4338">2.2000000000000002</cx:pt>
          <cx:pt idx="4339">2.2000000000000002</cx:pt>
          <cx:pt idx="4340">2.2000000000000002</cx:pt>
          <cx:pt idx="4341">2.2000000000000002</cx:pt>
          <cx:pt idx="4342">2.2000000000000002</cx:pt>
          <cx:pt idx="4343">2.2000000000000002</cx:pt>
          <cx:pt idx="4344">2.2000000000000002</cx:pt>
          <cx:pt idx="4345">2.2000000000000002</cx:pt>
          <cx:pt idx="4346">2.2000000000000002</cx:pt>
          <cx:pt idx="4347">2.2000000000000002</cx:pt>
          <cx:pt idx="4348">2.2000000000000002</cx:pt>
          <cx:pt idx="4349">2.2000000000000002</cx:pt>
          <cx:pt idx="4350">2.2000000000000002</cx:pt>
          <cx:pt idx="4351">2.2000000000000002</cx:pt>
          <cx:pt idx="4352">2.2000000000000002</cx:pt>
          <cx:pt idx="4353">2.2000000000000002</cx:pt>
          <cx:pt idx="4354">2.2000000000000002</cx:pt>
          <cx:pt idx="4355">2.2000000000000002</cx:pt>
          <cx:pt idx="4356">2.2000000000000002</cx:pt>
          <cx:pt idx="4357">2.2000000000000002</cx:pt>
          <cx:pt idx="4358">2.2000000000000002</cx:pt>
          <cx:pt idx="4359">2.2000000000000002</cx:pt>
          <cx:pt idx="4360">2.2000000000000002</cx:pt>
          <cx:pt idx="4361">2.2000000000000002</cx:pt>
          <cx:pt idx="4362">2.2000000000000002</cx:pt>
          <cx:pt idx="4363">2.2000000000000002</cx:pt>
          <cx:pt idx="4364">2.2000000000000002</cx:pt>
          <cx:pt idx="4365">2.2000000000000002</cx:pt>
          <cx:pt idx="4366">2.2000000000000002</cx:pt>
          <cx:pt idx="4367">2.2000000000000002</cx:pt>
          <cx:pt idx="4368">2.2000000000000002</cx:pt>
          <cx:pt idx="4369">2.2000000000000002</cx:pt>
          <cx:pt idx="4370">2.2000000000000002</cx:pt>
          <cx:pt idx="4371">2.2000000000000002</cx:pt>
          <cx:pt idx="4372">2.2000000000000002</cx:pt>
          <cx:pt idx="4373">2.2000000000000002</cx:pt>
          <cx:pt idx="4374">2.2000000000000002</cx:pt>
          <cx:pt idx="4375">2.2000000000000002</cx:pt>
          <cx:pt idx="4376">2.2000000000000002</cx:pt>
          <cx:pt idx="4377">2.2000000000000002</cx:pt>
          <cx:pt idx="4378">2.2000000000000002</cx:pt>
          <cx:pt idx="4379">2.2000000000000002</cx:pt>
          <cx:pt idx="4380">2.2000000000000002</cx:pt>
          <cx:pt idx="4381">2.2000000000000002</cx:pt>
          <cx:pt idx="4382">2.2000000000000002</cx:pt>
          <cx:pt idx="4383">2.2000000000000002</cx:pt>
          <cx:pt idx="4384">2.2000000000000002</cx:pt>
          <cx:pt idx="4385">2.2000000000000002</cx:pt>
          <cx:pt idx="4386">2.2000000000000002</cx:pt>
          <cx:pt idx="4387">2.2000000000000002</cx:pt>
          <cx:pt idx="4388">2.2000000000000002</cx:pt>
          <cx:pt idx="4389">2.2000000000000002</cx:pt>
          <cx:pt idx="4390">2.2000000000000002</cx:pt>
          <cx:pt idx="4391">2.2000000000000002</cx:pt>
          <cx:pt idx="4392">2.2000000000000002</cx:pt>
          <cx:pt idx="4393">2.2000000000000002</cx:pt>
          <cx:pt idx="4394">2.2000000000000002</cx:pt>
          <cx:pt idx="4395">2.2000000000000002</cx:pt>
          <cx:pt idx="4396">2.2000000000000002</cx:pt>
          <cx:pt idx="4397">2.2000000000000002</cx:pt>
          <cx:pt idx="4398">2.2000000000000002</cx:pt>
          <cx:pt idx="4399">2.2000000000000002</cx:pt>
          <cx:pt idx="4400">2.2000000000000002</cx:pt>
          <cx:pt idx="4401">2.2000000000000002</cx:pt>
          <cx:pt idx="4402">2.2000000000000002</cx:pt>
          <cx:pt idx="4403">2.2000000000000002</cx:pt>
          <cx:pt idx="4404">2.2000000000000002</cx:pt>
          <cx:pt idx="4405">2.2000000000000002</cx:pt>
          <cx:pt idx="4406">2.2000000000000002</cx:pt>
          <cx:pt idx="4407">2.2000000000000002</cx:pt>
          <cx:pt idx="4408">2.2000000000000002</cx:pt>
          <cx:pt idx="4409">2.2000000000000002</cx:pt>
          <cx:pt idx="4410">2.2000000000000002</cx:pt>
          <cx:pt idx="4411">2.2000000000000002</cx:pt>
          <cx:pt idx="4412">2.2000000000000002</cx:pt>
          <cx:pt idx="4413">2.2000000000000002</cx:pt>
          <cx:pt idx="4414">2.2000000000000002</cx:pt>
          <cx:pt idx="4415">2.2000000000000002</cx:pt>
          <cx:pt idx="4416">2.3999999999999999</cx:pt>
          <cx:pt idx="4417">2.3999999999999999</cx:pt>
          <cx:pt idx="4418">2.3999999999999999</cx:pt>
          <cx:pt idx="4419">2.3999999999999999</cx:pt>
          <cx:pt idx="4420">2.3999999999999999</cx:pt>
          <cx:pt idx="4421">2.3999999999999999</cx:pt>
          <cx:pt idx="4422">2.3999999999999999</cx:pt>
          <cx:pt idx="4423">2.3999999999999999</cx:pt>
          <cx:pt idx="4424">2.3999999999999999</cx:pt>
          <cx:pt idx="4425">2.3999999999999999</cx:pt>
          <cx:pt idx="4426">2.3999999999999999</cx:pt>
          <cx:pt idx="4427">2.3999999999999999</cx:pt>
          <cx:pt idx="4428">2.3999999999999999</cx:pt>
          <cx:pt idx="4429">2.3999999999999999</cx:pt>
          <cx:pt idx="4430">2.3999999999999999</cx:pt>
          <cx:pt idx="4431">2.3999999999999999</cx:pt>
          <cx:pt idx="4432">2.3999999999999999</cx:pt>
          <cx:pt idx="4433">2.3999999999999999</cx:pt>
          <cx:pt idx="4434">2.3999999999999999</cx:pt>
          <cx:pt idx="4435">2.3999999999999999</cx:pt>
          <cx:pt idx="4436">2.3999999999999999</cx:pt>
          <cx:pt idx="4437">2.3999999999999999</cx:pt>
          <cx:pt idx="4438">2.3999999999999999</cx:pt>
          <cx:pt idx="4439">2.3999999999999999</cx:pt>
          <cx:pt idx="4440">2.3999999999999999</cx:pt>
          <cx:pt idx="4441">2.3999999999999999</cx:pt>
          <cx:pt idx="4442">2.3999999999999999</cx:pt>
          <cx:pt idx="4443">2.3999999999999999</cx:pt>
          <cx:pt idx="4444">2.3999999999999999</cx:pt>
          <cx:pt idx="4445">2.3999999999999999</cx:pt>
          <cx:pt idx="4446">2.3999999999999999</cx:pt>
          <cx:pt idx="4447">2.4500000000000002</cx:pt>
          <cx:pt idx="4448">2.4500000000000002</cx:pt>
          <cx:pt idx="4449">2.4500000000000002</cx:pt>
          <cx:pt idx="4450">2.4500000000000002</cx:pt>
          <cx:pt idx="4451">2.4500000000000002</cx:pt>
          <cx:pt idx="4452">2.4500000000000002</cx:pt>
          <cx:pt idx="4453">2.4500000000000002</cx:pt>
          <cx:pt idx="4454">2.4500000000000002</cx:pt>
          <cx:pt idx="4455">2.4500000000000002</cx:pt>
          <cx:pt idx="4456">2.4500000000000002</cx:pt>
          <cx:pt idx="4457">2.4500000000000002</cx:pt>
          <cx:pt idx="4458">2.4500000000000002</cx:pt>
          <cx:pt idx="4459">2.4500000000000002</cx:pt>
          <cx:pt idx="4460">2.4500000000000002</cx:pt>
          <cx:pt idx="4461">2.4500000000000002</cx:pt>
          <cx:pt idx="4462">2.4500000000000002</cx:pt>
          <cx:pt idx="4463">2.4500000000000002</cx:pt>
          <cx:pt idx="4464">2.4500000000000002</cx:pt>
          <cx:pt idx="4465">2.4500000000000002</cx:pt>
          <cx:pt idx="4466">2.4500000000000002</cx:pt>
          <cx:pt idx="4467">2.4500000000000002</cx:pt>
          <cx:pt idx="4468">2.4500000000000002</cx:pt>
          <cx:pt idx="4469">2.4500000000000002</cx:pt>
          <cx:pt idx="4470">2.4500000000000002</cx:pt>
          <cx:pt idx="4471">2.4500000000000002</cx:pt>
          <cx:pt idx="4472">2.4500000000000002</cx:pt>
          <cx:pt idx="4473">2.4500000000000002</cx:pt>
          <cx:pt idx="4474">2.4500000000000002</cx:pt>
          <cx:pt idx="4475">2.4500000000000002</cx:pt>
          <cx:pt idx="4476">2.4500000000000002</cx:pt>
          <cx:pt idx="4477">2.4500000000000002</cx:pt>
          <cx:pt idx="4478">2.4500000000000002</cx:pt>
          <cx:pt idx="4479">2.4500000000000002</cx:pt>
          <cx:pt idx="4480">2.4500000000000002</cx:pt>
          <cx:pt idx="4481">2.4500000000000002</cx:pt>
          <cx:pt idx="4482">2.4500000000000002</cx:pt>
          <cx:pt idx="4483">2.4500000000000002</cx:pt>
          <cx:pt idx="4484">2.4500000000000002</cx:pt>
          <cx:pt idx="4485">2.4500000000000002</cx:pt>
          <cx:pt idx="4486">2.4500000000000002</cx:pt>
          <cx:pt idx="4487">2.4500000000000002</cx:pt>
          <cx:pt idx="4488">2.4500000000000002</cx:pt>
          <cx:pt idx="4489">2.4500000000000002</cx:pt>
          <cx:pt idx="4490">2.4500000000000002</cx:pt>
          <cx:pt idx="4491">2.4500000000000002</cx:pt>
          <cx:pt idx="4492">2.4500000000000002</cx:pt>
          <cx:pt idx="4493">2.4500000000000002</cx:pt>
          <cx:pt idx="4494">2.4500000000000002</cx:pt>
          <cx:pt idx="4495">2.4500000000000002</cx:pt>
          <cx:pt idx="4496">2.4500000000000002</cx:pt>
          <cx:pt idx="4497">2.4500000000000002</cx:pt>
          <cx:pt idx="4498">2.4500000000000002</cx:pt>
          <cx:pt idx="4499">2.4500000000000002</cx:pt>
          <cx:pt idx="4500">2.4500000000000002</cx:pt>
          <cx:pt idx="4501">2.4500000000000002</cx:pt>
          <cx:pt idx="4502">2.4500000000000002</cx:pt>
          <cx:pt idx="4503">2.4500000000000002</cx:pt>
          <cx:pt idx="4504">2.4500000000000002</cx:pt>
          <cx:pt idx="4505">2.4500000000000002</cx:pt>
          <cx:pt idx="4506">2.4500000000000002</cx:pt>
          <cx:pt idx="4507">2.4500000000000002</cx:pt>
          <cx:pt idx="4508">2.4500000000000002</cx:pt>
          <cx:pt idx="4509">2.4500000000000002</cx:pt>
          <cx:pt idx="4510">2.4500000000000002</cx:pt>
          <cx:pt idx="4511">2.4500000000000002</cx:pt>
          <cx:pt idx="4512">2.4500000000000002</cx:pt>
          <cx:pt idx="4513">2.4500000000000002</cx:pt>
          <cx:pt idx="4514">2.4500000000000002</cx:pt>
          <cx:pt idx="4515">2.4500000000000002</cx:pt>
          <cx:pt idx="4516">2.4500000000000002</cx:pt>
          <cx:pt idx="4517">2.4500000000000002</cx:pt>
          <cx:pt idx="4518">2.4500000000000002</cx:pt>
          <cx:pt idx="4519">2.4500000000000002</cx:pt>
          <cx:pt idx="4520">2.4500000000000002</cx:pt>
          <cx:pt idx="4521">2.4500000000000002</cx:pt>
          <cx:pt idx="4522">2.4500000000000002</cx:pt>
          <cx:pt idx="4523">2.4500000000000002</cx:pt>
          <cx:pt idx="4524">2.4500000000000002</cx:pt>
          <cx:pt idx="4525">2.4500000000000002</cx:pt>
          <cx:pt idx="4526">2.4500000000000002</cx:pt>
          <cx:pt idx="4527">2.4500000000000002</cx:pt>
          <cx:pt idx="4528">2.4500000000000002</cx:pt>
          <cx:pt idx="4529">2.4500000000000002</cx:pt>
          <cx:pt idx="4530">2.4500000000000002</cx:pt>
          <cx:pt idx="4531">2.4500000000000002</cx:pt>
          <cx:pt idx="4532">2.4500000000000002</cx:pt>
          <cx:pt idx="4533">2.4500000000000002</cx:pt>
          <cx:pt idx="4534">2.4500000000000002</cx:pt>
          <cx:pt idx="4535">2.4500000000000002</cx:pt>
          <cx:pt idx="4536">2.4500000000000002</cx:pt>
          <cx:pt idx="4537">2.4500000000000002</cx:pt>
          <cx:pt idx="4538">2.4500000000000002</cx:pt>
          <cx:pt idx="4539">2.4500000000000002</cx:pt>
          <cx:pt idx="4540">2.4500000000000002</cx:pt>
          <cx:pt idx="4541">2.4500000000000002</cx:pt>
          <cx:pt idx="4542">2.4500000000000002</cx:pt>
          <cx:pt idx="4543">2.4500000000000002</cx:pt>
          <cx:pt idx="4544">2.4500000000000002</cx:pt>
          <cx:pt idx="4545">2.4500000000000002</cx:pt>
          <cx:pt idx="4546">2.4500000000000002</cx:pt>
          <cx:pt idx="4547">2.4500000000000002</cx:pt>
          <cx:pt idx="4548">2.4500000000000002</cx:pt>
          <cx:pt idx="4549">2.4500000000000002</cx:pt>
          <cx:pt idx="4550">2.4500000000000002</cx:pt>
          <cx:pt idx="4551">2.4500000000000002</cx:pt>
          <cx:pt idx="4552">2.4500000000000002</cx:pt>
          <cx:pt idx="4553">2.4500000000000002</cx:pt>
          <cx:pt idx="4554">2.4500000000000002</cx:pt>
          <cx:pt idx="4555">2.4500000000000002</cx:pt>
          <cx:pt idx="4556">2.4500000000000002</cx:pt>
          <cx:pt idx="4557">2.4500000000000002</cx:pt>
          <cx:pt idx="4558">2.4500000000000002</cx:pt>
          <cx:pt idx="4559">2.4500000000000002</cx:pt>
          <cx:pt idx="4560">2.4500000000000002</cx:pt>
          <cx:pt idx="4561">2.4500000000000002</cx:pt>
          <cx:pt idx="4562">2.4500000000000002</cx:pt>
          <cx:pt idx="4563">2.4500000000000002</cx:pt>
          <cx:pt idx="4564">2.4500000000000002</cx:pt>
          <cx:pt idx="4565">2.4500000000000002</cx:pt>
          <cx:pt idx="4566">2.4500000000000002</cx:pt>
          <cx:pt idx="4567">2.4500000000000002</cx:pt>
          <cx:pt idx="4568">2.4500000000000002</cx:pt>
          <cx:pt idx="4569">2.4500000000000002</cx:pt>
          <cx:pt idx="4570">2.4500000000000002</cx:pt>
          <cx:pt idx="4571">2.4500000000000002</cx:pt>
          <cx:pt idx="4572">2.4500000000000002</cx:pt>
          <cx:pt idx="4573">2.4500000000000002</cx:pt>
          <cx:pt idx="4574">2.4500000000000002</cx:pt>
          <cx:pt idx="4575">2.4500000000000002</cx:pt>
          <cx:pt idx="4576">2.4500000000000002</cx:pt>
          <cx:pt idx="4577">2.4500000000000002</cx:pt>
          <cx:pt idx="4578">2.4500000000000002</cx:pt>
          <cx:pt idx="4579">2.4500000000000002</cx:pt>
          <cx:pt idx="4580">2.4500000000000002</cx:pt>
          <cx:pt idx="4581">2.4500000000000002</cx:pt>
          <cx:pt idx="4582">2.4500000000000002</cx:pt>
          <cx:pt idx="4583">2.4500000000000002</cx:pt>
          <cx:pt idx="4584">2.4500000000000002</cx:pt>
          <cx:pt idx="4585">2.4500000000000002</cx:pt>
          <cx:pt idx="4586">2.4500000000000002</cx:pt>
          <cx:pt idx="4587">2.4500000000000002</cx:pt>
          <cx:pt idx="4588">2.4500000000000002</cx:pt>
          <cx:pt idx="4589">2.4500000000000002</cx:pt>
          <cx:pt idx="4590">2.4500000000000002</cx:pt>
          <cx:pt idx="4591">2.4500000000000002</cx:pt>
          <cx:pt idx="4592">2.4500000000000002</cx:pt>
          <cx:pt idx="4593">2.4500000000000002</cx:pt>
          <cx:pt idx="4594">2.4500000000000002</cx:pt>
          <cx:pt idx="4595">2.4500000000000002</cx:pt>
          <cx:pt idx="4596">2.4500000000000002</cx:pt>
          <cx:pt idx="4597">2.4500000000000002</cx:pt>
          <cx:pt idx="4598">2.4500000000000002</cx:pt>
          <cx:pt idx="4599">2.4500000000000002</cx:pt>
          <cx:pt idx="4600">2.4500000000000002</cx:pt>
          <cx:pt idx="4601">2.4500000000000002</cx:pt>
          <cx:pt idx="4602">2.4500000000000002</cx:pt>
          <cx:pt idx="4603">2.4500000000000002</cx:pt>
          <cx:pt idx="4604">2.4500000000000002</cx:pt>
          <cx:pt idx="4605">2.4500000000000002</cx:pt>
          <cx:pt idx="4606">2.4500000000000002</cx:pt>
          <cx:pt idx="4607">2.4500000000000002</cx:pt>
          <cx:pt idx="4608">2.4500000000000002</cx:pt>
          <cx:pt idx="4609">2.4500000000000002</cx:pt>
          <cx:pt idx="4610">2.4500000000000002</cx:pt>
          <cx:pt idx="4611">2.4500000000000002</cx:pt>
          <cx:pt idx="4612">2.4500000000000002</cx:pt>
          <cx:pt idx="4613">2.4500000000000002</cx:pt>
          <cx:pt idx="4614">2.4500000000000002</cx:pt>
          <cx:pt idx="4615">2.4500000000000002</cx:pt>
          <cx:pt idx="4616">2.4500000000000002</cx:pt>
          <cx:pt idx="4617">2.4500000000000002</cx:pt>
          <cx:pt idx="4618">2.4500000000000002</cx:pt>
          <cx:pt idx="4619">2.4500000000000002</cx:pt>
          <cx:pt idx="4620">2.4500000000000002</cx:pt>
          <cx:pt idx="4621">2.4500000000000002</cx:pt>
          <cx:pt idx="4622">2.4500000000000002</cx:pt>
          <cx:pt idx="4623">2.4500000000000002</cx:pt>
          <cx:pt idx="4624">2.4500000000000002</cx:pt>
          <cx:pt idx="4625">2.4500000000000002</cx:pt>
          <cx:pt idx="4626">2.4500000000000002</cx:pt>
          <cx:pt idx="4627">2.4500000000000002</cx:pt>
          <cx:pt idx="4628">2.4500000000000002</cx:pt>
          <cx:pt idx="4629">2.4500000000000002</cx:pt>
          <cx:pt idx="4630">2.4500000000000002</cx:pt>
          <cx:pt idx="4631">2.4500000000000002</cx:pt>
          <cx:pt idx="4632">2.4500000000000002</cx:pt>
          <cx:pt idx="4633">2.4500000000000002</cx:pt>
          <cx:pt idx="4634">2.4500000000000002</cx:pt>
          <cx:pt idx="4635">2.4500000000000002</cx:pt>
          <cx:pt idx="4636">2.4500000000000002</cx:pt>
          <cx:pt idx="4637">2.4500000000000002</cx:pt>
          <cx:pt idx="4638">2.4500000000000002</cx:pt>
          <cx:pt idx="4639">2.4500000000000002</cx:pt>
          <cx:pt idx="4640">2.4500000000000002</cx:pt>
          <cx:pt idx="4641">2.4500000000000002</cx:pt>
          <cx:pt idx="4642">2.4500000000000002</cx:pt>
          <cx:pt idx="4643">2.4500000000000002</cx:pt>
          <cx:pt idx="4644">2.4500000000000002</cx:pt>
          <cx:pt idx="4645">2.4500000000000002</cx:pt>
          <cx:pt idx="4646">2.4500000000000002</cx:pt>
          <cx:pt idx="4647">2.4500000000000002</cx:pt>
          <cx:pt idx="4648">2.4500000000000002</cx:pt>
          <cx:pt idx="4649">2.4500000000000002</cx:pt>
          <cx:pt idx="4650">2.4500000000000002</cx:pt>
          <cx:pt idx="4651">2.4500000000000002</cx:pt>
          <cx:pt idx="4652">2.4500000000000002</cx:pt>
          <cx:pt idx="4653">2.4500000000000002</cx:pt>
          <cx:pt idx="4654">2.4500000000000002</cx:pt>
          <cx:pt idx="4655">2.4500000000000002</cx:pt>
          <cx:pt idx="4656">2.4500000000000002</cx:pt>
          <cx:pt idx="4657">2.4500000000000002</cx:pt>
          <cx:pt idx="4658">2.4500000000000002</cx:pt>
          <cx:pt idx="4659">2.4500000000000002</cx:pt>
          <cx:pt idx="4660">2.4500000000000002</cx:pt>
          <cx:pt idx="4661">2.4500000000000002</cx:pt>
          <cx:pt idx="4662">2.4500000000000002</cx:pt>
          <cx:pt idx="4663">2.4500000000000002</cx:pt>
          <cx:pt idx="4664">2.4500000000000002</cx:pt>
          <cx:pt idx="4665">2.4500000000000002</cx:pt>
          <cx:pt idx="4666">2.4500000000000002</cx:pt>
          <cx:pt idx="4667">2.4500000000000002</cx:pt>
          <cx:pt idx="4668">2.4500000000000002</cx:pt>
          <cx:pt idx="4669">2.4500000000000002</cx:pt>
          <cx:pt idx="4670">2.4500000000000002</cx:pt>
          <cx:pt idx="4671">2.4500000000000002</cx:pt>
          <cx:pt idx="4672">2.4500000000000002</cx:pt>
          <cx:pt idx="4673">2.4500000000000002</cx:pt>
          <cx:pt idx="4674">2.4500000000000002</cx:pt>
          <cx:pt idx="4675">2.4500000000000002</cx:pt>
          <cx:pt idx="4676">2.4500000000000002</cx:pt>
          <cx:pt idx="4677">2.4500000000000002</cx:pt>
          <cx:pt idx="4678">2.4500000000000002</cx:pt>
          <cx:pt idx="4679">2.4500000000000002</cx:pt>
          <cx:pt idx="4680">2.4500000000000002</cx:pt>
          <cx:pt idx="4681">2.4500000000000002</cx:pt>
          <cx:pt idx="4682">2.4500000000000002</cx:pt>
          <cx:pt idx="4683">2.4500000000000002</cx:pt>
          <cx:pt idx="4684">2.4500000000000002</cx:pt>
          <cx:pt idx="4685">2.4500000000000002</cx:pt>
          <cx:pt idx="4686">2.4500000000000002</cx:pt>
          <cx:pt idx="4687">2.4500000000000002</cx:pt>
          <cx:pt idx="4688">2.4500000000000002</cx:pt>
          <cx:pt idx="4689">2.4500000000000002</cx:pt>
          <cx:pt idx="4690">2.4500000000000002</cx:pt>
          <cx:pt idx="4691">2.4500000000000002</cx:pt>
          <cx:pt idx="4692">2.4500000000000002</cx:pt>
          <cx:pt idx="4693">2.4500000000000002</cx:pt>
          <cx:pt idx="4694">2.4500000000000002</cx:pt>
          <cx:pt idx="4695">2.4500000000000002</cx:pt>
          <cx:pt idx="4696">2.4500000000000002</cx:pt>
          <cx:pt idx="4697">2.4500000000000002</cx:pt>
          <cx:pt idx="4698">2.4500000000000002</cx:pt>
          <cx:pt idx="4699">2.4500000000000002</cx:pt>
          <cx:pt idx="4700">2.4500000000000002</cx:pt>
          <cx:pt idx="4701">2.4500000000000002</cx:pt>
          <cx:pt idx="4702">2.4500000000000002</cx:pt>
          <cx:pt idx="4703">2.4500000000000002</cx:pt>
          <cx:pt idx="4704">2.4500000000000002</cx:pt>
          <cx:pt idx="4705">2.4500000000000002</cx:pt>
          <cx:pt idx="4706">2.4500000000000002</cx:pt>
          <cx:pt idx="4707">2.4500000000000002</cx:pt>
          <cx:pt idx="4708">2.4500000000000002</cx:pt>
          <cx:pt idx="4709">2.4500000000000002</cx:pt>
          <cx:pt idx="4710">2.4500000000000002</cx:pt>
          <cx:pt idx="4711">2.4500000000000002</cx:pt>
          <cx:pt idx="4712">2.4500000000000002</cx:pt>
          <cx:pt idx="4713">2.4500000000000002</cx:pt>
          <cx:pt idx="4714">2.4500000000000002</cx:pt>
          <cx:pt idx="4715">2.4500000000000002</cx:pt>
          <cx:pt idx="4716">2.4500000000000002</cx:pt>
          <cx:pt idx="4717">2.4500000000000002</cx:pt>
          <cx:pt idx="4718">2.4500000000000002</cx:pt>
          <cx:pt idx="4719">2.4500000000000002</cx:pt>
          <cx:pt idx="4720">2.4500000000000002</cx:pt>
          <cx:pt idx="4721">2.4500000000000002</cx:pt>
          <cx:pt idx="4722">2.4500000000000002</cx:pt>
          <cx:pt idx="4723">2.4500000000000002</cx:pt>
          <cx:pt idx="4724">2.4500000000000002</cx:pt>
          <cx:pt idx="4725">2.4500000000000002</cx:pt>
          <cx:pt idx="4726">2.4500000000000002</cx:pt>
          <cx:pt idx="4727">2.4500000000000002</cx:pt>
          <cx:pt idx="4728">2.4500000000000002</cx:pt>
          <cx:pt idx="4729">2.4500000000000002</cx:pt>
          <cx:pt idx="4730">2.4500000000000002</cx:pt>
          <cx:pt idx="4731">2.4500000000000002</cx:pt>
          <cx:pt idx="4732">2.4500000000000002</cx:pt>
          <cx:pt idx="4733">2.4500000000000002</cx:pt>
          <cx:pt idx="4734">2.4500000000000002</cx:pt>
          <cx:pt idx="4735">2.4500000000000002</cx:pt>
          <cx:pt idx="4736">2.4500000000000002</cx:pt>
          <cx:pt idx="4737">2.4500000000000002</cx:pt>
          <cx:pt idx="4738">2.4500000000000002</cx:pt>
          <cx:pt idx="4739">2.4500000000000002</cx:pt>
          <cx:pt idx="4740">2.4500000000000002</cx:pt>
          <cx:pt idx="4741">2.4500000000000002</cx:pt>
          <cx:pt idx="4742">2.4500000000000002</cx:pt>
          <cx:pt idx="4743">2.4500000000000002</cx:pt>
          <cx:pt idx="4744">2.4500000000000002</cx:pt>
          <cx:pt idx="4745">2.4500000000000002</cx:pt>
          <cx:pt idx="4746">2.4500000000000002</cx:pt>
          <cx:pt idx="4747">2.4500000000000002</cx:pt>
          <cx:pt idx="4748">2.4500000000000002</cx:pt>
          <cx:pt idx="4749">2.4500000000000002</cx:pt>
          <cx:pt idx="4750">2.4500000000000002</cx:pt>
          <cx:pt idx="4751">2.4500000000000002</cx:pt>
          <cx:pt idx="4752">2.4500000000000002</cx:pt>
          <cx:pt idx="4753">2.4500000000000002</cx:pt>
          <cx:pt idx="4754">2.4500000000000002</cx:pt>
          <cx:pt idx="4755">2.4500000000000002</cx:pt>
          <cx:pt idx="4756">2.4500000000000002</cx:pt>
          <cx:pt idx="4757">2.4500000000000002</cx:pt>
          <cx:pt idx="4758">2.4500000000000002</cx:pt>
          <cx:pt idx="4759">2.4500000000000002</cx:pt>
          <cx:pt idx="4760">2.4500000000000002</cx:pt>
          <cx:pt idx="4761">2.4500000000000002</cx:pt>
          <cx:pt idx="4762">2.4500000000000002</cx:pt>
          <cx:pt idx="4763">2.4500000000000002</cx:pt>
          <cx:pt idx="4764">2.4500000000000002</cx:pt>
          <cx:pt idx="4765">2.4500000000000002</cx:pt>
          <cx:pt idx="4766">2.4500000000000002</cx:pt>
          <cx:pt idx="4767">2.4500000000000002</cx:pt>
          <cx:pt idx="4768">2.4500000000000002</cx:pt>
          <cx:pt idx="4769">2.4500000000000002</cx:pt>
          <cx:pt idx="4770">2.4500000000000002</cx:pt>
          <cx:pt idx="4771">2.4500000000000002</cx:pt>
          <cx:pt idx="4772">2.4500000000000002</cx:pt>
          <cx:pt idx="4773">2.4500000000000002</cx:pt>
          <cx:pt idx="4774">2.4500000000000002</cx:pt>
          <cx:pt idx="4775">2.4500000000000002</cx:pt>
          <cx:pt idx="4776">2.4500000000000002</cx:pt>
          <cx:pt idx="4777">2.4500000000000002</cx:pt>
          <cx:pt idx="4778">2.4500000000000002</cx:pt>
          <cx:pt idx="4779">2.4500000000000002</cx:pt>
          <cx:pt idx="4780">2.4500000000000002</cx:pt>
          <cx:pt idx="4781">2.4500000000000002</cx:pt>
          <cx:pt idx="4782">2.4500000000000002</cx:pt>
          <cx:pt idx="4783">2.4500000000000002</cx:pt>
          <cx:pt idx="4784">2.4500000000000002</cx:pt>
          <cx:pt idx="4785">2.4500000000000002</cx:pt>
          <cx:pt idx="4786">2.4500000000000002</cx:pt>
          <cx:pt idx="4787">2.4500000000000002</cx:pt>
          <cx:pt idx="4788">2.4500000000000002</cx:pt>
          <cx:pt idx="4789">2.4500000000000002</cx:pt>
          <cx:pt idx="4790">2.4500000000000002</cx:pt>
          <cx:pt idx="4791">2.4500000000000002</cx:pt>
          <cx:pt idx="4792">2.4500000000000002</cx:pt>
          <cx:pt idx="4793">2.4500000000000002</cx:pt>
          <cx:pt idx="4794">2.4500000000000002</cx:pt>
          <cx:pt idx="4795">2.4500000000000002</cx:pt>
          <cx:pt idx="4796">2.4500000000000002</cx:pt>
          <cx:pt idx="4797">2.4500000000000002</cx:pt>
          <cx:pt idx="4798">2.4500000000000002</cx:pt>
          <cx:pt idx="4799">2.4500000000000002</cx:pt>
          <cx:pt idx="4800">2.4500000000000002</cx:pt>
          <cx:pt idx="4801">2.4500000000000002</cx:pt>
          <cx:pt idx="4802">2.4500000000000002</cx:pt>
          <cx:pt idx="4803">2.4500000000000002</cx:pt>
          <cx:pt idx="4804">2.4500000000000002</cx:pt>
          <cx:pt idx="4805">2.4500000000000002</cx:pt>
          <cx:pt idx="4806">2.4500000000000002</cx:pt>
          <cx:pt idx="4807">2.4500000000000002</cx:pt>
          <cx:pt idx="4808">2.4500000000000002</cx:pt>
          <cx:pt idx="4809">2.4500000000000002</cx:pt>
          <cx:pt idx="4810">2.4500000000000002</cx:pt>
          <cx:pt idx="4811">2.4500000000000002</cx:pt>
          <cx:pt idx="4812">2.4500000000000002</cx:pt>
          <cx:pt idx="4813">2.4500000000000002</cx:pt>
          <cx:pt idx="4814">2.4500000000000002</cx:pt>
          <cx:pt idx="4815">2.4500000000000002</cx:pt>
          <cx:pt idx="4816">2.4500000000000002</cx:pt>
          <cx:pt idx="4817">2.4500000000000002</cx:pt>
          <cx:pt idx="4818">2.4500000000000002</cx:pt>
          <cx:pt idx="4819">2.4500000000000002</cx:pt>
          <cx:pt idx="4820">2.4500000000000002</cx:pt>
          <cx:pt idx="4821">2.4500000000000002</cx:pt>
          <cx:pt idx="4822">2.4500000000000002</cx:pt>
          <cx:pt idx="4823">2.4500000000000002</cx:pt>
          <cx:pt idx="4824">2.4500000000000002</cx:pt>
          <cx:pt idx="4825">2.4500000000000002</cx:pt>
          <cx:pt idx="4826">2.4500000000000002</cx:pt>
          <cx:pt idx="4827">2.4500000000000002</cx:pt>
          <cx:pt idx="4828">2.4500000000000002</cx:pt>
          <cx:pt idx="4829">2.4500000000000002</cx:pt>
          <cx:pt idx="4830">2.4500000000000002</cx:pt>
          <cx:pt idx="4831">2.4500000000000002</cx:pt>
          <cx:pt idx="4832">2.4500000000000002</cx:pt>
          <cx:pt idx="4833">2.4500000000000002</cx:pt>
          <cx:pt idx="4834">2.4500000000000002</cx:pt>
          <cx:pt idx="4835">2.4500000000000002</cx:pt>
          <cx:pt idx="4836">2.4500000000000002</cx:pt>
          <cx:pt idx="4837">2.4500000000000002</cx:pt>
          <cx:pt idx="4838">2.4500000000000002</cx:pt>
          <cx:pt idx="4839">2.4500000000000002</cx:pt>
          <cx:pt idx="4840">2.4500000000000002</cx:pt>
          <cx:pt idx="4841">2.4500000000000002</cx:pt>
          <cx:pt idx="4842">2.4500000000000002</cx:pt>
          <cx:pt idx="4843">2.4500000000000002</cx:pt>
          <cx:pt idx="4844">2.4500000000000002</cx:pt>
          <cx:pt idx="4845">2.4500000000000002</cx:pt>
          <cx:pt idx="4846">2.4500000000000002</cx:pt>
          <cx:pt idx="4847">2.4500000000000002</cx:pt>
          <cx:pt idx="4848">2.4500000000000002</cx:pt>
          <cx:pt idx="4849">2.4500000000000002</cx:pt>
          <cx:pt idx="4850">2.4500000000000002</cx:pt>
          <cx:pt idx="4851">2.4500000000000002</cx:pt>
          <cx:pt idx="4852">2.4500000000000002</cx:pt>
          <cx:pt idx="4853">2.4500000000000002</cx:pt>
          <cx:pt idx="4854">2.4500000000000002</cx:pt>
          <cx:pt idx="4855">2.4500000000000002</cx:pt>
          <cx:pt idx="4856">2.4500000000000002</cx:pt>
          <cx:pt idx="4857">2.4500000000000002</cx:pt>
          <cx:pt idx="4858">2.4500000000000002</cx:pt>
          <cx:pt idx="4859">2.4500000000000002</cx:pt>
          <cx:pt idx="4860">2.4500000000000002</cx:pt>
          <cx:pt idx="4861">2.4500000000000002</cx:pt>
          <cx:pt idx="4862">2.4500000000000002</cx:pt>
          <cx:pt idx="4863">2.4500000000000002</cx:pt>
          <cx:pt idx="4864">2.4500000000000002</cx:pt>
          <cx:pt idx="4865">2.4500000000000002</cx:pt>
          <cx:pt idx="4866">2.4500000000000002</cx:pt>
          <cx:pt idx="4867">2.4500000000000002</cx:pt>
          <cx:pt idx="4868">2.4500000000000002</cx:pt>
          <cx:pt idx="4869">2.4500000000000002</cx:pt>
          <cx:pt idx="4870">2.4500000000000002</cx:pt>
          <cx:pt idx="4871">2.4500000000000002</cx:pt>
          <cx:pt idx="4872">2.4500000000000002</cx:pt>
          <cx:pt idx="4873">2.4500000000000002</cx:pt>
          <cx:pt idx="4874">2.4500000000000002</cx:pt>
          <cx:pt idx="4875">2.4500000000000002</cx:pt>
          <cx:pt idx="4876">2.4500000000000002</cx:pt>
          <cx:pt idx="4877">2.4500000000000002</cx:pt>
          <cx:pt idx="4878">2.4500000000000002</cx:pt>
          <cx:pt idx="4879">2.4500000000000002</cx:pt>
          <cx:pt idx="4880">2.4500000000000002</cx:pt>
          <cx:pt idx="4881">2.4500000000000002</cx:pt>
          <cx:pt idx="4882">2.5</cx:pt>
          <cx:pt idx="4883">2.5</cx:pt>
          <cx:pt idx="4884">2.5</cx:pt>
          <cx:pt idx="4885">2.5</cx:pt>
          <cx:pt idx="4886">2.5</cx:pt>
          <cx:pt idx="4887">2.5</cx:pt>
          <cx:pt idx="4888">2.5</cx:pt>
          <cx:pt idx="4889">2.5</cx:pt>
          <cx:pt idx="4890">2.5</cx:pt>
          <cx:pt idx="4891">2.5</cx:pt>
          <cx:pt idx="4892">2.5</cx:pt>
          <cx:pt idx="4893">2.5</cx:pt>
          <cx:pt idx="4894">2.5</cx:pt>
          <cx:pt idx="4895">2.5</cx:pt>
          <cx:pt idx="4896">2.5</cx:pt>
          <cx:pt idx="4897">2.5</cx:pt>
          <cx:pt idx="4898">2.5</cx:pt>
          <cx:pt idx="4899">2.5</cx:pt>
          <cx:pt idx="4900">2.5</cx:pt>
          <cx:pt idx="4901">2.5</cx:pt>
          <cx:pt idx="4902">2.5</cx:pt>
          <cx:pt idx="4903">2.5</cx:pt>
          <cx:pt idx="4904">2.5</cx:pt>
          <cx:pt idx="4905">2.5</cx:pt>
          <cx:pt idx="4906">2.5</cx:pt>
          <cx:pt idx="4907">2.5</cx:pt>
          <cx:pt idx="4908">2.5</cx:pt>
          <cx:pt idx="4909">2.5</cx:pt>
          <cx:pt idx="4910">2.5</cx:pt>
          <cx:pt idx="4911">2.5</cx:pt>
          <cx:pt idx="4912">2.5</cx:pt>
          <cx:pt idx="4913">2.5</cx:pt>
          <cx:pt idx="4914">2.5</cx:pt>
          <cx:pt idx="4915">2.5</cx:pt>
          <cx:pt idx="4916">2.5</cx:pt>
          <cx:pt idx="4917">2.5</cx:pt>
          <cx:pt idx="4918">2.5</cx:pt>
          <cx:pt idx="4919">2.5</cx:pt>
          <cx:pt idx="4920">2.5</cx:pt>
          <cx:pt idx="4921">2.5</cx:pt>
          <cx:pt idx="4922">2.5</cx:pt>
          <cx:pt idx="4923">2.5</cx:pt>
          <cx:pt idx="4924">2.5</cx:pt>
          <cx:pt idx="4925">2.5</cx:pt>
          <cx:pt idx="4926">2.5</cx:pt>
          <cx:pt idx="4927">2.5</cx:pt>
          <cx:pt idx="4928">2.5</cx:pt>
          <cx:pt idx="4929">2.5</cx:pt>
          <cx:pt idx="4930">2.5</cx:pt>
          <cx:pt idx="4931">2.5</cx:pt>
          <cx:pt idx="4932">2.5</cx:pt>
          <cx:pt idx="4933">2.5</cx:pt>
          <cx:pt idx="4934">2.5</cx:pt>
          <cx:pt idx="4935">2.5</cx:pt>
          <cx:pt idx="4936">2.5</cx:pt>
          <cx:pt idx="4937">2.5</cx:pt>
          <cx:pt idx="4938">2.5</cx:pt>
          <cx:pt idx="4939">2.5</cx:pt>
          <cx:pt idx="4940">2.5</cx:pt>
          <cx:pt idx="4941">2.5</cx:pt>
          <cx:pt idx="4942">2.5</cx:pt>
          <cx:pt idx="4943">2.5</cx:pt>
          <cx:pt idx="4944">2.5</cx:pt>
          <cx:pt idx="4945">2.5</cx:pt>
          <cx:pt idx="4946">2.5</cx:pt>
          <cx:pt idx="4947">2.5</cx:pt>
          <cx:pt idx="4948">2.5</cx:pt>
          <cx:pt idx="4949">2.5</cx:pt>
          <cx:pt idx="4950">2.5</cx:pt>
          <cx:pt idx="4951">2.5</cx:pt>
          <cx:pt idx="4952">2.5</cx:pt>
          <cx:pt idx="4953">2.5</cx:pt>
          <cx:pt idx="4954">2.5</cx:pt>
          <cx:pt idx="4955">2.5</cx:pt>
          <cx:pt idx="4956">2.5</cx:pt>
          <cx:pt idx="4957">2.5</cx:pt>
          <cx:pt idx="4958">2.5</cx:pt>
          <cx:pt idx="4959">2.5</cx:pt>
          <cx:pt idx="4960">2.5</cx:pt>
          <cx:pt idx="4961">2.5</cx:pt>
          <cx:pt idx="4962">2.5</cx:pt>
          <cx:pt idx="4963">2.5</cx:pt>
          <cx:pt idx="4964">2.5</cx:pt>
          <cx:pt idx="4965">2.5</cx:pt>
          <cx:pt idx="4966">2.5</cx:pt>
          <cx:pt idx="4967">2.5</cx:pt>
          <cx:pt idx="4968">2.5</cx:pt>
          <cx:pt idx="4969">2.5</cx:pt>
          <cx:pt idx="4970">2.5</cx:pt>
          <cx:pt idx="4971">2.5</cx:pt>
          <cx:pt idx="4972">2.5</cx:pt>
          <cx:pt idx="4973">2.5</cx:pt>
          <cx:pt idx="4974">2.5</cx:pt>
          <cx:pt idx="4975">2.5</cx:pt>
          <cx:pt idx="4976">2.5</cx:pt>
          <cx:pt idx="4977">2.5</cx:pt>
          <cx:pt idx="4978">2.5</cx:pt>
          <cx:pt idx="4979">2.5</cx:pt>
          <cx:pt idx="4980">2.5</cx:pt>
          <cx:pt idx="4981">2.5</cx:pt>
          <cx:pt idx="4982">2.5</cx:pt>
          <cx:pt idx="4983">2.5</cx:pt>
          <cx:pt idx="4984">2.5</cx:pt>
          <cx:pt idx="4985">2.5</cx:pt>
          <cx:pt idx="4986">2.5</cx:pt>
          <cx:pt idx="4987">2.5</cx:pt>
          <cx:pt idx="4988">2.5</cx:pt>
          <cx:pt idx="4989">2.5</cx:pt>
          <cx:pt idx="4990">2.5</cx:pt>
          <cx:pt idx="4991">2.5</cx:pt>
          <cx:pt idx="4992">2.5</cx:pt>
          <cx:pt idx="4993">2.5</cx:pt>
          <cx:pt idx="4994">2.5</cx:pt>
          <cx:pt idx="4995">2.5</cx:pt>
          <cx:pt idx="4996">2.5</cx:pt>
          <cx:pt idx="4997">2.5</cx:pt>
          <cx:pt idx="4998">2.5</cx:pt>
          <cx:pt idx="4999">2.5</cx:pt>
          <cx:pt idx="5000">2.5</cx:pt>
          <cx:pt idx="5001">2.5</cx:pt>
          <cx:pt idx="5002">2.5</cx:pt>
          <cx:pt idx="5003">2.5</cx:pt>
          <cx:pt idx="5004">2.5</cx:pt>
          <cx:pt idx="5005">2.5</cx:pt>
          <cx:pt idx="5006">2.5</cx:pt>
          <cx:pt idx="5007">2.5</cx:pt>
          <cx:pt idx="5008">2.5</cx:pt>
          <cx:pt idx="5009">2.5</cx:pt>
          <cx:pt idx="5010">2.5</cx:pt>
          <cx:pt idx="5011">2.5</cx:pt>
          <cx:pt idx="5012">2.5</cx:pt>
          <cx:pt idx="5013">2.5</cx:pt>
          <cx:pt idx="5014">2.5</cx:pt>
          <cx:pt idx="5015">2.5</cx:pt>
          <cx:pt idx="5016">2.5</cx:pt>
          <cx:pt idx="5017">2.5</cx:pt>
          <cx:pt idx="5018">2.5</cx:pt>
          <cx:pt idx="5019">2.5</cx:pt>
          <cx:pt idx="5020">2.5</cx:pt>
          <cx:pt idx="5021">2.5</cx:pt>
          <cx:pt idx="5022">2.5</cx:pt>
          <cx:pt idx="5023">2.5</cx:pt>
          <cx:pt idx="5024">2.5</cx:pt>
          <cx:pt idx="5025">2.5</cx:pt>
          <cx:pt idx="5026">2.5</cx:pt>
          <cx:pt idx="5027">2.5</cx:pt>
          <cx:pt idx="5028">2.5</cx:pt>
          <cx:pt idx="5029">2.5</cx:pt>
          <cx:pt idx="5030">2.5</cx:pt>
          <cx:pt idx="5031">2.5</cx:pt>
          <cx:pt idx="5032">2.5</cx:pt>
          <cx:pt idx="5033">2.5</cx:pt>
          <cx:pt idx="5034">2.5</cx:pt>
          <cx:pt idx="5035">2.5</cx:pt>
          <cx:pt idx="5036">2.5</cx:pt>
          <cx:pt idx="5037">2.5</cx:pt>
          <cx:pt idx="5038">2.5</cx:pt>
          <cx:pt idx="5039">2.5</cx:pt>
          <cx:pt idx="5040">2.5</cx:pt>
          <cx:pt idx="5041">2.5</cx:pt>
          <cx:pt idx="5042">2.5</cx:pt>
          <cx:pt idx="5043">2.5</cx:pt>
          <cx:pt idx="5044">2.5</cx:pt>
          <cx:pt idx="5045">2.5</cx:pt>
          <cx:pt idx="5046">2.5</cx:pt>
          <cx:pt idx="5047">2.5</cx:pt>
          <cx:pt idx="5048">2.5</cx:pt>
          <cx:pt idx="5049">2.5</cx:pt>
          <cx:pt idx="5050">2.5</cx:pt>
          <cx:pt idx="5051">2.5</cx:pt>
          <cx:pt idx="5052">2.5</cx:pt>
          <cx:pt idx="5053">2.5</cx:pt>
          <cx:pt idx="5054">2.5</cx:pt>
          <cx:pt idx="5055">2.5</cx:pt>
          <cx:pt idx="5056">2.5</cx:pt>
          <cx:pt idx="5057">2.5</cx:pt>
          <cx:pt idx="5058">2.5</cx:pt>
          <cx:pt idx="5059">2.5</cx:pt>
          <cx:pt idx="5060">2.5</cx:pt>
          <cx:pt idx="5061">2.5</cx:pt>
          <cx:pt idx="5062">2.5</cx:pt>
          <cx:pt idx="5063">2.5</cx:pt>
          <cx:pt idx="5064">2.5</cx:pt>
          <cx:pt idx="5065">2.5</cx:pt>
          <cx:pt idx="5066">2.5</cx:pt>
          <cx:pt idx="5067">2.5</cx:pt>
          <cx:pt idx="5068">2.5</cx:pt>
          <cx:pt idx="5069">2.5</cx:pt>
          <cx:pt idx="5070">2.5</cx:pt>
          <cx:pt idx="5071">2.5</cx:pt>
          <cx:pt idx="5072">2.5</cx:pt>
          <cx:pt idx="5073">2.5</cx:pt>
          <cx:pt idx="5074">2.5</cx:pt>
          <cx:pt idx="5075">2.5</cx:pt>
          <cx:pt idx="5076">2.5</cx:pt>
          <cx:pt idx="5077">2.5</cx:pt>
          <cx:pt idx="5078">2.5</cx:pt>
          <cx:pt idx="5079">2.5</cx:pt>
          <cx:pt idx="5080">2.5</cx:pt>
          <cx:pt idx="5081">2.5</cx:pt>
          <cx:pt idx="5082">2.5</cx:pt>
          <cx:pt idx="5083">2.5</cx:pt>
          <cx:pt idx="5084">2.5</cx:pt>
          <cx:pt idx="5085">2.5</cx:pt>
          <cx:pt idx="5086">2.5</cx:pt>
          <cx:pt idx="5087">2.5</cx:pt>
          <cx:pt idx="5088">2.5</cx:pt>
          <cx:pt idx="5089">2.5</cx:pt>
          <cx:pt idx="5090">2.5</cx:pt>
          <cx:pt idx="5091">2.5</cx:pt>
          <cx:pt idx="5092">2.5</cx:pt>
          <cx:pt idx="5093">2.5</cx:pt>
          <cx:pt idx="5094">2.5</cx:pt>
          <cx:pt idx="5095">2.5</cx:pt>
          <cx:pt idx="5096">2.5</cx:pt>
          <cx:pt idx="5097">2.5</cx:pt>
          <cx:pt idx="5098">2.5</cx:pt>
          <cx:pt idx="5099">2.5</cx:pt>
          <cx:pt idx="5100">2.5</cx:pt>
          <cx:pt idx="5101">2.5</cx:pt>
          <cx:pt idx="5102">2.5</cx:pt>
          <cx:pt idx="5103">2.5</cx:pt>
          <cx:pt idx="5104">2.5</cx:pt>
          <cx:pt idx="5105">2.5</cx:pt>
          <cx:pt idx="5106">2.5</cx:pt>
          <cx:pt idx="5107">2.5</cx:pt>
          <cx:pt idx="5108">2.5</cx:pt>
          <cx:pt idx="5109">2.5</cx:pt>
          <cx:pt idx="5110">2.5</cx:pt>
          <cx:pt idx="5111">2.5</cx:pt>
          <cx:pt idx="5112">2.5</cx:pt>
          <cx:pt idx="5113">2.5</cx:pt>
          <cx:pt idx="5114">2.5</cx:pt>
          <cx:pt idx="5115">2.5</cx:pt>
          <cx:pt idx="5116">2.5</cx:pt>
          <cx:pt idx="5117">2.5</cx:pt>
          <cx:pt idx="5118">2.5</cx:pt>
          <cx:pt idx="5119">2.5</cx:pt>
          <cx:pt idx="5120">2.5</cx:pt>
          <cx:pt idx="5121">2.5</cx:pt>
          <cx:pt idx="5122">2.5</cx:pt>
          <cx:pt idx="5123">2.5</cx:pt>
          <cx:pt idx="5124">2.5</cx:pt>
          <cx:pt idx="5125">2.5</cx:pt>
          <cx:pt idx="5126">2.5</cx:pt>
          <cx:pt idx="5127">2.5</cx:pt>
          <cx:pt idx="5128">2.5</cx:pt>
          <cx:pt idx="5129">2.5</cx:pt>
          <cx:pt idx="5130">2.5</cx:pt>
          <cx:pt idx="5131">2.5</cx:pt>
          <cx:pt idx="5132">2.5</cx:pt>
          <cx:pt idx="5133">2.5</cx:pt>
          <cx:pt idx="5134">2.5</cx:pt>
          <cx:pt idx="5135">2.5</cx:pt>
          <cx:pt idx="5136">2.5</cx:pt>
          <cx:pt idx="5137">2.5</cx:pt>
          <cx:pt idx="5138">2.5</cx:pt>
          <cx:pt idx="5139">2.5</cx:pt>
          <cx:pt idx="5140">2.5</cx:pt>
          <cx:pt idx="5141">2.5</cx:pt>
          <cx:pt idx="5142">2.5</cx:pt>
          <cx:pt idx="5143">2.5</cx:pt>
          <cx:pt idx="5144">2.5</cx:pt>
          <cx:pt idx="5145">2.5</cx:pt>
          <cx:pt idx="5146">2.5</cx:pt>
          <cx:pt idx="5147">2.5</cx:pt>
          <cx:pt idx="5148">2.5</cx:pt>
          <cx:pt idx="5149">2.5</cx:pt>
          <cx:pt idx="5150">2.5</cx:pt>
          <cx:pt idx="5151">2.5</cx:pt>
          <cx:pt idx="5152">2.5</cx:pt>
          <cx:pt idx="5153">2.5</cx:pt>
          <cx:pt idx="5154">2.5</cx:pt>
          <cx:pt idx="5155">2.5</cx:pt>
          <cx:pt idx="5156">2.5</cx:pt>
          <cx:pt idx="5157">2.5</cx:pt>
          <cx:pt idx="5158">2.5</cx:pt>
          <cx:pt idx="5159">2.5</cx:pt>
          <cx:pt idx="5160">2.5</cx:pt>
          <cx:pt idx="5161">2.5</cx:pt>
          <cx:pt idx="5162">2.5</cx:pt>
          <cx:pt idx="5163">2.5</cx:pt>
          <cx:pt idx="5164">2.5</cx:pt>
          <cx:pt idx="5165">2.5</cx:pt>
          <cx:pt idx="5166">2.5</cx:pt>
          <cx:pt idx="5167">2.5</cx:pt>
          <cx:pt idx="5168">2.5</cx:pt>
          <cx:pt idx="5169">2.5</cx:pt>
          <cx:pt idx="5170">2.5</cx:pt>
          <cx:pt idx="5171">2.5</cx:pt>
          <cx:pt idx="5172">2.5</cx:pt>
          <cx:pt idx="5173">2.5</cx:pt>
          <cx:pt idx="5174">2.5</cx:pt>
          <cx:pt idx="5175">2.5</cx:pt>
          <cx:pt idx="5176">2.5</cx:pt>
          <cx:pt idx="5177">2.5</cx:pt>
          <cx:pt idx="5178">2.5</cx:pt>
          <cx:pt idx="5179">2.5</cx:pt>
          <cx:pt idx="5180">2.5</cx:pt>
          <cx:pt idx="5181">2.5</cx:pt>
          <cx:pt idx="5182">2.5</cx:pt>
          <cx:pt idx="5183">2.5</cx:pt>
          <cx:pt idx="5184">2.5</cx:pt>
          <cx:pt idx="5185">2.5</cx:pt>
          <cx:pt idx="5186">2.5</cx:pt>
          <cx:pt idx="5187">2.5</cx:pt>
          <cx:pt idx="5188">2.5</cx:pt>
          <cx:pt idx="5189">2.5</cx:pt>
          <cx:pt idx="5190">2.5</cx:pt>
          <cx:pt idx="5191">2.5</cx:pt>
          <cx:pt idx="5192">2.5</cx:pt>
          <cx:pt idx="5193">2.5</cx:pt>
          <cx:pt idx="5194">2.5</cx:pt>
          <cx:pt idx="5195">2.5</cx:pt>
          <cx:pt idx="5196">2.5</cx:pt>
          <cx:pt idx="5197">2.5</cx:pt>
          <cx:pt idx="5198">2.5</cx:pt>
          <cx:pt idx="5199">2.5</cx:pt>
          <cx:pt idx="5200">2.5</cx:pt>
          <cx:pt idx="5201">2.5</cx:pt>
          <cx:pt idx="5202">2.5</cx:pt>
          <cx:pt idx="5203">2.5</cx:pt>
          <cx:pt idx="5204">2.5</cx:pt>
          <cx:pt idx="5205">2.5</cx:pt>
          <cx:pt idx="5206">2.5</cx:pt>
          <cx:pt idx="5207">2.5</cx:pt>
          <cx:pt idx="5208">2.5</cx:pt>
          <cx:pt idx="5209">2.5</cx:pt>
          <cx:pt idx="5210">2.5</cx:pt>
          <cx:pt idx="5211">2.5</cx:pt>
          <cx:pt idx="5212">2.5</cx:pt>
          <cx:pt idx="5213">2.5</cx:pt>
          <cx:pt idx="5214">2.5</cx:pt>
          <cx:pt idx="5215">2.5</cx:pt>
          <cx:pt idx="5216">2.5</cx:pt>
          <cx:pt idx="5217">2.5</cx:pt>
          <cx:pt idx="5218">2.5</cx:pt>
          <cx:pt idx="5219">2.5</cx:pt>
          <cx:pt idx="5220">2.5</cx:pt>
          <cx:pt idx="5221">2.5</cx:pt>
          <cx:pt idx="5222">2.5</cx:pt>
          <cx:pt idx="5223">2.5</cx:pt>
          <cx:pt idx="5224">2.5</cx:pt>
          <cx:pt idx="5225">2.5</cx:pt>
          <cx:pt idx="5226">2.5</cx:pt>
          <cx:pt idx="5227">2.5</cx:pt>
          <cx:pt idx="5228">2.5</cx:pt>
          <cx:pt idx="5229">2.5</cx:pt>
          <cx:pt idx="5230">2.5</cx:pt>
          <cx:pt idx="5231">2.5</cx:pt>
          <cx:pt idx="5232">2.5</cx:pt>
          <cx:pt idx="5233">2.5</cx:pt>
          <cx:pt idx="5234">2.5</cx:pt>
          <cx:pt idx="5235">2.5</cx:pt>
          <cx:pt idx="5236">2.5</cx:pt>
          <cx:pt idx="5237">2.5</cx:pt>
          <cx:pt idx="5238">2.5</cx:pt>
          <cx:pt idx="5239">2.5</cx:pt>
          <cx:pt idx="5240">2.5</cx:pt>
          <cx:pt idx="5241">2.5</cx:pt>
          <cx:pt idx="5242">2.5</cx:pt>
          <cx:pt idx="5243">2.5</cx:pt>
          <cx:pt idx="5244">2.5</cx:pt>
          <cx:pt idx="5245">2.5</cx:pt>
          <cx:pt idx="5246">2.5</cx:pt>
          <cx:pt idx="5247">2.5</cx:pt>
          <cx:pt idx="5248">2.5</cx:pt>
          <cx:pt idx="5249">2.5</cx:pt>
          <cx:pt idx="5250">2.5</cx:pt>
          <cx:pt idx="5251">2.5</cx:pt>
          <cx:pt idx="5252">2.5</cx:pt>
          <cx:pt idx="5253">2.5</cx:pt>
          <cx:pt idx="5254">2.5</cx:pt>
          <cx:pt idx="5255">2.5</cx:pt>
          <cx:pt idx="5256">2.5</cx:pt>
          <cx:pt idx="5257">2.5</cx:pt>
          <cx:pt idx="5258">2.5</cx:pt>
          <cx:pt idx="5259">2.5</cx:pt>
          <cx:pt idx="5260">2.5</cx:pt>
          <cx:pt idx="5261">2.5</cx:pt>
          <cx:pt idx="5262">2.5</cx:pt>
          <cx:pt idx="5263">2.5</cx:pt>
          <cx:pt idx="5264">2.5</cx:pt>
          <cx:pt idx="5265">2.5</cx:pt>
          <cx:pt idx="5266">2.5</cx:pt>
          <cx:pt idx="5267">2.5</cx:pt>
          <cx:pt idx="5268">2.5</cx:pt>
          <cx:pt idx="5269">2.5</cx:pt>
          <cx:pt idx="5270">2.5</cx:pt>
          <cx:pt idx="5271">2.5</cx:pt>
          <cx:pt idx="5272">2.5</cx:pt>
          <cx:pt idx="5273">2.5</cx:pt>
          <cx:pt idx="5274">2.5</cx:pt>
          <cx:pt idx="5275">2.5</cx:pt>
          <cx:pt idx="5276">2.5</cx:pt>
          <cx:pt idx="5277">2.5</cx:pt>
          <cx:pt idx="5278">2.5</cx:pt>
          <cx:pt idx="5279">2.5</cx:pt>
          <cx:pt idx="5280">2.5</cx:pt>
          <cx:pt idx="5281">2.5</cx:pt>
          <cx:pt idx="5282">2.5</cx:pt>
          <cx:pt idx="5283">2.5</cx:pt>
          <cx:pt idx="5284">2.5</cx:pt>
          <cx:pt idx="5285">2.5</cx:pt>
          <cx:pt idx="5286">2.5</cx:pt>
          <cx:pt idx="5287">2.5</cx:pt>
          <cx:pt idx="5288">2.5</cx:pt>
          <cx:pt idx="5289">2.5</cx:pt>
          <cx:pt idx="5290">2.5</cx:pt>
          <cx:pt idx="5291">2.5</cx:pt>
          <cx:pt idx="5292">2.5</cx:pt>
          <cx:pt idx="5293">2.5</cx:pt>
          <cx:pt idx="5294">2.5</cx:pt>
          <cx:pt idx="5295">2.5</cx:pt>
          <cx:pt idx="5296">2.5</cx:pt>
          <cx:pt idx="5297">2.5</cx:pt>
          <cx:pt idx="5298">2.5</cx:pt>
          <cx:pt idx="5299">2.5</cx:pt>
          <cx:pt idx="5300">2.5</cx:pt>
          <cx:pt idx="5301">2.5</cx:pt>
          <cx:pt idx="5302">2.5</cx:pt>
          <cx:pt idx="5303">2.5</cx:pt>
          <cx:pt idx="5304">2.5</cx:pt>
          <cx:pt idx="5305">2.5</cx:pt>
          <cx:pt idx="5306">2.5</cx:pt>
          <cx:pt idx="5307">2.5</cx:pt>
          <cx:pt idx="5308">2.5</cx:pt>
          <cx:pt idx="5309">2.5</cx:pt>
          <cx:pt idx="5310">2.5</cx:pt>
          <cx:pt idx="5311">2.5</cx:pt>
          <cx:pt idx="5312">2.5</cx:pt>
          <cx:pt idx="5313">2.5</cx:pt>
          <cx:pt idx="5314">2.5</cx:pt>
          <cx:pt idx="5315">2.5</cx:pt>
          <cx:pt idx="5316">2.5</cx:pt>
          <cx:pt idx="5317">2.5</cx:pt>
          <cx:pt idx="5318">2.5</cx:pt>
          <cx:pt idx="5319">2.5</cx:pt>
          <cx:pt idx="5320">2.5</cx:pt>
          <cx:pt idx="5321">2.5</cx:pt>
          <cx:pt idx="5322">2.5</cx:pt>
          <cx:pt idx="5323">2.5</cx:pt>
          <cx:pt idx="5324">2.5</cx:pt>
          <cx:pt idx="5325">2.5</cx:pt>
          <cx:pt idx="5326">2.5</cx:pt>
          <cx:pt idx="5327">2.5</cx:pt>
          <cx:pt idx="5328">2.5</cx:pt>
          <cx:pt idx="5329">2.5</cx:pt>
          <cx:pt idx="5330">2.5</cx:pt>
          <cx:pt idx="5331">2.5</cx:pt>
          <cx:pt idx="5332">2.5</cx:pt>
          <cx:pt idx="5333">2.5</cx:pt>
          <cx:pt idx="5334">2.5</cx:pt>
          <cx:pt idx="5335">2.5</cx:pt>
          <cx:pt idx="5336">2.5</cx:pt>
          <cx:pt idx="5337">2.5</cx:pt>
          <cx:pt idx="5338">2.5</cx:pt>
          <cx:pt idx="5339">2.5</cx:pt>
          <cx:pt idx="5340">2.5</cx:pt>
          <cx:pt idx="5341">2.5</cx:pt>
          <cx:pt idx="5342">2.5</cx:pt>
          <cx:pt idx="5343">2.5</cx:pt>
          <cx:pt idx="5344">2.5</cx:pt>
          <cx:pt idx="5345">2.5</cx:pt>
          <cx:pt idx="5346">2.5</cx:pt>
          <cx:pt idx="5347">2.5</cx:pt>
          <cx:pt idx="5348">2.5</cx:pt>
          <cx:pt idx="5349">2.5</cx:pt>
          <cx:pt idx="5350">2.5</cx:pt>
          <cx:pt idx="5351">2.5</cx:pt>
          <cx:pt idx="5352">2.5</cx:pt>
          <cx:pt idx="5353">2.5</cx:pt>
          <cx:pt idx="5354">2.5</cx:pt>
          <cx:pt idx="5355">2.5</cx:pt>
          <cx:pt idx="5356">2.5</cx:pt>
          <cx:pt idx="5357">2.5</cx:pt>
          <cx:pt idx="5358">2.5</cx:pt>
          <cx:pt idx="5359">2.5</cx:pt>
          <cx:pt idx="5360">2.5</cx:pt>
          <cx:pt idx="5361">2.5</cx:pt>
          <cx:pt idx="5362">2.5</cx:pt>
          <cx:pt idx="5363">2.5</cx:pt>
          <cx:pt idx="5364">2.5</cx:pt>
          <cx:pt idx="5365">2.5</cx:pt>
          <cx:pt idx="5366">2.5</cx:pt>
          <cx:pt idx="5367">2.5</cx:pt>
          <cx:pt idx="5368">2.5</cx:pt>
          <cx:pt idx="5369">2.5</cx:pt>
          <cx:pt idx="5370">2.5</cx:pt>
          <cx:pt idx="5371">2.5</cx:pt>
          <cx:pt idx="5372">2.5</cx:pt>
          <cx:pt idx="5373">2.5</cx:pt>
          <cx:pt idx="5374">2.5</cx:pt>
          <cx:pt idx="5375">2.5</cx:pt>
          <cx:pt idx="5376">2.5</cx:pt>
          <cx:pt idx="5377">2.5</cx:pt>
          <cx:pt idx="5378">2.5</cx:pt>
          <cx:pt idx="5379">2.5</cx:pt>
          <cx:pt idx="5380">2.5</cx:pt>
          <cx:pt idx="5381">2.5</cx:pt>
          <cx:pt idx="5382">2.5</cx:pt>
          <cx:pt idx="5383">2.5</cx:pt>
          <cx:pt idx="5384">2.5</cx:pt>
          <cx:pt idx="5385">2.5</cx:pt>
          <cx:pt idx="5386">2.5</cx:pt>
          <cx:pt idx="5387">2.5</cx:pt>
          <cx:pt idx="5388">2.5</cx:pt>
          <cx:pt idx="5389">2.5</cx:pt>
          <cx:pt idx="5390">2.5</cx:pt>
          <cx:pt idx="5391">2.5</cx:pt>
          <cx:pt idx="5392">2.5</cx:pt>
          <cx:pt idx="5393">2.5</cx:pt>
          <cx:pt idx="5394">2.5</cx:pt>
          <cx:pt idx="5395">2.5</cx:pt>
          <cx:pt idx="5396">2.5</cx:pt>
          <cx:pt idx="5397">2.5</cx:pt>
          <cx:pt idx="5398">2.5</cx:pt>
          <cx:pt idx="5399">2.5</cx:pt>
          <cx:pt idx="5400">2.5</cx:pt>
          <cx:pt idx="5401">2.5</cx:pt>
          <cx:pt idx="5402">2.5</cx:pt>
          <cx:pt idx="5403">2.5</cx:pt>
          <cx:pt idx="5404">2.5</cx:pt>
          <cx:pt idx="5405">2.5</cx:pt>
          <cx:pt idx="5406">2.5</cx:pt>
          <cx:pt idx="5407">2.5</cx:pt>
          <cx:pt idx="5408">2.5</cx:pt>
          <cx:pt idx="5409">2.5</cx:pt>
          <cx:pt idx="5410">2.5</cx:pt>
          <cx:pt idx="5411">2.5</cx:pt>
          <cx:pt idx="5412">2.5</cx:pt>
          <cx:pt idx="5413">2.5</cx:pt>
          <cx:pt idx="5414">2.5</cx:pt>
          <cx:pt idx="5415">2.5</cx:pt>
          <cx:pt idx="5416">2.5</cx:pt>
          <cx:pt idx="5417">2.5</cx:pt>
          <cx:pt idx="5418">2.5</cx:pt>
          <cx:pt idx="5419">2.5</cx:pt>
          <cx:pt idx="5420">2.5</cx:pt>
          <cx:pt idx="5421">2.5</cx:pt>
          <cx:pt idx="5422">2.5</cx:pt>
          <cx:pt idx="5423">2.5</cx:pt>
          <cx:pt idx="5424">2.5</cx:pt>
          <cx:pt idx="5425">2.5</cx:pt>
          <cx:pt idx="5426">2.5</cx:pt>
          <cx:pt idx="5427">2.5</cx:pt>
          <cx:pt idx="5428">2.5</cx:pt>
          <cx:pt idx="5429">2.5</cx:pt>
          <cx:pt idx="5430">2.5</cx:pt>
          <cx:pt idx="5431">2.5</cx:pt>
          <cx:pt idx="5432">2.5</cx:pt>
          <cx:pt idx="5433">2.5</cx:pt>
          <cx:pt idx="5434">2.5</cx:pt>
          <cx:pt idx="5435">2.5</cx:pt>
          <cx:pt idx="5436">2.5</cx:pt>
          <cx:pt idx="5437">2.5</cx:pt>
          <cx:pt idx="5438">2.5</cx:pt>
          <cx:pt idx="5439">2.5</cx:pt>
          <cx:pt idx="5440">2.5</cx:pt>
          <cx:pt idx="5441">2.5</cx:pt>
          <cx:pt idx="5442">2.5</cx:pt>
          <cx:pt idx="5443">2.5</cx:pt>
          <cx:pt idx="5444">2.5</cx:pt>
          <cx:pt idx="5445">2.5</cx:pt>
          <cx:pt idx="5446">2.5</cx:pt>
          <cx:pt idx="5447">2.5</cx:pt>
          <cx:pt idx="5448">2.5</cx:pt>
          <cx:pt idx="5449">2.5</cx:pt>
          <cx:pt idx="5450">2.5</cx:pt>
          <cx:pt idx="5451">2.5</cx:pt>
          <cx:pt idx="5452">2.5</cx:pt>
          <cx:pt idx="5453">2.5</cx:pt>
          <cx:pt idx="5454">2.5</cx:pt>
          <cx:pt idx="5455">2.5</cx:pt>
          <cx:pt idx="5456">2.5</cx:pt>
          <cx:pt idx="5457">2.5</cx:pt>
          <cx:pt idx="5458">2.5</cx:pt>
          <cx:pt idx="5459">2.5</cx:pt>
          <cx:pt idx="5460">2.5</cx:pt>
          <cx:pt idx="5461">2.5</cx:pt>
          <cx:pt idx="5462">2.5</cx:pt>
          <cx:pt idx="5463">2.5</cx:pt>
          <cx:pt idx="5464">2.5</cx:pt>
          <cx:pt idx="5465">2.5</cx:pt>
          <cx:pt idx="5466">2.5</cx:pt>
          <cx:pt idx="5467">2.5</cx:pt>
          <cx:pt idx="5468">2.5</cx:pt>
          <cx:pt idx="5469">2.5</cx:pt>
          <cx:pt idx="5470">2.5</cx:pt>
          <cx:pt idx="5471">2.5</cx:pt>
          <cx:pt idx="5472">2.5</cx:pt>
          <cx:pt idx="5473">2.5</cx:pt>
          <cx:pt idx="5474">2.5</cx:pt>
          <cx:pt idx="5475">2.5</cx:pt>
          <cx:pt idx="5476">2.5</cx:pt>
          <cx:pt idx="5477">2.5</cx:pt>
          <cx:pt idx="5478">2.5</cx:pt>
          <cx:pt idx="5479">2.5</cx:pt>
          <cx:pt idx="5480">2.5</cx:pt>
          <cx:pt idx="5481">2.5</cx:pt>
          <cx:pt idx="5482">2.5</cx:pt>
          <cx:pt idx="5483">2.5</cx:pt>
          <cx:pt idx="5484">2.5</cx:pt>
          <cx:pt idx="5485">2.5</cx:pt>
          <cx:pt idx="5486">2.5</cx:pt>
          <cx:pt idx="5487">2.5</cx:pt>
          <cx:pt idx="5488">2.5</cx:pt>
          <cx:pt idx="5489">2.5</cx:pt>
          <cx:pt idx="5490">2.5</cx:pt>
          <cx:pt idx="5491">2.5</cx:pt>
          <cx:pt idx="5492">2.5</cx:pt>
          <cx:pt idx="5493">2.5</cx:pt>
          <cx:pt idx="5494">2.5</cx:pt>
          <cx:pt idx="5495">2.5</cx:pt>
          <cx:pt idx="5496">2.5</cx:pt>
          <cx:pt idx="5497">2.5</cx:pt>
          <cx:pt idx="5498">2.5</cx:pt>
          <cx:pt idx="5499">2.5</cx:pt>
          <cx:pt idx="5500">2.5</cx:pt>
          <cx:pt idx="5501">2.5</cx:pt>
          <cx:pt idx="5502">2.5</cx:pt>
          <cx:pt idx="5503">2.5</cx:pt>
          <cx:pt idx="5504">2.5</cx:pt>
          <cx:pt idx="5505">2.5</cx:pt>
          <cx:pt idx="5506">2.5</cx:pt>
          <cx:pt idx="5507">2.5</cx:pt>
          <cx:pt idx="5508">2.5</cx:pt>
          <cx:pt idx="5509">2.5</cx:pt>
          <cx:pt idx="5510">2.5</cx:pt>
          <cx:pt idx="5511">2.5</cx:pt>
          <cx:pt idx="5512">2.5</cx:pt>
          <cx:pt idx="5513">2.5</cx:pt>
          <cx:pt idx="5514">2.5</cx:pt>
          <cx:pt idx="5515">2.5</cx:pt>
          <cx:pt idx="5516">2.5</cx:pt>
          <cx:pt idx="5517">2.5</cx:pt>
          <cx:pt idx="5518">2.5</cx:pt>
          <cx:pt idx="5519">2.5</cx:pt>
          <cx:pt idx="5520">2.5</cx:pt>
          <cx:pt idx="5521">2.5</cx:pt>
          <cx:pt idx="5522">2.5</cx:pt>
          <cx:pt idx="5523">2.5</cx:pt>
          <cx:pt idx="5524">2.5</cx:pt>
          <cx:pt idx="5525">2.5</cx:pt>
          <cx:pt idx="5526">2.5</cx:pt>
          <cx:pt idx="5527">2.5</cx:pt>
          <cx:pt idx="5528">2.5</cx:pt>
          <cx:pt idx="5529">2.5</cx:pt>
          <cx:pt idx="5530">2.5</cx:pt>
          <cx:pt idx="5531">2.5</cx:pt>
          <cx:pt idx="5532">2.5</cx:pt>
          <cx:pt idx="5533">2.5</cx:pt>
          <cx:pt idx="5534">2.5</cx:pt>
          <cx:pt idx="5535">2.5</cx:pt>
          <cx:pt idx="5536">2.5</cx:pt>
          <cx:pt idx="5537">2.5</cx:pt>
          <cx:pt idx="5538">2.5</cx:pt>
          <cx:pt idx="5539">2.5</cx:pt>
          <cx:pt idx="5540">2.5</cx:pt>
          <cx:pt idx="5541">2.5</cx:pt>
          <cx:pt idx="5542">2.5</cx:pt>
          <cx:pt idx="5543">2.5</cx:pt>
          <cx:pt idx="5544">2.5</cx:pt>
          <cx:pt idx="5545">2.5</cx:pt>
          <cx:pt idx="5546">2.5</cx:pt>
          <cx:pt idx="5547">2.5</cx:pt>
          <cx:pt idx="5548">2.5</cx:pt>
          <cx:pt idx="5549">2.5</cx:pt>
          <cx:pt idx="5550">2.5</cx:pt>
          <cx:pt idx="5551">2.5</cx:pt>
          <cx:pt idx="5552">2.5</cx:pt>
          <cx:pt idx="5553">2.5</cx:pt>
          <cx:pt idx="5554">2.5</cx:pt>
          <cx:pt idx="5555">2.5</cx:pt>
          <cx:pt idx="5556">2.5</cx:pt>
          <cx:pt idx="5557">2.5</cx:pt>
          <cx:pt idx="5558">2.5</cx:pt>
          <cx:pt idx="5559">2.5</cx:pt>
          <cx:pt idx="5560">2.5</cx:pt>
          <cx:pt idx="5561">2.5</cx:pt>
          <cx:pt idx="5562">2.5</cx:pt>
          <cx:pt idx="5563">2.5</cx:pt>
          <cx:pt idx="5564">2.5</cx:pt>
          <cx:pt idx="5565">2.5</cx:pt>
          <cx:pt idx="5566">2.5</cx:pt>
          <cx:pt idx="5567">2.5</cx:pt>
          <cx:pt idx="5568">2.5</cx:pt>
          <cx:pt idx="5569">2.5</cx:pt>
          <cx:pt idx="5570">2.5</cx:pt>
          <cx:pt idx="5571">2.5</cx:pt>
          <cx:pt idx="5572">2.5</cx:pt>
          <cx:pt idx="5573">2.5</cx:pt>
          <cx:pt idx="5574">2.5</cx:pt>
          <cx:pt idx="5575">2.5</cx:pt>
          <cx:pt idx="5576">2.5</cx:pt>
          <cx:pt idx="5577">2.5</cx:pt>
          <cx:pt idx="5578">2.5</cx:pt>
          <cx:pt idx="5579">2.5</cx:pt>
          <cx:pt idx="5580">2.5</cx:pt>
          <cx:pt idx="5581">2.5</cx:pt>
          <cx:pt idx="5582">2.5</cx:pt>
          <cx:pt idx="5583">2.5</cx:pt>
          <cx:pt idx="5584">2.5</cx:pt>
          <cx:pt idx="5585">2.5</cx:pt>
          <cx:pt idx="5586">2.5</cx:pt>
          <cx:pt idx="5587">2.5</cx:pt>
          <cx:pt idx="5588">2.5</cx:pt>
          <cx:pt idx="5589">2.5</cx:pt>
          <cx:pt idx="5590">2.5</cx:pt>
          <cx:pt idx="5591">2.5</cx:pt>
          <cx:pt idx="5592">2.5</cx:pt>
          <cx:pt idx="5593">2.5</cx:pt>
          <cx:pt idx="5594">2.5</cx:pt>
          <cx:pt idx="5595">2.5</cx:pt>
          <cx:pt idx="5596">2.5</cx:pt>
          <cx:pt idx="5597">2.5</cx:pt>
          <cx:pt idx="5598">2.5</cx:pt>
          <cx:pt idx="5599">2.5</cx:pt>
          <cx:pt idx="5600">2.5</cx:pt>
          <cx:pt idx="5601">2.5</cx:pt>
          <cx:pt idx="5602">2.5</cx:pt>
          <cx:pt idx="5603">2.5</cx:pt>
          <cx:pt idx="5604">2.5</cx:pt>
          <cx:pt idx="5605">2.5</cx:pt>
          <cx:pt idx="5606">2.5</cx:pt>
          <cx:pt idx="5607">2.5</cx:pt>
          <cx:pt idx="5608">2.5</cx:pt>
          <cx:pt idx="5609">2.5</cx:pt>
          <cx:pt idx="5610">2.5</cx:pt>
          <cx:pt idx="5611">2.5</cx:pt>
          <cx:pt idx="5612">2.5</cx:pt>
          <cx:pt idx="5613">2.5</cx:pt>
          <cx:pt idx="5614">2.5</cx:pt>
          <cx:pt idx="5615">2.5</cx:pt>
          <cx:pt idx="5616">2.5</cx:pt>
          <cx:pt idx="5617">2.5</cx:pt>
          <cx:pt idx="5618">2.5</cx:pt>
          <cx:pt idx="5619">2.5</cx:pt>
          <cx:pt idx="5620">2.5</cx:pt>
          <cx:pt idx="5621">2.5</cx:pt>
          <cx:pt idx="5622">2.5</cx:pt>
          <cx:pt idx="5623">2.5</cx:pt>
          <cx:pt idx="5624">2.5</cx:pt>
          <cx:pt idx="5625">2.5</cx:pt>
          <cx:pt idx="5626">2.5</cx:pt>
          <cx:pt idx="5627">2.5</cx:pt>
          <cx:pt idx="5628">2.5</cx:pt>
          <cx:pt idx="5629">2.5</cx:pt>
          <cx:pt idx="5630">2.5</cx:pt>
          <cx:pt idx="5631">2.5</cx:pt>
          <cx:pt idx="5632">2.5</cx:pt>
          <cx:pt idx="5633">2.5</cx:pt>
          <cx:pt idx="5634">2.5</cx:pt>
          <cx:pt idx="5635">2.5</cx:pt>
          <cx:pt idx="5636">2.5</cx:pt>
          <cx:pt idx="5637">2.5</cx:pt>
          <cx:pt idx="5638">2.5</cx:pt>
          <cx:pt idx="5639">2.5</cx:pt>
          <cx:pt idx="5640">2.5</cx:pt>
          <cx:pt idx="5641">2.5</cx:pt>
          <cx:pt idx="5642">2.5</cx:pt>
          <cx:pt idx="5643">2.5</cx:pt>
          <cx:pt idx="5644">2.5</cx:pt>
          <cx:pt idx="5645">2.5</cx:pt>
          <cx:pt idx="5646">2.5</cx:pt>
          <cx:pt idx="5647">2.5</cx:pt>
          <cx:pt idx="5648">2.5</cx:pt>
          <cx:pt idx="5649">2.5</cx:pt>
          <cx:pt idx="5650">2.5</cx:pt>
          <cx:pt idx="5651">2.5</cx:pt>
          <cx:pt idx="5652">2.5</cx:pt>
          <cx:pt idx="5653">2.5</cx:pt>
          <cx:pt idx="5654">2.5</cx:pt>
          <cx:pt idx="5655">2.5</cx:pt>
          <cx:pt idx="5656">2.5</cx:pt>
          <cx:pt idx="5657">2.5</cx:pt>
          <cx:pt idx="5658">2.5</cx:pt>
          <cx:pt idx="5659">2.5</cx:pt>
          <cx:pt idx="5660">2.5</cx:pt>
          <cx:pt idx="5661">2.5</cx:pt>
          <cx:pt idx="5662">2.5</cx:pt>
          <cx:pt idx="5663">2.5</cx:pt>
          <cx:pt idx="5664">2.5</cx:pt>
          <cx:pt idx="5665">2.5</cx:pt>
          <cx:pt idx="5666">2.5</cx:pt>
          <cx:pt idx="5667">2.5</cx:pt>
          <cx:pt idx="5668">2.5</cx:pt>
          <cx:pt idx="5669">2.5</cx:pt>
          <cx:pt idx="5670">2.5</cx:pt>
          <cx:pt idx="5671">2.5</cx:pt>
          <cx:pt idx="5672">2.5</cx:pt>
          <cx:pt idx="5673">2.5</cx:pt>
          <cx:pt idx="5674">2.5</cx:pt>
          <cx:pt idx="5675">2.5</cx:pt>
          <cx:pt idx="5676">2.5</cx:pt>
          <cx:pt idx="5677">2.5</cx:pt>
          <cx:pt idx="5678">2.5</cx:pt>
          <cx:pt idx="5679">2.5</cx:pt>
          <cx:pt idx="5680">2.5</cx:pt>
          <cx:pt idx="5681">2.5</cx:pt>
          <cx:pt idx="5682">2.5</cx:pt>
          <cx:pt idx="5683">2.5</cx:pt>
          <cx:pt idx="5684">2.5</cx:pt>
          <cx:pt idx="5685">2.5</cx:pt>
          <cx:pt idx="5686">2.5</cx:pt>
          <cx:pt idx="5687">2.5</cx:pt>
          <cx:pt idx="5688">2.5</cx:pt>
          <cx:pt idx="5689">2.5</cx:pt>
          <cx:pt idx="5690">2.5</cx:pt>
          <cx:pt idx="5691">2.5</cx:pt>
          <cx:pt idx="5692">2.5</cx:pt>
          <cx:pt idx="5693">2.5</cx:pt>
          <cx:pt idx="5694">2.5</cx:pt>
          <cx:pt idx="5695">2.5</cx:pt>
          <cx:pt idx="5696">2.5</cx:pt>
          <cx:pt idx="5697">2.5</cx:pt>
          <cx:pt idx="5698">2.5</cx:pt>
          <cx:pt idx="5699">2.5</cx:pt>
          <cx:pt idx="5700">2.5</cx:pt>
          <cx:pt idx="5701">2.5</cx:pt>
          <cx:pt idx="5702">2.5</cx:pt>
          <cx:pt idx="5703">2.5</cx:pt>
          <cx:pt idx="5704">2.5</cx:pt>
          <cx:pt idx="5705">2.5</cx:pt>
          <cx:pt idx="5706">2.5</cx:pt>
          <cx:pt idx="5707">2.5</cx:pt>
          <cx:pt idx="5708">2.5</cx:pt>
          <cx:pt idx="5709">2.5</cx:pt>
          <cx:pt idx="5710">2.5</cx:pt>
          <cx:pt idx="5711">2.5</cx:pt>
          <cx:pt idx="5712">2.5</cx:pt>
          <cx:pt idx="5713">2.5</cx:pt>
          <cx:pt idx="5714">2.5</cx:pt>
          <cx:pt idx="5715">2.5</cx:pt>
          <cx:pt idx="5716">2.5</cx:pt>
          <cx:pt idx="5717">2.5</cx:pt>
          <cx:pt idx="5718">2.5</cx:pt>
          <cx:pt idx="5719">2.5</cx:pt>
          <cx:pt idx="5720">2.5</cx:pt>
          <cx:pt idx="5721">2.5</cx:pt>
          <cx:pt idx="5722">2.5</cx:pt>
          <cx:pt idx="5723">2.5</cx:pt>
          <cx:pt idx="5724">2.5</cx:pt>
          <cx:pt idx="5725">2.5</cx:pt>
          <cx:pt idx="5726">2.5</cx:pt>
          <cx:pt idx="5727">2.5</cx:pt>
          <cx:pt idx="5728">2.5</cx:pt>
          <cx:pt idx="5729">2.5</cx:pt>
          <cx:pt idx="5730">2.5</cx:pt>
          <cx:pt idx="5731">2.5</cx:pt>
          <cx:pt idx="5732">2.5</cx:pt>
          <cx:pt idx="5733">2.5</cx:pt>
          <cx:pt idx="5734">2.5</cx:pt>
          <cx:pt idx="5735">2.5</cx:pt>
          <cx:pt idx="5736">2.5</cx:pt>
          <cx:pt idx="5737">2.5</cx:pt>
          <cx:pt idx="5738">2.5</cx:pt>
          <cx:pt idx="5739">2.5</cx:pt>
          <cx:pt idx="5740">2.5</cx:pt>
          <cx:pt idx="5741">2.5</cx:pt>
          <cx:pt idx="5742">2.5</cx:pt>
          <cx:pt idx="5743">2.5</cx:pt>
          <cx:pt idx="5744">2.5</cx:pt>
          <cx:pt idx="5745">2.5</cx:pt>
          <cx:pt idx="5746">2.5</cx:pt>
          <cx:pt idx="5747">2.5</cx:pt>
          <cx:pt idx="5748">2.5</cx:pt>
          <cx:pt idx="5749">2.5</cx:pt>
          <cx:pt idx="5750">2.5</cx:pt>
          <cx:pt idx="5751">2.5</cx:pt>
          <cx:pt idx="5752">2.5</cx:pt>
          <cx:pt idx="5753">2.5</cx:pt>
          <cx:pt idx="5754">2.5</cx:pt>
          <cx:pt idx="5755">2.5</cx:pt>
          <cx:pt idx="5756">2.5</cx:pt>
          <cx:pt idx="5757">2.5</cx:pt>
          <cx:pt idx="5758">2.5</cx:pt>
          <cx:pt idx="5759">2.5</cx:pt>
          <cx:pt idx="5760">2.5</cx:pt>
          <cx:pt idx="5761">2.5</cx:pt>
          <cx:pt idx="5762">2.5</cx:pt>
          <cx:pt idx="5763">2.5</cx:pt>
          <cx:pt idx="5764">2.5</cx:pt>
          <cx:pt idx="5765">2.5</cx:pt>
          <cx:pt idx="5766">2.5</cx:pt>
          <cx:pt idx="5767">2.5</cx:pt>
          <cx:pt idx="5768">2.5</cx:pt>
          <cx:pt idx="5769">2.5</cx:pt>
          <cx:pt idx="5770">2.5</cx:pt>
          <cx:pt idx="5771">2.5</cx:pt>
          <cx:pt idx="5772">2.5</cx:pt>
          <cx:pt idx="5773">2.5</cx:pt>
          <cx:pt idx="5774">2.5</cx:pt>
          <cx:pt idx="5775">2.5</cx:pt>
          <cx:pt idx="5776">2.5</cx:pt>
          <cx:pt idx="5777">2.5</cx:pt>
          <cx:pt idx="5778">2.5</cx:pt>
          <cx:pt idx="5779">2.5</cx:pt>
          <cx:pt idx="5780">2.5</cx:pt>
          <cx:pt idx="5781">2.5</cx:pt>
          <cx:pt idx="5782">2.5</cx:pt>
          <cx:pt idx="5783">2.5</cx:pt>
          <cx:pt idx="5784">2.5</cx:pt>
          <cx:pt idx="5785">2.5</cx:pt>
          <cx:pt idx="5786">2.5</cx:pt>
          <cx:pt idx="5787">2.5</cx:pt>
          <cx:pt idx="5788">2.5</cx:pt>
          <cx:pt idx="5789">2.5</cx:pt>
          <cx:pt idx="5790">2.5</cx:pt>
          <cx:pt idx="5791">2.5</cx:pt>
          <cx:pt idx="5792">2.5</cx:pt>
          <cx:pt idx="5793">2.5</cx:pt>
          <cx:pt idx="5794">2.5</cx:pt>
          <cx:pt idx="5795">2.5</cx:pt>
          <cx:pt idx="5796">2.5</cx:pt>
          <cx:pt idx="5797">2.5</cx:pt>
          <cx:pt idx="5798">2.5</cx:pt>
          <cx:pt idx="5799">2.5</cx:pt>
          <cx:pt idx="5800">2.5</cx:pt>
          <cx:pt idx="5801">2.5</cx:pt>
          <cx:pt idx="5802">2.5</cx:pt>
          <cx:pt idx="5803">2.5</cx:pt>
          <cx:pt idx="5804">2.5</cx:pt>
          <cx:pt idx="5805">2.5</cx:pt>
          <cx:pt idx="5806">2.5</cx:pt>
          <cx:pt idx="5807">2.5</cx:pt>
          <cx:pt idx="5808">2.5</cx:pt>
          <cx:pt idx="5809">2.5</cx:pt>
          <cx:pt idx="5810">2.5</cx:pt>
          <cx:pt idx="5811">2.5</cx:pt>
          <cx:pt idx="5812">2.5</cx:pt>
          <cx:pt idx="5813">2.5</cx:pt>
          <cx:pt idx="5814">2.5</cx:pt>
          <cx:pt idx="5815">2.5</cx:pt>
          <cx:pt idx="5816">2.5</cx:pt>
          <cx:pt idx="5817">2.5</cx:pt>
          <cx:pt idx="5818">2.5</cx:pt>
          <cx:pt idx="5819">2.5</cx:pt>
          <cx:pt idx="5820">2.5</cx:pt>
          <cx:pt idx="5821">2.5</cx:pt>
          <cx:pt idx="5822">2.5</cx:pt>
          <cx:pt idx="5823">2.5</cx:pt>
          <cx:pt idx="5824">2.5</cx:pt>
          <cx:pt idx="5825">2.5</cx:pt>
          <cx:pt idx="5826">2.5</cx:pt>
          <cx:pt idx="5827">2.5</cx:pt>
          <cx:pt idx="5828">2.5</cx:pt>
          <cx:pt idx="5829">2.5</cx:pt>
          <cx:pt idx="5830">2.5</cx:pt>
          <cx:pt idx="5831">2.5</cx:pt>
          <cx:pt idx="5832">2.5</cx:pt>
          <cx:pt idx="5833">2.5</cx:pt>
          <cx:pt idx="5834">2.5</cx:pt>
          <cx:pt idx="5835">2.5</cx:pt>
          <cx:pt idx="5836">2.5</cx:pt>
          <cx:pt idx="5837">2.5</cx:pt>
          <cx:pt idx="5838">2.5</cx:pt>
          <cx:pt idx="5839">2.5</cx:pt>
          <cx:pt idx="5840">2.5</cx:pt>
          <cx:pt idx="5841">2.5</cx:pt>
          <cx:pt idx="5842">2.5</cx:pt>
          <cx:pt idx="5843">2.5</cx:pt>
          <cx:pt idx="5844">2.5</cx:pt>
          <cx:pt idx="5845">2.5</cx:pt>
          <cx:pt idx="5846">2.5</cx:pt>
          <cx:pt idx="5847">2.5</cx:pt>
          <cx:pt idx="5848">2.5</cx:pt>
          <cx:pt idx="5849">2.5</cx:pt>
          <cx:pt idx="5850">2.5</cx:pt>
          <cx:pt idx="5851">2.5</cx:pt>
          <cx:pt idx="5852">2.5</cx:pt>
          <cx:pt idx="5853">2.5</cx:pt>
          <cx:pt idx="5854">2.5</cx:pt>
          <cx:pt idx="5855">2.5</cx:pt>
          <cx:pt idx="5856">2.5</cx:pt>
          <cx:pt idx="5857">2.5</cx:pt>
          <cx:pt idx="5858">2.5</cx:pt>
          <cx:pt idx="5859">2.5</cx:pt>
          <cx:pt idx="5860">2.5</cx:pt>
          <cx:pt idx="5861">2.5</cx:pt>
          <cx:pt idx="5862">2.5</cx:pt>
          <cx:pt idx="5863">2.5</cx:pt>
          <cx:pt idx="5864">2.5</cx:pt>
          <cx:pt idx="5865">2.5</cx:pt>
          <cx:pt idx="5866">2.5</cx:pt>
          <cx:pt idx="5867">2.5</cx:pt>
          <cx:pt idx="5868">2.5</cx:pt>
          <cx:pt idx="5869">2.5</cx:pt>
          <cx:pt idx="5870">2.5</cx:pt>
          <cx:pt idx="5871">2.5</cx:pt>
          <cx:pt idx="5872">2.5</cx:pt>
          <cx:pt idx="5873">2.5</cx:pt>
          <cx:pt idx="5874">2.5</cx:pt>
          <cx:pt idx="5875">2.5</cx:pt>
          <cx:pt idx="5876">2.5</cx:pt>
          <cx:pt idx="5877">2.5</cx:pt>
          <cx:pt idx="5878">2.5</cx:pt>
          <cx:pt idx="5879">2.5</cx:pt>
          <cx:pt idx="5880">2.5</cx:pt>
          <cx:pt idx="5881">2.5</cx:pt>
          <cx:pt idx="5882">2.5</cx:pt>
          <cx:pt idx="5883">2.5</cx:pt>
          <cx:pt idx="5884">2.5</cx:pt>
          <cx:pt idx="5885">2.5</cx:pt>
          <cx:pt idx="5886">2.5</cx:pt>
          <cx:pt idx="5887">2.5</cx:pt>
          <cx:pt idx="5888">2.5</cx:pt>
          <cx:pt idx="5889">2.5</cx:pt>
          <cx:pt idx="5890">2.5</cx:pt>
          <cx:pt idx="5891">2.5</cx:pt>
          <cx:pt idx="5892">2.5</cx:pt>
          <cx:pt idx="5893">2.5</cx:pt>
          <cx:pt idx="5894">2.5</cx:pt>
          <cx:pt idx="5895">2.5</cx:pt>
          <cx:pt idx="5896">2.5</cx:pt>
          <cx:pt idx="5897">2.5</cx:pt>
          <cx:pt idx="5898">2.5</cx:pt>
          <cx:pt idx="5899">2.5</cx:pt>
          <cx:pt idx="5900">2.5</cx:pt>
          <cx:pt idx="5901">2.5</cx:pt>
          <cx:pt idx="5902">2.5</cx:pt>
          <cx:pt idx="5903">2.5</cx:pt>
          <cx:pt idx="5904">2.5</cx:pt>
          <cx:pt idx="5905">2.5</cx:pt>
          <cx:pt idx="5906">2.5</cx:pt>
          <cx:pt idx="5907">2.5</cx:pt>
          <cx:pt idx="5908">2.5</cx:pt>
          <cx:pt idx="5909">2.5</cx:pt>
          <cx:pt idx="5910">2.5</cx:pt>
          <cx:pt idx="5911">2.5</cx:pt>
          <cx:pt idx="5912">2.5</cx:pt>
          <cx:pt idx="5913">2.5</cx:pt>
          <cx:pt idx="5914">2.5</cx:pt>
          <cx:pt idx="5915">2.5</cx:pt>
          <cx:pt idx="5916">2.5</cx:pt>
          <cx:pt idx="5917">2.5</cx:pt>
          <cx:pt idx="5918">2.5</cx:pt>
          <cx:pt idx="5919">2.5</cx:pt>
          <cx:pt idx="5920">2.5</cx:pt>
          <cx:pt idx="5921">2.5</cx:pt>
          <cx:pt idx="5922">2.5</cx:pt>
          <cx:pt idx="5923">2.5</cx:pt>
          <cx:pt idx="5924">2.5</cx:pt>
          <cx:pt idx="5925">2.5</cx:pt>
          <cx:pt idx="5926">2.5</cx:pt>
          <cx:pt idx="5927">2.5</cx:pt>
          <cx:pt idx="5928">2.5</cx:pt>
          <cx:pt idx="5929">2.5</cx:pt>
          <cx:pt idx="5930">2.5</cx:pt>
          <cx:pt idx="5931">2.5</cx:pt>
          <cx:pt idx="5932">2.5</cx:pt>
          <cx:pt idx="5933">2.5</cx:pt>
          <cx:pt idx="5934">2.5</cx:pt>
          <cx:pt idx="5935">2.5</cx:pt>
          <cx:pt idx="5936">2.5</cx:pt>
          <cx:pt idx="5937">2.5</cx:pt>
          <cx:pt idx="5938">2.5</cx:pt>
          <cx:pt idx="5939">2.5</cx:pt>
          <cx:pt idx="5940">2.5</cx:pt>
          <cx:pt idx="5941">2.5</cx:pt>
          <cx:pt idx="5942">2.5</cx:pt>
          <cx:pt idx="5943">2.5</cx:pt>
          <cx:pt idx="5944">2.5</cx:pt>
          <cx:pt idx="5945">2.5</cx:pt>
          <cx:pt idx="5946">2.5</cx:pt>
          <cx:pt idx="5947">2.5</cx:pt>
          <cx:pt idx="5948">2.5</cx:pt>
          <cx:pt idx="5949">2.5</cx:pt>
          <cx:pt idx="5950">2.5</cx:pt>
          <cx:pt idx="5951">2.5</cx:pt>
          <cx:pt idx="5952">2.5</cx:pt>
          <cx:pt idx="5953">2.5</cx:pt>
          <cx:pt idx="5954">2.5</cx:pt>
          <cx:pt idx="5955">2.5</cx:pt>
          <cx:pt idx="5956">2.5</cx:pt>
          <cx:pt idx="5957">2.5</cx:pt>
          <cx:pt idx="5958">2.5</cx:pt>
          <cx:pt idx="5959">2.5</cx:pt>
          <cx:pt idx="5960">2.5</cx:pt>
          <cx:pt idx="5961">2.5</cx:pt>
          <cx:pt idx="5962">2.5</cx:pt>
          <cx:pt idx="5963">2.5</cx:pt>
          <cx:pt idx="5964">2.5</cx:pt>
          <cx:pt idx="5965">2.5</cx:pt>
          <cx:pt idx="5966">2.5</cx:pt>
          <cx:pt idx="5967">2.5</cx:pt>
          <cx:pt idx="5968">2.5</cx:pt>
          <cx:pt idx="5969">2.5</cx:pt>
          <cx:pt idx="5970">2.5</cx:pt>
          <cx:pt idx="5971">2.5</cx:pt>
          <cx:pt idx="5972">2.5</cx:pt>
          <cx:pt idx="5973">2.5</cx:pt>
          <cx:pt idx="5974">2.5</cx:pt>
          <cx:pt idx="5975">2.5</cx:pt>
          <cx:pt idx="5976">2.5</cx:pt>
          <cx:pt idx="5977">2.5</cx:pt>
          <cx:pt idx="5978">2.5</cx:pt>
          <cx:pt idx="5979">2.5</cx:pt>
          <cx:pt idx="5980">2.5</cx:pt>
          <cx:pt idx="5981">2.5</cx:pt>
          <cx:pt idx="5982">2.5</cx:pt>
          <cx:pt idx="5983">2.5</cx:pt>
          <cx:pt idx="5984">2.5</cx:pt>
          <cx:pt idx="5985">2.5</cx:pt>
          <cx:pt idx="5986">2.5</cx:pt>
          <cx:pt idx="5987">2.5</cx:pt>
          <cx:pt idx="5988">2.5</cx:pt>
          <cx:pt idx="5989">2.5</cx:pt>
          <cx:pt idx="5990">2.5</cx:pt>
          <cx:pt idx="5991">2.5</cx:pt>
          <cx:pt idx="5992">2.5</cx:pt>
          <cx:pt idx="5993">2.5</cx:pt>
          <cx:pt idx="5994">2.5</cx:pt>
          <cx:pt idx="5995">2.5</cx:pt>
          <cx:pt idx="5996">2.5</cx:pt>
          <cx:pt idx="5997">2.5</cx:pt>
          <cx:pt idx="5998">2.5</cx:pt>
          <cx:pt idx="5999">2.5</cx:pt>
          <cx:pt idx="6000">2.5</cx:pt>
          <cx:pt idx="6001">2.5</cx:pt>
          <cx:pt idx="6002">2.5</cx:pt>
          <cx:pt idx="6003">2.5</cx:pt>
          <cx:pt idx="6004">2.5</cx:pt>
          <cx:pt idx="6005">2.5</cx:pt>
          <cx:pt idx="6006">2.5</cx:pt>
          <cx:pt idx="6007">2.5</cx:pt>
          <cx:pt idx="6008">2.5</cx:pt>
          <cx:pt idx="6009">2.5</cx:pt>
          <cx:pt idx="6010">2.5</cx:pt>
          <cx:pt idx="6011">2.5</cx:pt>
          <cx:pt idx="6012">2.5</cx:pt>
          <cx:pt idx="6013">2.5</cx:pt>
          <cx:pt idx="6014">2.5</cx:pt>
          <cx:pt idx="6015">2.5</cx:pt>
          <cx:pt idx="6016">2.5</cx:pt>
          <cx:pt idx="6017">2.5</cx:pt>
          <cx:pt idx="6018">2.5</cx:pt>
          <cx:pt idx="6019">2.5</cx:pt>
          <cx:pt idx="6020">2.5</cx:pt>
          <cx:pt idx="6021">2.5</cx:pt>
          <cx:pt idx="6022">2.5</cx:pt>
          <cx:pt idx="6023">2.5</cx:pt>
          <cx:pt idx="6024">2.5</cx:pt>
          <cx:pt idx="6025">2.5</cx:pt>
          <cx:pt idx="6026">2.5</cx:pt>
          <cx:pt idx="6027">2.5</cx:pt>
          <cx:pt idx="6028">2.5</cx:pt>
          <cx:pt idx="6029">2.5</cx:pt>
          <cx:pt idx="6030">2.5</cx:pt>
          <cx:pt idx="6031">2.5</cx:pt>
          <cx:pt idx="6032">2.5</cx:pt>
          <cx:pt idx="6033">2.5</cx:pt>
          <cx:pt idx="6034">2.5</cx:pt>
          <cx:pt idx="6035">2.5</cx:pt>
          <cx:pt idx="6036">2.5</cx:pt>
          <cx:pt idx="6037">2.5</cx:pt>
          <cx:pt idx="6038">2.5</cx:pt>
          <cx:pt idx="6039">2.5</cx:pt>
          <cx:pt idx="6040">2.5</cx:pt>
          <cx:pt idx="6041">2.5</cx:pt>
          <cx:pt idx="6042">2.5</cx:pt>
          <cx:pt idx="6043">2.5</cx:pt>
          <cx:pt idx="6044">2.5</cx:pt>
          <cx:pt idx="6045">2.5</cx:pt>
          <cx:pt idx="6046">2.5</cx:pt>
          <cx:pt idx="6047">2.5</cx:pt>
          <cx:pt idx="6048">2.5</cx:pt>
          <cx:pt idx="6049">2.5</cx:pt>
          <cx:pt idx="6050">2.5</cx:pt>
          <cx:pt idx="6051">2.5</cx:pt>
          <cx:pt idx="6052">2.5</cx:pt>
          <cx:pt idx="6053">2.5</cx:pt>
          <cx:pt idx="6054">2.5</cx:pt>
          <cx:pt idx="6055">2.5</cx:pt>
          <cx:pt idx="6056">2.5</cx:pt>
          <cx:pt idx="6057">2.5</cx:pt>
          <cx:pt idx="6058">2.5</cx:pt>
          <cx:pt idx="6059">2.5</cx:pt>
          <cx:pt idx="6060">2.5</cx:pt>
          <cx:pt idx="6061">2.5</cx:pt>
          <cx:pt idx="6062">2.5</cx:pt>
          <cx:pt idx="6063">2.5</cx:pt>
          <cx:pt idx="6064">2.5</cx:pt>
          <cx:pt idx="6065">2.5</cx:pt>
          <cx:pt idx="6066">2.5</cx:pt>
          <cx:pt idx="6067">2.5</cx:pt>
          <cx:pt idx="6068">2.5</cx:pt>
          <cx:pt idx="6069">2.5</cx:pt>
          <cx:pt idx="6070">2.5</cx:pt>
          <cx:pt idx="6071">2.5</cx:pt>
          <cx:pt idx="6072">2.5</cx:pt>
          <cx:pt idx="6073">2.5</cx:pt>
          <cx:pt idx="6074">2.5</cx:pt>
          <cx:pt idx="6075">2.5</cx:pt>
          <cx:pt idx="6076">2.5</cx:pt>
          <cx:pt idx="6077">2.5</cx:pt>
          <cx:pt idx="6078">2.5</cx:pt>
          <cx:pt idx="6079">2.5</cx:pt>
          <cx:pt idx="6080">2.5</cx:pt>
          <cx:pt idx="6081">2.5</cx:pt>
          <cx:pt idx="6082">2.5</cx:pt>
          <cx:pt idx="6083">2.5</cx:pt>
          <cx:pt idx="6084">2.5</cx:pt>
          <cx:pt idx="6085">2.5</cx:pt>
          <cx:pt idx="6086">2.5</cx:pt>
          <cx:pt idx="6087">2.5</cx:pt>
          <cx:pt idx="6088">2.5</cx:pt>
          <cx:pt idx="6089">2.5</cx:pt>
          <cx:pt idx="6090">2.5</cx:pt>
          <cx:pt idx="6091">2.5</cx:pt>
          <cx:pt idx="6092">2.5</cx:pt>
          <cx:pt idx="6093">2.5</cx:pt>
          <cx:pt idx="6094">2.5</cx:pt>
          <cx:pt idx="6095">2.5</cx:pt>
          <cx:pt idx="6096">2.5</cx:pt>
          <cx:pt idx="6097">2.5</cx:pt>
          <cx:pt idx="6098">2.5</cx:pt>
          <cx:pt idx="6099">2.5</cx:pt>
          <cx:pt idx="6100">2.5</cx:pt>
          <cx:pt idx="6101">2.5</cx:pt>
          <cx:pt idx="6102">2.5</cx:pt>
          <cx:pt idx="6103">2.5</cx:pt>
          <cx:pt idx="6104">2.5</cx:pt>
          <cx:pt idx="6105">2.5</cx:pt>
          <cx:pt idx="6106">2.5</cx:pt>
          <cx:pt idx="6107">2.5</cx:pt>
          <cx:pt idx="6108">2.5</cx:pt>
          <cx:pt idx="6109">2.5</cx:pt>
          <cx:pt idx="6110">2.5</cx:pt>
          <cx:pt idx="6111">2.5</cx:pt>
          <cx:pt idx="6112">2.5</cx:pt>
          <cx:pt idx="6113">2.5</cx:pt>
          <cx:pt idx="6114">2.5</cx:pt>
          <cx:pt idx="6115">2.5</cx:pt>
          <cx:pt idx="6116">2.5</cx:pt>
          <cx:pt idx="6117">2.5</cx:pt>
          <cx:pt idx="6118">2.5</cx:pt>
          <cx:pt idx="6119">2.5</cx:pt>
          <cx:pt idx="6120">2.5</cx:pt>
          <cx:pt idx="6121">2.5</cx:pt>
          <cx:pt idx="6122">2.5</cx:pt>
          <cx:pt idx="6123">2.5</cx:pt>
          <cx:pt idx="6124">2.5</cx:pt>
          <cx:pt idx="6125">2.5</cx:pt>
          <cx:pt idx="6126">2.5</cx:pt>
          <cx:pt idx="6127">2.5</cx:pt>
          <cx:pt idx="6128">2.5</cx:pt>
          <cx:pt idx="6129">2.5</cx:pt>
          <cx:pt idx="6130">2.5</cx:pt>
          <cx:pt idx="6131">2.5</cx:pt>
          <cx:pt idx="6132">2.5</cx:pt>
          <cx:pt idx="6133">2.5</cx:pt>
          <cx:pt idx="6134">2.5</cx:pt>
          <cx:pt idx="6135">2.5</cx:pt>
          <cx:pt idx="6136">2.5</cx:pt>
          <cx:pt idx="6137">2.5</cx:pt>
          <cx:pt idx="6138">2.5</cx:pt>
          <cx:pt idx="6139">2.5</cx:pt>
          <cx:pt idx="6140">2.5</cx:pt>
          <cx:pt idx="6141">2.5</cx:pt>
          <cx:pt idx="6142">2.5</cx:pt>
          <cx:pt idx="6143">2.5</cx:pt>
          <cx:pt idx="6144">2.5</cx:pt>
          <cx:pt idx="6145">2.5</cx:pt>
          <cx:pt idx="6146">2.5</cx:pt>
          <cx:pt idx="6147">2.5</cx:pt>
          <cx:pt idx="6148">2.5</cx:pt>
          <cx:pt idx="6149">2.5</cx:pt>
          <cx:pt idx="6150">2.5</cx:pt>
          <cx:pt idx="6151">2.5</cx:pt>
          <cx:pt idx="6152">2.5</cx:pt>
          <cx:pt idx="6153">2.5</cx:pt>
          <cx:pt idx="6154">2.5</cx:pt>
          <cx:pt idx="6155">2.5</cx:pt>
          <cx:pt idx="6156">2.5</cx:pt>
          <cx:pt idx="6157">2.5</cx:pt>
          <cx:pt idx="6158">2.5</cx:pt>
          <cx:pt idx="6159">2.5</cx:pt>
          <cx:pt idx="6160">2.5</cx:pt>
          <cx:pt idx="6161">2.5</cx:pt>
          <cx:pt idx="6162">2.5</cx:pt>
          <cx:pt idx="6163">2.5</cx:pt>
          <cx:pt idx="6164">2.5</cx:pt>
          <cx:pt idx="6165">2.5</cx:pt>
          <cx:pt idx="6166">2.5</cx:pt>
          <cx:pt idx="6167">2.5</cx:pt>
          <cx:pt idx="6168">2.5</cx:pt>
          <cx:pt idx="6169">2.5</cx:pt>
          <cx:pt idx="6170">2.5</cx:pt>
          <cx:pt idx="6171">2.5</cx:pt>
          <cx:pt idx="6172">2.5</cx:pt>
          <cx:pt idx="6173">2.5</cx:pt>
          <cx:pt idx="6174">2.5</cx:pt>
          <cx:pt idx="6175">2.5</cx:pt>
          <cx:pt idx="6176">2.5</cx:pt>
          <cx:pt idx="6177">2.5</cx:pt>
          <cx:pt idx="6178">2.5</cx:pt>
          <cx:pt idx="6179">2.5</cx:pt>
          <cx:pt idx="6180">2.5</cx:pt>
          <cx:pt idx="6181">2.5</cx:pt>
          <cx:pt idx="6182">2.5</cx:pt>
          <cx:pt idx="6183">2.5</cx:pt>
          <cx:pt idx="6184">2.5</cx:pt>
          <cx:pt idx="6185">2.5</cx:pt>
          <cx:pt idx="6186">2.5</cx:pt>
          <cx:pt idx="6187">2.5</cx:pt>
          <cx:pt idx="6188">2.5</cx:pt>
          <cx:pt idx="6189">2.5</cx:pt>
          <cx:pt idx="6190">2.5</cx:pt>
          <cx:pt idx="6191">2.5</cx:pt>
          <cx:pt idx="6192">2.5</cx:pt>
          <cx:pt idx="6193">2.5</cx:pt>
          <cx:pt idx="6194">2.5</cx:pt>
          <cx:pt idx="6195">2.5</cx:pt>
          <cx:pt idx="6196">2.5</cx:pt>
          <cx:pt idx="6197">2.5</cx:pt>
          <cx:pt idx="6198">2.5</cx:pt>
          <cx:pt idx="6199">2.5</cx:pt>
          <cx:pt idx="6200">2.5</cx:pt>
          <cx:pt idx="6201">2.5</cx:pt>
          <cx:pt idx="6202">2.5</cx:pt>
          <cx:pt idx="6203">2.5</cx:pt>
          <cx:pt idx="6204">2.5</cx:pt>
          <cx:pt idx="6205">2.5</cx:pt>
          <cx:pt idx="6206">2.5</cx:pt>
          <cx:pt idx="6207">2.5</cx:pt>
          <cx:pt idx="6208">2.5</cx:pt>
          <cx:pt idx="6209">2.5</cx:pt>
          <cx:pt idx="6210">2.5</cx:pt>
          <cx:pt idx="6211">2.5</cx:pt>
          <cx:pt idx="6212">2.5</cx:pt>
          <cx:pt idx="6213">2.5</cx:pt>
          <cx:pt idx="6214">2.5</cx:pt>
          <cx:pt idx="6215">2.5</cx:pt>
          <cx:pt idx="6216">2.5</cx:pt>
          <cx:pt idx="6217">2.5</cx:pt>
          <cx:pt idx="6218">2.5</cx:pt>
          <cx:pt idx="6219">2.5</cx:pt>
          <cx:pt idx="6220">2.5</cx:pt>
          <cx:pt idx="6221">2.5</cx:pt>
          <cx:pt idx="6222">2.5</cx:pt>
          <cx:pt idx="6223">2.5</cx:pt>
          <cx:pt idx="6224">2.5</cx:pt>
          <cx:pt idx="6225">2.5</cx:pt>
          <cx:pt idx="6226">2.5</cx:pt>
          <cx:pt idx="6227">2.5</cx:pt>
          <cx:pt idx="6228">2.5</cx:pt>
          <cx:pt idx="6229">2.5</cx:pt>
          <cx:pt idx="6230">2.5</cx:pt>
          <cx:pt idx="6231">2.5</cx:pt>
          <cx:pt idx="6232">2.5</cx:pt>
          <cx:pt idx="6233">2.5</cx:pt>
          <cx:pt idx="6234">2.5</cx:pt>
          <cx:pt idx="6235">2.5</cx:pt>
          <cx:pt idx="6236">2.5</cx:pt>
          <cx:pt idx="6237">2.5</cx:pt>
          <cx:pt idx="6238">2.5</cx:pt>
          <cx:pt idx="6239">2.5</cx:pt>
          <cx:pt idx="6240">2.5</cx:pt>
          <cx:pt idx="6241">2.5</cx:pt>
          <cx:pt idx="6242">2.5</cx:pt>
          <cx:pt idx="6243">2.5</cx:pt>
          <cx:pt idx="6244">2.5</cx:pt>
          <cx:pt idx="6245">2.5</cx:pt>
          <cx:pt idx="6246">2.5</cx:pt>
          <cx:pt idx="6247">2.5</cx:pt>
          <cx:pt idx="6248">2.5</cx:pt>
          <cx:pt idx="6249">2.5</cx:pt>
          <cx:pt idx="6250">2.5</cx:pt>
          <cx:pt idx="6251">2.5</cx:pt>
          <cx:pt idx="6252">2.5</cx:pt>
          <cx:pt idx="6253">2.5</cx:pt>
          <cx:pt idx="6254">2.5</cx:pt>
          <cx:pt idx="6255">2.5</cx:pt>
          <cx:pt idx="6256">2.5</cx:pt>
          <cx:pt idx="6257">2.5</cx:pt>
          <cx:pt idx="6258">2.5</cx:pt>
          <cx:pt idx="6259">2.5</cx:pt>
          <cx:pt idx="6260">2.5</cx:pt>
          <cx:pt idx="6261">2.5</cx:pt>
          <cx:pt idx="6262">2.5</cx:pt>
          <cx:pt idx="6263">2.5</cx:pt>
          <cx:pt idx="6264">2.5</cx:pt>
          <cx:pt idx="6265">2.5</cx:pt>
          <cx:pt idx="6266">2.5</cx:pt>
          <cx:pt idx="6267">2.5</cx:pt>
          <cx:pt idx="6268">2.5</cx:pt>
          <cx:pt idx="6269">2.5</cx:pt>
          <cx:pt idx="6270">2.5</cx:pt>
          <cx:pt idx="6271">2.5</cx:pt>
          <cx:pt idx="6272">2.5</cx:pt>
          <cx:pt idx="6273">2.5</cx:pt>
          <cx:pt idx="6274">2.5</cx:pt>
          <cx:pt idx="6275">2.5</cx:pt>
          <cx:pt idx="6276">2.5</cx:pt>
          <cx:pt idx="6277">2.5</cx:pt>
          <cx:pt idx="6278">2.5</cx:pt>
          <cx:pt idx="6279">2.5</cx:pt>
          <cx:pt idx="6280">2.5</cx:pt>
          <cx:pt idx="6281">2.5</cx:pt>
          <cx:pt idx="6282">2.5</cx:pt>
          <cx:pt idx="6283">2.5</cx:pt>
          <cx:pt idx="6284">2.5</cx:pt>
          <cx:pt idx="6285">2.5</cx:pt>
          <cx:pt idx="6286">2.5</cx:pt>
          <cx:pt idx="6287">2.5</cx:pt>
          <cx:pt idx="6288">2.5</cx:pt>
          <cx:pt idx="6289">2.5</cx:pt>
          <cx:pt idx="6290">2.5</cx:pt>
          <cx:pt idx="6291">2.5</cx:pt>
          <cx:pt idx="6292">2.5</cx:pt>
          <cx:pt idx="6293">2.5</cx:pt>
          <cx:pt idx="6294">2.5</cx:pt>
          <cx:pt idx="6295">2.5</cx:pt>
          <cx:pt idx="6296">2.5</cx:pt>
          <cx:pt idx="6297">2.5</cx:pt>
          <cx:pt idx="6298">2.5</cx:pt>
          <cx:pt idx="6299">2.5</cx:pt>
          <cx:pt idx="6300">2.5</cx:pt>
          <cx:pt idx="6301">2.5</cx:pt>
          <cx:pt idx="6302">2.5</cx:pt>
          <cx:pt idx="6303">2.5</cx:pt>
          <cx:pt idx="6304">2.5</cx:pt>
          <cx:pt idx="6305">2.5</cx:pt>
          <cx:pt idx="6306">2.5</cx:pt>
          <cx:pt idx="6307">2.5</cx:pt>
          <cx:pt idx="6308">2.5</cx:pt>
          <cx:pt idx="6309">2.5</cx:pt>
          <cx:pt idx="6310">2.5</cx:pt>
          <cx:pt idx="6311">2.5</cx:pt>
          <cx:pt idx="6312">2.5</cx:pt>
          <cx:pt idx="6313">2.5</cx:pt>
          <cx:pt idx="6314">2.5</cx:pt>
          <cx:pt idx="6315">2.5</cx:pt>
          <cx:pt idx="6316">2.5</cx:pt>
          <cx:pt idx="6317">2.5</cx:pt>
          <cx:pt idx="6318">2.5</cx:pt>
          <cx:pt idx="6319">2.5</cx:pt>
          <cx:pt idx="6320">2.5</cx:pt>
          <cx:pt idx="6321">2.5</cx:pt>
          <cx:pt idx="6322">2.5</cx:pt>
          <cx:pt idx="6323">2.5</cx:pt>
          <cx:pt idx="6324">2.5</cx:pt>
          <cx:pt idx="6325">2.5</cx:pt>
          <cx:pt idx="6326">2.5</cx:pt>
          <cx:pt idx="6327">2.5</cx:pt>
          <cx:pt idx="6328">2.5</cx:pt>
          <cx:pt idx="6329">2.5</cx:pt>
          <cx:pt idx="6330">2.5</cx:pt>
          <cx:pt idx="6331">2.5</cx:pt>
          <cx:pt idx="6332">2.5</cx:pt>
          <cx:pt idx="6333">2.5</cx:pt>
          <cx:pt idx="6334">2.5</cx:pt>
          <cx:pt idx="6335">2.5</cx:pt>
          <cx:pt idx="6336">2.5</cx:pt>
          <cx:pt idx="6337">2.5</cx:pt>
          <cx:pt idx="6338">2.5</cx:pt>
          <cx:pt idx="6339">2.5</cx:pt>
          <cx:pt idx="6340">2.5</cx:pt>
          <cx:pt idx="6341">2.5</cx:pt>
          <cx:pt idx="6342">2.5</cx:pt>
          <cx:pt idx="6343">2.5</cx:pt>
          <cx:pt idx="6344">2.5</cx:pt>
          <cx:pt idx="6345">2.5</cx:pt>
          <cx:pt idx="6346">2.5</cx:pt>
          <cx:pt idx="6347">2.5</cx:pt>
          <cx:pt idx="6348">2.5</cx:pt>
          <cx:pt idx="6349">2.5</cx:pt>
          <cx:pt idx="6350">2.5</cx:pt>
          <cx:pt idx="6351">2.5</cx:pt>
          <cx:pt idx="6352">2.5</cx:pt>
          <cx:pt idx="6353">2.5</cx:pt>
          <cx:pt idx="6354">2.5</cx:pt>
          <cx:pt idx="6355">2.5</cx:pt>
          <cx:pt idx="6356">2.5</cx:pt>
          <cx:pt idx="6357">2.5</cx:pt>
          <cx:pt idx="6358">2.5</cx:pt>
          <cx:pt idx="6359">2.5</cx:pt>
          <cx:pt idx="6360">2.5</cx:pt>
          <cx:pt idx="6361">2.5</cx:pt>
          <cx:pt idx="6362">2.5</cx:pt>
          <cx:pt idx="6363">2.5</cx:pt>
          <cx:pt idx="6364">2.5</cx:pt>
          <cx:pt idx="6365">2.5</cx:pt>
          <cx:pt idx="6366">2.5</cx:pt>
          <cx:pt idx="6367">2.5</cx:pt>
          <cx:pt idx="6368">2.5</cx:pt>
          <cx:pt idx="6369">2.5</cx:pt>
          <cx:pt idx="6370">2.5</cx:pt>
          <cx:pt idx="6371">2.5</cx:pt>
          <cx:pt idx="6372">2.5</cx:pt>
          <cx:pt idx="6373">2.5</cx:pt>
          <cx:pt idx="6374">2.5</cx:pt>
          <cx:pt idx="6375">2.5</cx:pt>
          <cx:pt idx="6376">2.5</cx:pt>
          <cx:pt idx="6377">2.5</cx:pt>
          <cx:pt idx="6378">2.5</cx:pt>
          <cx:pt idx="6379">2.5</cx:pt>
          <cx:pt idx="6380">2.5</cx:pt>
          <cx:pt idx="6381">2.5</cx:pt>
          <cx:pt idx="6382">2.5</cx:pt>
          <cx:pt idx="6383">2.5</cx:pt>
          <cx:pt idx="6384">2.5</cx:pt>
          <cx:pt idx="6385">2.5</cx:pt>
          <cx:pt idx="6386">2.5</cx:pt>
          <cx:pt idx="6387">2.5</cx:pt>
          <cx:pt idx="6388">2.5</cx:pt>
          <cx:pt idx="6389">2.5</cx:pt>
          <cx:pt idx="6390">2.5</cx:pt>
          <cx:pt idx="6391">2.5</cx:pt>
          <cx:pt idx="6392">2.5</cx:pt>
          <cx:pt idx="6393">2.5</cx:pt>
          <cx:pt idx="6394">2.5</cx:pt>
          <cx:pt idx="6395">2.5</cx:pt>
          <cx:pt idx="6396">2.5</cx:pt>
          <cx:pt idx="6397">2.5</cx:pt>
          <cx:pt idx="6398">2.5</cx:pt>
          <cx:pt idx="6399">2.5</cx:pt>
          <cx:pt idx="6400">2.5</cx:pt>
          <cx:pt idx="6401">2.5</cx:pt>
          <cx:pt idx="6402">2.5</cx:pt>
          <cx:pt idx="6403">2.5</cx:pt>
          <cx:pt idx="6404">2.5</cx:pt>
          <cx:pt idx="6405">2.5</cx:pt>
          <cx:pt idx="6406">2.5</cx:pt>
          <cx:pt idx="6407">2.5</cx:pt>
          <cx:pt idx="6408">2.5</cx:pt>
          <cx:pt idx="6409">2.5</cx:pt>
          <cx:pt idx="6410">2.5</cx:pt>
          <cx:pt idx="6411">2.5</cx:pt>
          <cx:pt idx="6412">2.5</cx:pt>
          <cx:pt idx="6413">2.5</cx:pt>
          <cx:pt idx="6414">2.5</cx:pt>
          <cx:pt idx="6415">2.5</cx:pt>
          <cx:pt idx="6416">2.5</cx:pt>
          <cx:pt idx="6417">2.5</cx:pt>
          <cx:pt idx="6418">2.5</cx:pt>
          <cx:pt idx="6419">2.5</cx:pt>
          <cx:pt idx="6420">2.5</cx:pt>
          <cx:pt idx="6421">2.5</cx:pt>
          <cx:pt idx="6422">2.5</cx:pt>
          <cx:pt idx="6423">2.5</cx:pt>
          <cx:pt idx="6424">2.5</cx:pt>
          <cx:pt idx="6425">2.5</cx:pt>
          <cx:pt idx="6426">2.5</cx:pt>
          <cx:pt idx="6427">2.5</cx:pt>
          <cx:pt idx="6428">2.5</cx:pt>
          <cx:pt idx="6429">2.5</cx:pt>
          <cx:pt idx="6430">2.5</cx:pt>
          <cx:pt idx="6431">2.5</cx:pt>
          <cx:pt idx="6432">2.5</cx:pt>
          <cx:pt idx="6433">2.5</cx:pt>
          <cx:pt idx="6434">2.5</cx:pt>
          <cx:pt idx="6435">2.5</cx:pt>
          <cx:pt idx="6436">2.5</cx:pt>
          <cx:pt idx="6437">2.5</cx:pt>
          <cx:pt idx="6438">2.5</cx:pt>
          <cx:pt idx="6439">2.5</cx:pt>
          <cx:pt idx="6440">2.5</cx:pt>
          <cx:pt idx="6441">2.5</cx:pt>
          <cx:pt idx="6442">2.5</cx:pt>
          <cx:pt idx="6443">2.5</cx:pt>
          <cx:pt idx="6444">2.5</cx:pt>
          <cx:pt idx="6445">2.5</cx:pt>
          <cx:pt idx="6446">2.5</cx:pt>
          <cx:pt idx="6447">2.5</cx:pt>
          <cx:pt idx="6448">2.5</cx:pt>
          <cx:pt idx="6449">2.5</cx:pt>
          <cx:pt idx="6450">2.5</cx:pt>
          <cx:pt idx="6451">2.5</cx:pt>
          <cx:pt idx="6452">2.5</cx:pt>
          <cx:pt idx="6453">2.5</cx:pt>
          <cx:pt idx="6454">2.5</cx:pt>
          <cx:pt idx="6455">2.5</cx:pt>
          <cx:pt idx="6456">2.5</cx:pt>
          <cx:pt idx="6457">2.5</cx:pt>
          <cx:pt idx="6458">2.5</cx:pt>
          <cx:pt idx="6459">2.5</cx:pt>
          <cx:pt idx="6460">2.5</cx:pt>
          <cx:pt idx="6461">2.5</cx:pt>
          <cx:pt idx="6462">2.5</cx:pt>
          <cx:pt idx="6463">2.5</cx:pt>
          <cx:pt idx="6464">2.5</cx:pt>
          <cx:pt idx="6465">2.5</cx:pt>
          <cx:pt idx="6466">2.5</cx:pt>
          <cx:pt idx="6467">2.5</cx:pt>
          <cx:pt idx="6468">2.5</cx:pt>
          <cx:pt idx="6469">2.5</cx:pt>
          <cx:pt idx="6470">2.5</cx:pt>
          <cx:pt idx="6471">2.5</cx:pt>
          <cx:pt idx="6472">2.5</cx:pt>
          <cx:pt idx="6473">2.5</cx:pt>
          <cx:pt idx="6474">2.5</cx:pt>
          <cx:pt idx="6475">2.5</cx:pt>
          <cx:pt idx="6476">2.5</cx:pt>
          <cx:pt idx="6477">2.5</cx:pt>
          <cx:pt idx="6478">2.5</cx:pt>
          <cx:pt idx="6479">2.5</cx:pt>
          <cx:pt idx="6480">2.5</cx:pt>
          <cx:pt idx="6481">2.5</cx:pt>
          <cx:pt idx="6482">2.5</cx:pt>
          <cx:pt idx="6483">2.5</cx:pt>
          <cx:pt idx="6484">2.5</cx:pt>
          <cx:pt idx="6485">2.5</cx:pt>
          <cx:pt idx="6486">2.5</cx:pt>
          <cx:pt idx="6487">2.5</cx:pt>
          <cx:pt idx="6488">2.5</cx:pt>
          <cx:pt idx="6489">2.5</cx:pt>
          <cx:pt idx="6490">2.5</cx:pt>
          <cx:pt idx="6491">2.5</cx:pt>
          <cx:pt idx="6492">2.5</cx:pt>
          <cx:pt idx="6493">2.5</cx:pt>
          <cx:pt idx="6494">2.5</cx:pt>
          <cx:pt idx="6495">2.5</cx:pt>
          <cx:pt idx="6496">2.5</cx:pt>
          <cx:pt idx="6497">2.5</cx:pt>
          <cx:pt idx="6498">2.5</cx:pt>
          <cx:pt idx="6499">2.5</cx:pt>
          <cx:pt idx="6500">2.5</cx:pt>
          <cx:pt idx="6501">2.5</cx:pt>
          <cx:pt idx="6502">2.5</cx:pt>
          <cx:pt idx="6503">2.5</cx:pt>
          <cx:pt idx="6504">2.5</cx:pt>
          <cx:pt idx="6505">2.5</cx:pt>
          <cx:pt idx="6506">2.5</cx:pt>
          <cx:pt idx="6507">2.5</cx:pt>
          <cx:pt idx="6508">2.5</cx:pt>
          <cx:pt idx="6509">2.5</cx:pt>
          <cx:pt idx="6510">2.5</cx:pt>
          <cx:pt idx="6511">2.5</cx:pt>
          <cx:pt idx="6512">2.5</cx:pt>
          <cx:pt idx="6513">2.5</cx:pt>
          <cx:pt idx="6514">2.5</cx:pt>
          <cx:pt idx="6515">2.5</cx:pt>
          <cx:pt idx="6516">2.5</cx:pt>
          <cx:pt idx="6517">2.5</cx:pt>
          <cx:pt idx="6518">2.5</cx:pt>
          <cx:pt idx="6519">2.5</cx:pt>
          <cx:pt idx="6520">2.5</cx:pt>
          <cx:pt idx="6521">2.5</cx:pt>
          <cx:pt idx="6522">2.5</cx:pt>
          <cx:pt idx="6523">2.5</cx:pt>
          <cx:pt idx="6524">2.5</cx:pt>
          <cx:pt idx="6525">2.5</cx:pt>
          <cx:pt idx="6526">2.5</cx:pt>
          <cx:pt idx="6527">2.5</cx:pt>
          <cx:pt idx="6528">2.5</cx:pt>
          <cx:pt idx="6529">2.5</cx:pt>
          <cx:pt idx="6530">2.5</cx:pt>
          <cx:pt idx="6531">2.5</cx:pt>
          <cx:pt idx="6532">2.5</cx:pt>
          <cx:pt idx="6533">2.5</cx:pt>
          <cx:pt idx="6534">2.5</cx:pt>
          <cx:pt idx="6535">2.5</cx:pt>
          <cx:pt idx="6536">2.5</cx:pt>
          <cx:pt idx="6537">2.5</cx:pt>
          <cx:pt idx="6538">2.5</cx:pt>
          <cx:pt idx="6539">2.5</cx:pt>
          <cx:pt idx="6540">2.5</cx:pt>
          <cx:pt idx="6541">2.5</cx:pt>
          <cx:pt idx="6542">2.5</cx:pt>
          <cx:pt idx="6543">2.5</cx:pt>
          <cx:pt idx="6544">2.5</cx:pt>
          <cx:pt idx="6545">2.5</cx:pt>
          <cx:pt idx="6546">2.5</cx:pt>
          <cx:pt idx="6547">2.5</cx:pt>
          <cx:pt idx="6548">2.5</cx:pt>
          <cx:pt idx="6549">2.5</cx:pt>
          <cx:pt idx="6550">2.5</cx:pt>
          <cx:pt idx="6551">2.5</cx:pt>
          <cx:pt idx="6552">2.5</cx:pt>
          <cx:pt idx="6553">2.5</cx:pt>
          <cx:pt idx="6554">2.5</cx:pt>
          <cx:pt idx="6555">2.5</cx:pt>
          <cx:pt idx="6556">2.5</cx:pt>
          <cx:pt idx="6557">2.5</cx:pt>
          <cx:pt idx="6558">2.5</cx:pt>
          <cx:pt idx="6559">2.5</cx:pt>
          <cx:pt idx="6560">2.5</cx:pt>
          <cx:pt idx="6561">2.5</cx:pt>
          <cx:pt idx="6562">2.5</cx:pt>
          <cx:pt idx="6563">2.5</cx:pt>
          <cx:pt idx="6564">2.5</cx:pt>
          <cx:pt idx="6565">2.5</cx:pt>
          <cx:pt idx="6566">2.5</cx:pt>
          <cx:pt idx="6567">2.5</cx:pt>
          <cx:pt idx="6568">2.5</cx:pt>
          <cx:pt idx="6569">2.5</cx:pt>
          <cx:pt idx="6570">2.5</cx:pt>
          <cx:pt idx="6571">2.5</cx:pt>
          <cx:pt idx="6572">2.5</cx:pt>
          <cx:pt idx="6573">2.5</cx:pt>
          <cx:pt idx="6574">2.5</cx:pt>
          <cx:pt idx="6575">2.5</cx:pt>
          <cx:pt idx="6576">2.5</cx:pt>
          <cx:pt idx="6577">2.5</cx:pt>
          <cx:pt idx="6578">2.5</cx:pt>
          <cx:pt idx="6579">2.5</cx:pt>
          <cx:pt idx="6580">2.5</cx:pt>
          <cx:pt idx="6581">2.5</cx:pt>
          <cx:pt idx="6582">2.5</cx:pt>
          <cx:pt idx="6583">2.5</cx:pt>
          <cx:pt idx="6584">2.5</cx:pt>
          <cx:pt idx="6585">2.5</cx:pt>
          <cx:pt idx="6586">2.5</cx:pt>
          <cx:pt idx="6587">2.5</cx:pt>
          <cx:pt idx="6588">2.5</cx:pt>
          <cx:pt idx="6589">2.5</cx:pt>
          <cx:pt idx="6590">2.5</cx:pt>
          <cx:pt idx="6591">2.5</cx:pt>
          <cx:pt idx="6592">2.5</cx:pt>
          <cx:pt idx="6593">2.5</cx:pt>
          <cx:pt idx="6594">2.5</cx:pt>
          <cx:pt idx="6595">2.5</cx:pt>
          <cx:pt idx="6596">2.5</cx:pt>
          <cx:pt idx="6597">2.5</cx:pt>
          <cx:pt idx="6598">2.5</cx:pt>
          <cx:pt idx="6599">2.5</cx:pt>
          <cx:pt idx="6600">2.5</cx:pt>
          <cx:pt idx="6601">2.5</cx:pt>
          <cx:pt idx="6602">2.5</cx:pt>
          <cx:pt idx="6603">2.5</cx:pt>
          <cx:pt idx="6604">2.5</cx:pt>
          <cx:pt idx="6605">2.5</cx:pt>
          <cx:pt idx="6606">2.5</cx:pt>
          <cx:pt idx="6607">2.5</cx:pt>
          <cx:pt idx="6608">2.5</cx:pt>
          <cx:pt idx="6609">2.5</cx:pt>
          <cx:pt idx="6610">2.5</cx:pt>
          <cx:pt idx="6611">2.5</cx:pt>
          <cx:pt idx="6612">2.5</cx:pt>
          <cx:pt idx="6613">2.5</cx:pt>
          <cx:pt idx="6614">2.5</cx:pt>
          <cx:pt idx="6615">2.5</cx:pt>
          <cx:pt idx="6616">2.5</cx:pt>
          <cx:pt idx="6617">2.5</cx:pt>
          <cx:pt idx="6618">2.5</cx:pt>
          <cx:pt idx="6619">2.5</cx:pt>
          <cx:pt idx="6620">2.5</cx:pt>
          <cx:pt idx="6621">2.5</cx:pt>
          <cx:pt idx="6622">2.5</cx:pt>
          <cx:pt idx="6623">2.5</cx:pt>
          <cx:pt idx="6624">2.5</cx:pt>
          <cx:pt idx="6625">2.5</cx:pt>
          <cx:pt idx="6626">2.5</cx:pt>
          <cx:pt idx="6627">2.5</cx:pt>
          <cx:pt idx="6628">2.5</cx:pt>
          <cx:pt idx="6629">2.5</cx:pt>
          <cx:pt idx="6630">2.5</cx:pt>
          <cx:pt idx="6631">2.5</cx:pt>
          <cx:pt idx="6632">2.5</cx:pt>
          <cx:pt idx="6633">2.5</cx:pt>
          <cx:pt idx="6634">2.5</cx:pt>
          <cx:pt idx="6635">2.5</cx:pt>
          <cx:pt idx="6636">2.5</cx:pt>
          <cx:pt idx="6637">2.5</cx:pt>
          <cx:pt idx="6638">2.5</cx:pt>
          <cx:pt idx="6639">2.5</cx:pt>
          <cx:pt idx="6640">2.5</cx:pt>
          <cx:pt idx="6641">2.5</cx:pt>
          <cx:pt idx="6642">2.5</cx:pt>
          <cx:pt idx="6643">2.5</cx:pt>
          <cx:pt idx="6644">2.5</cx:pt>
          <cx:pt idx="6645">2.5</cx:pt>
          <cx:pt idx="6646">2.5</cx:pt>
          <cx:pt idx="6647">2.5</cx:pt>
          <cx:pt idx="6648">2.5</cx:pt>
          <cx:pt idx="6649">2.5</cx:pt>
          <cx:pt idx="6650">2.5</cx:pt>
          <cx:pt idx="6651">2.5</cx:pt>
          <cx:pt idx="6652">2.5</cx:pt>
          <cx:pt idx="6653">2.5</cx:pt>
          <cx:pt idx="6654">2.5</cx:pt>
          <cx:pt idx="6655">2.5</cx:pt>
          <cx:pt idx="6656">2.5</cx:pt>
          <cx:pt idx="6657">2.5</cx:pt>
          <cx:pt idx="6658">2.5</cx:pt>
          <cx:pt idx="6659">2.5</cx:pt>
          <cx:pt idx="6660">2.5</cx:pt>
          <cx:pt idx="6661">2.5</cx:pt>
          <cx:pt idx="6662">2.5</cx:pt>
          <cx:pt idx="6663">2.5</cx:pt>
          <cx:pt idx="6664">2.5</cx:pt>
          <cx:pt idx="6665">2.5</cx:pt>
          <cx:pt idx="6666">2.5</cx:pt>
          <cx:pt idx="6667">2.5</cx:pt>
          <cx:pt idx="6668">2.5</cx:pt>
          <cx:pt idx="6669">2.5</cx:pt>
          <cx:pt idx="6670">2.5</cx:pt>
          <cx:pt idx="6671">2.5</cx:pt>
          <cx:pt idx="6672">2.5</cx:pt>
          <cx:pt idx="6673">2.5</cx:pt>
          <cx:pt idx="6674">2.5</cx:pt>
          <cx:pt idx="6675">2.5</cx:pt>
          <cx:pt idx="6676">2.5</cx:pt>
          <cx:pt idx="6677">2.5</cx:pt>
          <cx:pt idx="6678">2.5</cx:pt>
          <cx:pt idx="6679">2.5</cx:pt>
          <cx:pt idx="6680">2.5</cx:pt>
          <cx:pt idx="6681">2.5</cx:pt>
          <cx:pt idx="6682">2.5</cx:pt>
          <cx:pt idx="6683">2.5</cx:pt>
          <cx:pt idx="6684">2.5</cx:pt>
          <cx:pt idx="6685">2.5</cx:pt>
          <cx:pt idx="6686">2.5</cx:pt>
          <cx:pt idx="6687">2.5</cx:pt>
          <cx:pt idx="6688">2.5</cx:pt>
          <cx:pt idx="6689">2.5</cx:pt>
          <cx:pt idx="6690">2.5</cx:pt>
          <cx:pt idx="6691">2.5</cx:pt>
          <cx:pt idx="6692">2.5</cx:pt>
          <cx:pt idx="6693">2.5</cx:pt>
          <cx:pt idx="6694">2.5</cx:pt>
          <cx:pt idx="6695">2.5</cx:pt>
          <cx:pt idx="6696">2.5</cx:pt>
          <cx:pt idx="6697">2.5</cx:pt>
          <cx:pt idx="6698">2.5</cx:pt>
          <cx:pt idx="6699">2.5</cx:pt>
          <cx:pt idx="6700">2.5</cx:pt>
          <cx:pt idx="6701">2.5</cx:pt>
          <cx:pt idx="6702">2.5</cx:pt>
          <cx:pt idx="6703">2.5</cx:pt>
          <cx:pt idx="6704">2.5</cx:pt>
          <cx:pt idx="6705">2.5</cx:pt>
          <cx:pt idx="6706">2.5</cx:pt>
          <cx:pt idx="6707">2.5</cx:pt>
          <cx:pt idx="6708">2.5</cx:pt>
          <cx:pt idx="6709">2.5</cx:pt>
          <cx:pt idx="6710">2.5</cx:pt>
          <cx:pt idx="6711">2.5</cx:pt>
          <cx:pt idx="6712">2.5</cx:pt>
          <cx:pt idx="6713">2.5</cx:pt>
          <cx:pt idx="6714">2.5</cx:pt>
          <cx:pt idx="6715">2.5</cx:pt>
          <cx:pt idx="6716">2.5</cx:pt>
          <cx:pt idx="6717">2.5</cx:pt>
          <cx:pt idx="6718">2.5</cx:pt>
          <cx:pt idx="6719">2.5</cx:pt>
          <cx:pt idx="6720">2.5</cx:pt>
          <cx:pt idx="6721">2.5</cx:pt>
          <cx:pt idx="6722">2.5</cx:pt>
          <cx:pt idx="6723">2.5</cx:pt>
          <cx:pt idx="6724">2.5</cx:pt>
          <cx:pt idx="6725">2.5</cx:pt>
          <cx:pt idx="6726">2.5</cx:pt>
          <cx:pt idx="6727">2.5</cx:pt>
          <cx:pt idx="6728">2.5</cx:pt>
          <cx:pt idx="6729">2.5</cx:pt>
          <cx:pt idx="6730">2.5</cx:pt>
          <cx:pt idx="6731">2.5</cx:pt>
          <cx:pt idx="6732">2.5</cx:pt>
          <cx:pt idx="6733">2.5</cx:pt>
          <cx:pt idx="6734">2.5</cx:pt>
          <cx:pt idx="6735">2.5</cx:pt>
          <cx:pt idx="6736">2.5</cx:pt>
          <cx:pt idx="6737">2.5</cx:pt>
          <cx:pt idx="6738">2.5</cx:pt>
          <cx:pt idx="6739">2.5</cx:pt>
          <cx:pt idx="6740">2.5</cx:pt>
          <cx:pt idx="6741">2.5</cx:pt>
          <cx:pt idx="6742">2.5</cx:pt>
          <cx:pt idx="6743">2.5</cx:pt>
          <cx:pt idx="6744">2.5</cx:pt>
          <cx:pt idx="6745">2.5</cx:pt>
          <cx:pt idx="6746">2.5</cx:pt>
          <cx:pt idx="6747">2.5</cx:pt>
          <cx:pt idx="6748">2.5</cx:pt>
          <cx:pt idx="6749">2.5</cx:pt>
          <cx:pt idx="6750">2.5</cx:pt>
          <cx:pt idx="6751">2.5</cx:pt>
          <cx:pt idx="6752">2.5</cx:pt>
          <cx:pt idx="6753">2.5</cx:pt>
          <cx:pt idx="6754">2.5</cx:pt>
          <cx:pt idx="6755">2.5</cx:pt>
          <cx:pt idx="6756">2.5</cx:pt>
          <cx:pt idx="6757">2.5</cx:pt>
          <cx:pt idx="6758">2.5</cx:pt>
          <cx:pt idx="6759">2.5</cx:pt>
          <cx:pt idx="6760">2.5</cx:pt>
          <cx:pt idx="6761">2.5</cx:pt>
          <cx:pt idx="6762">2.5</cx:pt>
          <cx:pt idx="6763">2.5</cx:pt>
          <cx:pt idx="6764">2.5</cx:pt>
          <cx:pt idx="6765">2.5</cx:pt>
          <cx:pt idx="6766">2.5</cx:pt>
          <cx:pt idx="6767">2.5</cx:pt>
          <cx:pt idx="6768">2.5</cx:pt>
          <cx:pt idx="6769">2.5</cx:pt>
          <cx:pt idx="6770">2.5</cx:pt>
          <cx:pt idx="6771">2.5</cx:pt>
          <cx:pt idx="6772">2.5</cx:pt>
          <cx:pt idx="6773">2.5</cx:pt>
          <cx:pt idx="6774">2.5</cx:pt>
          <cx:pt idx="6775">2.5</cx:pt>
          <cx:pt idx="6776">2.5</cx:pt>
          <cx:pt idx="6777">2.5</cx:pt>
          <cx:pt idx="6778">2.5</cx:pt>
          <cx:pt idx="6779">2.5</cx:pt>
          <cx:pt idx="6780">2.5</cx:pt>
          <cx:pt idx="6781">2.5</cx:pt>
          <cx:pt idx="6782">2.5</cx:pt>
          <cx:pt idx="6783">2.5</cx:pt>
          <cx:pt idx="6784">2.5</cx:pt>
          <cx:pt idx="6785">2.5</cx:pt>
          <cx:pt idx="6786">2.5</cx:pt>
          <cx:pt idx="6787">2.5</cx:pt>
          <cx:pt idx="6788">2.5</cx:pt>
          <cx:pt idx="6789">2.5</cx:pt>
          <cx:pt idx="6790">2.5</cx:pt>
          <cx:pt idx="6791">2.5</cx:pt>
          <cx:pt idx="6792">2.5</cx:pt>
          <cx:pt idx="6793">2.5</cx:pt>
          <cx:pt idx="6794">2.5</cx:pt>
          <cx:pt idx="6795">2.5</cx:pt>
          <cx:pt idx="6796">2.5</cx:pt>
          <cx:pt idx="6797">2.5</cx:pt>
          <cx:pt idx="6798">2.5</cx:pt>
          <cx:pt idx="6799">2.5</cx:pt>
          <cx:pt idx="6800">2.5</cx:pt>
          <cx:pt idx="6801">2.5</cx:pt>
          <cx:pt idx="6802">2.5</cx:pt>
          <cx:pt idx="6803">2.5</cx:pt>
          <cx:pt idx="6804">2.5</cx:pt>
          <cx:pt idx="6805">2.5</cx:pt>
          <cx:pt idx="6806">2.5</cx:pt>
          <cx:pt idx="6807">2.5</cx:pt>
          <cx:pt idx="6808">2.5</cx:pt>
          <cx:pt idx="6809">2.5</cx:pt>
          <cx:pt idx="6810">2.5</cx:pt>
          <cx:pt idx="6811">2.5</cx:pt>
          <cx:pt idx="6812">2.5</cx:pt>
          <cx:pt idx="6813">2.5</cx:pt>
          <cx:pt idx="6814">2.5</cx:pt>
          <cx:pt idx="6815">2.5</cx:pt>
          <cx:pt idx="6816">2.5</cx:pt>
          <cx:pt idx="6817">2.5</cx:pt>
          <cx:pt idx="6818">2.5</cx:pt>
          <cx:pt idx="6819">2.5</cx:pt>
          <cx:pt idx="6820">2.5</cx:pt>
          <cx:pt idx="6821">2.5</cx:pt>
          <cx:pt idx="6822">2.5</cx:pt>
          <cx:pt idx="6823">2.5</cx:pt>
          <cx:pt idx="6824">2.5</cx:pt>
          <cx:pt idx="6825">2.5</cx:pt>
          <cx:pt idx="6826">2.5</cx:pt>
          <cx:pt idx="6827">2.5</cx:pt>
          <cx:pt idx="6828">2.5</cx:pt>
          <cx:pt idx="6829">2.5</cx:pt>
          <cx:pt idx="6830">2.5</cx:pt>
          <cx:pt idx="6831">2.5</cx:pt>
          <cx:pt idx="6832">2.5</cx:pt>
          <cx:pt idx="6833">2.5</cx:pt>
          <cx:pt idx="6834">2.5</cx:pt>
          <cx:pt idx="6835">2.5</cx:pt>
          <cx:pt idx="6836">2.5</cx:pt>
          <cx:pt idx="6837">2.5</cx:pt>
          <cx:pt idx="6838">2.5</cx:pt>
          <cx:pt idx="6839">2.5</cx:pt>
          <cx:pt idx="6840">2.5</cx:pt>
          <cx:pt idx="6841">2.5</cx:pt>
          <cx:pt idx="6842">2.5</cx:pt>
          <cx:pt idx="6843">2.5</cx:pt>
          <cx:pt idx="6844">2.5</cx:pt>
          <cx:pt idx="6845">2.5</cx:pt>
          <cx:pt idx="6846">2.5</cx:pt>
          <cx:pt idx="6847">2.5</cx:pt>
          <cx:pt idx="6848">2.5</cx:pt>
          <cx:pt idx="6849">2.5</cx:pt>
          <cx:pt idx="6850">2.5</cx:pt>
          <cx:pt idx="6851">2.5</cx:pt>
          <cx:pt idx="6852">2.5</cx:pt>
          <cx:pt idx="6853">2.5</cx:pt>
          <cx:pt idx="6854">2.5</cx:pt>
          <cx:pt idx="6855">2.5</cx:pt>
          <cx:pt idx="6856">2.5</cx:pt>
          <cx:pt idx="6857">2.5</cx:pt>
          <cx:pt idx="6858">2.5</cx:pt>
          <cx:pt idx="6859">2.5</cx:pt>
          <cx:pt idx="6860">2.5</cx:pt>
          <cx:pt idx="6861">2.5</cx:pt>
          <cx:pt idx="6862">2.5</cx:pt>
          <cx:pt idx="6863">2.5</cx:pt>
          <cx:pt idx="6864">2.5</cx:pt>
          <cx:pt idx="6865">2.5</cx:pt>
          <cx:pt idx="6866">2.5</cx:pt>
          <cx:pt idx="6867">2.5</cx:pt>
          <cx:pt idx="6868">2.5</cx:pt>
          <cx:pt idx="6869">2.5</cx:pt>
          <cx:pt idx="6870">2.5</cx:pt>
          <cx:pt idx="6871">2.5</cx:pt>
          <cx:pt idx="6872">2.5</cx:pt>
          <cx:pt idx="6873">2.5</cx:pt>
          <cx:pt idx="6874">2.5</cx:pt>
          <cx:pt idx="6875">2.5</cx:pt>
          <cx:pt idx="6876">2.5</cx:pt>
          <cx:pt idx="6877">2.5</cx:pt>
          <cx:pt idx="6878">2.5</cx:pt>
          <cx:pt idx="6879">2.5</cx:pt>
          <cx:pt idx="6880">2.5</cx:pt>
          <cx:pt idx="6881">2.5</cx:pt>
          <cx:pt idx="6882">2.5</cx:pt>
          <cx:pt idx="6883">2.5</cx:pt>
          <cx:pt idx="6884">2.5</cx:pt>
          <cx:pt idx="6885">2.5</cx:pt>
          <cx:pt idx="6886">2.5</cx:pt>
          <cx:pt idx="6887">2.5</cx:pt>
          <cx:pt idx="6888">2.5</cx:pt>
          <cx:pt idx="6889">2.5</cx:pt>
          <cx:pt idx="6890">2.5</cx:pt>
          <cx:pt idx="6891">2.5</cx:pt>
          <cx:pt idx="6892">2.5</cx:pt>
          <cx:pt idx="6893">2.5</cx:pt>
          <cx:pt idx="6894">2.5</cx:pt>
          <cx:pt idx="6895">2.5</cx:pt>
          <cx:pt idx="6896">2.5</cx:pt>
          <cx:pt idx="6897">2.5</cx:pt>
          <cx:pt idx="6898">2.5</cx:pt>
          <cx:pt idx="6899">2.5</cx:pt>
          <cx:pt idx="6900">2.5</cx:pt>
          <cx:pt idx="6901">2.5</cx:pt>
          <cx:pt idx="6902">2.5</cx:pt>
          <cx:pt idx="6903">2.5</cx:pt>
          <cx:pt idx="6904">2.5</cx:pt>
          <cx:pt idx="6905">2.5</cx:pt>
          <cx:pt idx="6906">2.5</cx:pt>
          <cx:pt idx="6907">2.5</cx:pt>
          <cx:pt idx="6908">2.5</cx:pt>
          <cx:pt idx="6909">2.5</cx:pt>
          <cx:pt idx="6910">2.5</cx:pt>
          <cx:pt idx="6911">2.5</cx:pt>
          <cx:pt idx="6912">2.5</cx:pt>
          <cx:pt idx="6913">2.5</cx:pt>
          <cx:pt idx="6914">2.5</cx:pt>
          <cx:pt idx="6915">2.5</cx:pt>
          <cx:pt idx="6916">2.5</cx:pt>
          <cx:pt idx="6917">2.5</cx:pt>
          <cx:pt idx="6918">2.5</cx:pt>
          <cx:pt idx="6919">2.5</cx:pt>
          <cx:pt idx="6920">2.5</cx:pt>
          <cx:pt idx="6921">2.5</cx:pt>
          <cx:pt idx="6922">2.5</cx:pt>
          <cx:pt idx="6923">2.5</cx:pt>
          <cx:pt idx="6924">2.5</cx:pt>
          <cx:pt idx="6925">2.5</cx:pt>
          <cx:pt idx="6926">2.5</cx:pt>
          <cx:pt idx="6927">2.5</cx:pt>
          <cx:pt idx="6928">2.5</cx:pt>
          <cx:pt idx="6929">2.5</cx:pt>
          <cx:pt idx="6930">2.5</cx:pt>
          <cx:pt idx="6931">2.5</cx:pt>
          <cx:pt idx="6932">2.5</cx:pt>
          <cx:pt idx="6933">2.5</cx:pt>
          <cx:pt idx="6934">2.5</cx:pt>
          <cx:pt idx="6935">2.5</cx:pt>
          <cx:pt idx="6936">2.5</cx:pt>
          <cx:pt idx="6937">2.5</cx:pt>
          <cx:pt idx="6938">2.5</cx:pt>
          <cx:pt idx="6939">2.5</cx:pt>
          <cx:pt idx="6940">2.5</cx:pt>
          <cx:pt idx="6941">2.5</cx:pt>
          <cx:pt idx="6942">2.5</cx:pt>
          <cx:pt idx="6943">2.5</cx:pt>
          <cx:pt idx="6944">2.5</cx:pt>
          <cx:pt idx="6945">2.5</cx:pt>
          <cx:pt idx="6946">2.5</cx:pt>
          <cx:pt idx="6947">2.5</cx:pt>
          <cx:pt idx="6948">2.5</cx:pt>
          <cx:pt idx="6949">2.5</cx:pt>
          <cx:pt idx="6950">2.5</cx:pt>
          <cx:pt idx="6951">2.5</cx:pt>
          <cx:pt idx="6952">2.5</cx:pt>
          <cx:pt idx="6953">2.5</cx:pt>
          <cx:pt idx="6954">2.5</cx:pt>
          <cx:pt idx="6955">2.5</cx:pt>
          <cx:pt idx="6956">2.5</cx:pt>
          <cx:pt idx="6957">2.5</cx:pt>
          <cx:pt idx="6958">2.5</cx:pt>
          <cx:pt idx="6959">2.5</cx:pt>
          <cx:pt idx="6960">2.5</cx:pt>
          <cx:pt idx="6961">2.5</cx:pt>
          <cx:pt idx="6962">2.5</cx:pt>
          <cx:pt idx="6963">2.5</cx:pt>
          <cx:pt idx="6964">2.5</cx:pt>
          <cx:pt idx="6965">2.5</cx:pt>
          <cx:pt idx="6966">2.5</cx:pt>
          <cx:pt idx="6967">2.5</cx:pt>
          <cx:pt idx="6968">2.5</cx:pt>
          <cx:pt idx="6969">2.5</cx:pt>
          <cx:pt idx="6970">2.5</cx:pt>
          <cx:pt idx="6971">2.5</cx:pt>
          <cx:pt idx="6972">2.5</cx:pt>
          <cx:pt idx="6973">2.5</cx:pt>
          <cx:pt idx="6974">2.5</cx:pt>
          <cx:pt idx="6975">2.5</cx:pt>
          <cx:pt idx="6976">2.5</cx:pt>
          <cx:pt idx="6977">2.5</cx:pt>
          <cx:pt idx="6978">2.5</cx:pt>
          <cx:pt idx="6979">2.5</cx:pt>
          <cx:pt idx="6980">2.5</cx:pt>
          <cx:pt idx="6981">2.5</cx:pt>
          <cx:pt idx="6982">2.5</cx:pt>
          <cx:pt idx="6983">2.5</cx:pt>
          <cx:pt idx="6984">2.5</cx:pt>
          <cx:pt idx="6985">2.5</cx:pt>
          <cx:pt idx="6986">2.5</cx:pt>
          <cx:pt idx="6987">2.5</cx:pt>
          <cx:pt idx="6988">2.5</cx:pt>
          <cx:pt idx="6989">2.5</cx:pt>
          <cx:pt idx="6990">2.5</cx:pt>
          <cx:pt idx="6991">2.5</cx:pt>
          <cx:pt idx="6992">2.5</cx:pt>
          <cx:pt idx="6993">2.5</cx:pt>
          <cx:pt idx="6994">2.5</cx:pt>
          <cx:pt idx="6995">2.5</cx:pt>
          <cx:pt idx="6996">2.5</cx:pt>
          <cx:pt idx="6997">2.5</cx:pt>
          <cx:pt idx="6998">2.5</cx:pt>
          <cx:pt idx="6999">2.5</cx:pt>
          <cx:pt idx="7000">2.5</cx:pt>
          <cx:pt idx="7001">2.5</cx:pt>
          <cx:pt idx="7002">2.5</cx:pt>
          <cx:pt idx="7003">2.5</cx:pt>
          <cx:pt idx="7004">2.5</cx:pt>
          <cx:pt idx="7005">2.5</cx:pt>
          <cx:pt idx="7006">2.5</cx:pt>
          <cx:pt idx="7007">2.5</cx:pt>
          <cx:pt idx="7008">2.5</cx:pt>
          <cx:pt idx="7009">2.5</cx:pt>
          <cx:pt idx="7010">2.5</cx:pt>
          <cx:pt idx="7011">2.5</cx:pt>
          <cx:pt idx="7012">2.5</cx:pt>
          <cx:pt idx="7013">2.5</cx:pt>
          <cx:pt idx="7014">2.5</cx:pt>
          <cx:pt idx="7015">2.5</cx:pt>
          <cx:pt idx="7016">2.5</cx:pt>
          <cx:pt idx="7017">2.5</cx:pt>
          <cx:pt idx="7018">2.5</cx:pt>
          <cx:pt idx="7019">2.5</cx:pt>
          <cx:pt idx="7020">2.5</cx:pt>
          <cx:pt idx="7021">2.5</cx:pt>
          <cx:pt idx="7022">2.5</cx:pt>
          <cx:pt idx="7023">2.5</cx:pt>
          <cx:pt idx="7024">2.5</cx:pt>
          <cx:pt idx="7025">2.5</cx:pt>
          <cx:pt idx="7026">2.5</cx:pt>
          <cx:pt idx="7027">2.5</cx:pt>
          <cx:pt idx="7028">2.5</cx:pt>
          <cx:pt idx="7029">2.5</cx:pt>
          <cx:pt idx="7030">2.5</cx:pt>
          <cx:pt idx="7031">2.5</cx:pt>
          <cx:pt idx="7032">2.5</cx:pt>
          <cx:pt idx="7033">2.5</cx:pt>
          <cx:pt idx="7034">2.5</cx:pt>
          <cx:pt idx="7035">2.5</cx:pt>
          <cx:pt idx="7036">2.5</cx:pt>
          <cx:pt idx="7037">2.5</cx:pt>
          <cx:pt idx="7038">2.5</cx:pt>
          <cx:pt idx="7039">2.5</cx:pt>
          <cx:pt idx="7040">2.5</cx:pt>
          <cx:pt idx="7041">2.5</cx:pt>
          <cx:pt idx="7042">2.5</cx:pt>
          <cx:pt idx="7043">2.5</cx:pt>
          <cx:pt idx="7044">2.5</cx:pt>
          <cx:pt idx="7045">2.5</cx:pt>
          <cx:pt idx="7046">2.5</cx:pt>
          <cx:pt idx="7047">2.5</cx:pt>
          <cx:pt idx="7048">2.5</cx:pt>
          <cx:pt idx="7049">2.5</cx:pt>
          <cx:pt idx="7050">2.5</cx:pt>
          <cx:pt idx="7051">2.5</cx:pt>
          <cx:pt idx="7052">2.5</cx:pt>
          <cx:pt idx="7053">2.5</cx:pt>
          <cx:pt idx="7054">2.5</cx:pt>
          <cx:pt idx="7055">2.5</cx:pt>
          <cx:pt idx="7056">2.5</cx:pt>
          <cx:pt idx="7057">2.5</cx:pt>
          <cx:pt idx="7058">2.5</cx:pt>
          <cx:pt idx="7059">2.5</cx:pt>
          <cx:pt idx="7060">2.5</cx:pt>
          <cx:pt idx="7061">2.5</cx:pt>
          <cx:pt idx="7062">2.5</cx:pt>
          <cx:pt idx="7063">2.5</cx:pt>
          <cx:pt idx="7064">2.5</cx:pt>
          <cx:pt idx="7065">2.5</cx:pt>
          <cx:pt idx="7066">2.5</cx:pt>
          <cx:pt idx="7067">2.5</cx:pt>
          <cx:pt idx="7068">2.5</cx:pt>
          <cx:pt idx="7069">2.5</cx:pt>
          <cx:pt idx="7070">2.5</cx:pt>
          <cx:pt idx="7071">2.5</cx:pt>
          <cx:pt idx="7072">2.5</cx:pt>
          <cx:pt idx="7073">2.5</cx:pt>
          <cx:pt idx="7074">2.5</cx:pt>
          <cx:pt idx="7075">2.5</cx:pt>
          <cx:pt idx="7076">2.5</cx:pt>
          <cx:pt idx="7077">2.5</cx:pt>
          <cx:pt idx="7078">2.5</cx:pt>
          <cx:pt idx="7079">2.5</cx:pt>
          <cx:pt idx="7080">2.5</cx:pt>
          <cx:pt idx="7081">2.5</cx:pt>
          <cx:pt idx="7082">2.5</cx:pt>
          <cx:pt idx="7083">2.5</cx:pt>
          <cx:pt idx="7084">2.5</cx:pt>
          <cx:pt idx="7085">2.5</cx:pt>
          <cx:pt idx="7086">2.5</cx:pt>
          <cx:pt idx="7087">2.5</cx:pt>
          <cx:pt idx="7088">2.5</cx:pt>
          <cx:pt idx="7089">2.5</cx:pt>
          <cx:pt idx="7090">2.5</cx:pt>
          <cx:pt idx="7091">2.5</cx:pt>
          <cx:pt idx="7092">2.5</cx:pt>
          <cx:pt idx="7093">2.5</cx:pt>
          <cx:pt idx="7094">2.5</cx:pt>
          <cx:pt idx="7095">2.5</cx:pt>
          <cx:pt idx="7096">2.5</cx:pt>
          <cx:pt idx="7097">2.5</cx:pt>
          <cx:pt idx="7098">2.5</cx:pt>
          <cx:pt idx="7099">2.5</cx:pt>
          <cx:pt idx="7100">2.5</cx:pt>
          <cx:pt idx="7101">2.5</cx:pt>
          <cx:pt idx="7102">2.5</cx:pt>
          <cx:pt idx="7103">2.5</cx:pt>
          <cx:pt idx="7104">2.5</cx:pt>
          <cx:pt idx="7105">2.5</cx:pt>
          <cx:pt idx="7106">2.5</cx:pt>
          <cx:pt idx="7107">2.5</cx:pt>
          <cx:pt idx="7108">2.5</cx:pt>
          <cx:pt idx="7109">2.5</cx:pt>
          <cx:pt idx="7110">2.5</cx:pt>
          <cx:pt idx="7111">2.5</cx:pt>
          <cx:pt idx="7112">2.5</cx:pt>
          <cx:pt idx="7113">2.5</cx:pt>
          <cx:pt idx="7114">2.5</cx:pt>
          <cx:pt idx="7115">2.5</cx:pt>
          <cx:pt idx="7116">2.5</cx:pt>
          <cx:pt idx="7117">2.5</cx:pt>
          <cx:pt idx="7118">2.5</cx:pt>
          <cx:pt idx="7119">2.5</cx:pt>
          <cx:pt idx="7120">2.5</cx:pt>
          <cx:pt idx="7121">2.5</cx:pt>
          <cx:pt idx="7122">2.5</cx:pt>
          <cx:pt idx="7123">2.5</cx:pt>
          <cx:pt idx="7124">2.5</cx:pt>
          <cx:pt idx="7125">2.5</cx:pt>
          <cx:pt idx="7126">2.5</cx:pt>
          <cx:pt idx="7127">2.5</cx:pt>
          <cx:pt idx="7128">2.5</cx:pt>
          <cx:pt idx="7129">2.5</cx:pt>
          <cx:pt idx="7130">2.5</cx:pt>
          <cx:pt idx="7131">2.5</cx:pt>
          <cx:pt idx="7132">2.5</cx:pt>
          <cx:pt idx="7133">2.5</cx:pt>
          <cx:pt idx="7134">2.5</cx:pt>
          <cx:pt idx="7135">2.5</cx:pt>
          <cx:pt idx="7136">2.5</cx:pt>
          <cx:pt idx="7137">2.5</cx:pt>
          <cx:pt idx="7138">2.5</cx:pt>
          <cx:pt idx="7139">2.5</cx:pt>
          <cx:pt idx="7140">2.5</cx:pt>
          <cx:pt idx="7141">2.5</cx:pt>
          <cx:pt idx="7142">2.5</cx:pt>
          <cx:pt idx="7143">2.5</cx:pt>
          <cx:pt idx="7144">2.5</cx:pt>
          <cx:pt idx="7145">2.5</cx:pt>
          <cx:pt idx="7146">2.5</cx:pt>
          <cx:pt idx="7147">2.5</cx:pt>
          <cx:pt idx="7148">2.5</cx:pt>
          <cx:pt idx="7149">2.5</cx:pt>
          <cx:pt idx="7150">2.5</cx:pt>
          <cx:pt idx="7151">2.5</cx:pt>
          <cx:pt idx="7152">2.5</cx:pt>
          <cx:pt idx="7153">2.5</cx:pt>
          <cx:pt idx="7154">2.5</cx:pt>
          <cx:pt idx="7155">2.5</cx:pt>
          <cx:pt idx="7156">2.5</cx:pt>
          <cx:pt idx="7157">2.5</cx:pt>
          <cx:pt idx="7158">2.5</cx:pt>
          <cx:pt idx="7159">2.5</cx:pt>
          <cx:pt idx="7160">2.5</cx:pt>
          <cx:pt idx="7161">2.5</cx:pt>
          <cx:pt idx="7162">2.5</cx:pt>
          <cx:pt idx="7163">2.5</cx:pt>
          <cx:pt idx="7164">2.5</cx:pt>
          <cx:pt idx="7165">2.5</cx:pt>
          <cx:pt idx="7166">2.5</cx:pt>
          <cx:pt idx="7167">2.5</cx:pt>
          <cx:pt idx="7168">2.5</cx:pt>
          <cx:pt idx="7169">2.5</cx:pt>
          <cx:pt idx="7170">2.5</cx:pt>
          <cx:pt idx="7171">2.5</cx:pt>
          <cx:pt idx="7172">2.5</cx:pt>
          <cx:pt idx="7173">2.5</cx:pt>
          <cx:pt idx="7174">2.5</cx:pt>
          <cx:pt idx="7175">2.5</cx:pt>
          <cx:pt idx="7176">2.5</cx:pt>
          <cx:pt idx="7177">2.5</cx:pt>
          <cx:pt idx="7178">2.5</cx:pt>
          <cx:pt idx="7179">2.5</cx:pt>
          <cx:pt idx="7180">2.5</cx:pt>
          <cx:pt idx="7181">2.5</cx:pt>
          <cx:pt idx="7182">2.5</cx:pt>
          <cx:pt idx="7183">2.5</cx:pt>
          <cx:pt idx="7184">2.5</cx:pt>
          <cx:pt idx="7185">2.5</cx:pt>
          <cx:pt idx="7186">2.5</cx:pt>
          <cx:pt idx="7187">2.5</cx:pt>
          <cx:pt idx="7188">2.5</cx:pt>
          <cx:pt idx="7189">2.5</cx:pt>
          <cx:pt idx="7190">2.5</cx:pt>
          <cx:pt idx="7191">2.5</cx:pt>
          <cx:pt idx="7192">2.5</cx:pt>
          <cx:pt idx="7193">2.5</cx:pt>
          <cx:pt idx="7194">2.5</cx:pt>
          <cx:pt idx="7195">2.5</cx:pt>
          <cx:pt idx="7196">2.5</cx:pt>
          <cx:pt idx="7197">2.5</cx:pt>
          <cx:pt idx="7198">2.5</cx:pt>
          <cx:pt idx="7199">2.5</cx:pt>
          <cx:pt idx="7200">2.5</cx:pt>
          <cx:pt idx="7201">2.5</cx:pt>
          <cx:pt idx="7202">2.5</cx:pt>
          <cx:pt idx="7203">2.5</cx:pt>
          <cx:pt idx="7204">2.5</cx:pt>
          <cx:pt idx="7205">2.5</cx:pt>
          <cx:pt idx="7206">2.5</cx:pt>
          <cx:pt idx="7207">2.5</cx:pt>
          <cx:pt idx="7208">2.5</cx:pt>
          <cx:pt idx="7209">2.5</cx:pt>
          <cx:pt idx="7210">2.5</cx:pt>
          <cx:pt idx="7211">2.5</cx:pt>
          <cx:pt idx="7212">2.5</cx:pt>
          <cx:pt idx="7213">2.5</cx:pt>
          <cx:pt idx="7214">2.5</cx:pt>
          <cx:pt idx="7215">2.5</cx:pt>
          <cx:pt idx="7216">2.5</cx:pt>
          <cx:pt idx="7217">2.5</cx:pt>
          <cx:pt idx="7218">2.5</cx:pt>
          <cx:pt idx="7219">2.5</cx:pt>
          <cx:pt idx="7220">2.5</cx:pt>
          <cx:pt idx="7221">2.5</cx:pt>
          <cx:pt idx="7222">2.5</cx:pt>
          <cx:pt idx="7223">2.5</cx:pt>
          <cx:pt idx="7224">2.5</cx:pt>
          <cx:pt idx="7225">2.5</cx:pt>
          <cx:pt idx="7226">2.5</cx:pt>
          <cx:pt idx="7227">2.5</cx:pt>
          <cx:pt idx="7228">2.5</cx:pt>
          <cx:pt idx="7229">2.5</cx:pt>
          <cx:pt idx="7230">2.5</cx:pt>
          <cx:pt idx="7231">2.5</cx:pt>
          <cx:pt idx="7232">2.5</cx:pt>
          <cx:pt idx="7233">2.5</cx:pt>
          <cx:pt idx="7234">2.5</cx:pt>
          <cx:pt idx="7235">2.5</cx:pt>
          <cx:pt idx="7236">2.5</cx:pt>
          <cx:pt idx="7237">2.5</cx:pt>
          <cx:pt idx="7238">2.5</cx:pt>
          <cx:pt idx="7239">2.5</cx:pt>
          <cx:pt idx="7240">2.5</cx:pt>
          <cx:pt idx="7241">2.5</cx:pt>
          <cx:pt idx="7242">2.5</cx:pt>
          <cx:pt idx="7243">2.5</cx:pt>
          <cx:pt idx="7244">2.5</cx:pt>
          <cx:pt idx="7245">2.5</cx:pt>
          <cx:pt idx="7246">2.5</cx:pt>
          <cx:pt idx="7247">2.5</cx:pt>
          <cx:pt idx="7248">2.5</cx:pt>
          <cx:pt idx="7249">2.5</cx:pt>
          <cx:pt idx="7250">2.5</cx:pt>
          <cx:pt idx="7251">2.5</cx:pt>
          <cx:pt idx="7252">2.5</cx:pt>
          <cx:pt idx="7253">2.5</cx:pt>
          <cx:pt idx="7254">2.5</cx:pt>
          <cx:pt idx="7255">2.5</cx:pt>
          <cx:pt idx="7256">2.5</cx:pt>
          <cx:pt idx="7257">2.5</cx:pt>
          <cx:pt idx="7258">2.5</cx:pt>
          <cx:pt idx="7259">2.5</cx:pt>
          <cx:pt idx="7260">2.5</cx:pt>
          <cx:pt idx="7261">2.5</cx:pt>
          <cx:pt idx="7262">2.5</cx:pt>
          <cx:pt idx="7263">2.5</cx:pt>
          <cx:pt idx="7264">2.5</cx:pt>
          <cx:pt idx="7265">2.5</cx:pt>
          <cx:pt idx="7266">2.5</cx:pt>
          <cx:pt idx="7267">2.5</cx:pt>
          <cx:pt idx="7268">2.5</cx:pt>
          <cx:pt idx="7269">2.5</cx:pt>
          <cx:pt idx="7270">2.5</cx:pt>
          <cx:pt idx="7271">2.5</cx:pt>
          <cx:pt idx="7272">2.5</cx:pt>
          <cx:pt idx="7273">2.5</cx:pt>
          <cx:pt idx="7274">2.5</cx:pt>
          <cx:pt idx="7275">2.5</cx:pt>
          <cx:pt idx="7276">2.5</cx:pt>
          <cx:pt idx="7277">2.5</cx:pt>
          <cx:pt idx="7278">2.5</cx:pt>
          <cx:pt idx="7279">2.5</cx:pt>
          <cx:pt idx="7280">2.5</cx:pt>
          <cx:pt idx="7281">2.5</cx:pt>
          <cx:pt idx="7282">2.5</cx:pt>
          <cx:pt idx="7283">2.5</cx:pt>
          <cx:pt idx="7284">2.5</cx:pt>
          <cx:pt idx="7285">2.5</cx:pt>
          <cx:pt idx="7286">2.5</cx:pt>
          <cx:pt idx="7287">2.5</cx:pt>
          <cx:pt idx="7288">2.5</cx:pt>
          <cx:pt idx="7289">2.5</cx:pt>
          <cx:pt idx="7290">2.5</cx:pt>
          <cx:pt idx="7291">2.5</cx:pt>
          <cx:pt idx="7292">2.5</cx:pt>
          <cx:pt idx="7293">2.5</cx:pt>
          <cx:pt idx="7294">2.5</cx:pt>
          <cx:pt idx="7295">2.5</cx:pt>
          <cx:pt idx="7296">2.5</cx:pt>
          <cx:pt idx="7297">2.5</cx:pt>
          <cx:pt idx="7298">2.5</cx:pt>
          <cx:pt idx="7299">2.5</cx:pt>
          <cx:pt idx="7300">2.5</cx:pt>
          <cx:pt idx="7301">2.5</cx:pt>
          <cx:pt idx="7302">2.5</cx:pt>
          <cx:pt idx="7303">2.5</cx:pt>
          <cx:pt idx="7304">2.5</cx:pt>
          <cx:pt idx="7305">2.5</cx:pt>
          <cx:pt idx="7306">2.5</cx:pt>
          <cx:pt idx="7307">2.5</cx:pt>
          <cx:pt idx="7308">2.5</cx:pt>
          <cx:pt idx="7309">2.5</cx:pt>
          <cx:pt idx="7310">2.5</cx:pt>
          <cx:pt idx="7311">2.5</cx:pt>
          <cx:pt idx="7312">2.5</cx:pt>
          <cx:pt idx="7313">2.5</cx:pt>
          <cx:pt idx="7314">2.5</cx:pt>
          <cx:pt idx="7315">2.5</cx:pt>
          <cx:pt idx="7316">2.5</cx:pt>
          <cx:pt idx="7317">2.5</cx:pt>
          <cx:pt idx="7318">2.5</cx:pt>
          <cx:pt idx="7319">2.5</cx:pt>
          <cx:pt idx="7320">2.5</cx:pt>
          <cx:pt idx="7321">2.5</cx:pt>
          <cx:pt idx="7322">2.5</cx:pt>
          <cx:pt idx="7323">2.5</cx:pt>
          <cx:pt idx="7324">2.5</cx:pt>
          <cx:pt idx="7325">2.5</cx:pt>
          <cx:pt idx="7326">2.5</cx:pt>
          <cx:pt idx="7327">2.5</cx:pt>
          <cx:pt idx="7328">2.5</cx:pt>
          <cx:pt idx="7329">2.5</cx:pt>
          <cx:pt idx="7330">2.5</cx:pt>
          <cx:pt idx="7331">2.5</cx:pt>
          <cx:pt idx="7332">2.5</cx:pt>
          <cx:pt idx="7333">2.5</cx:pt>
          <cx:pt idx="7334">2.5</cx:pt>
          <cx:pt idx="7335">2.5</cx:pt>
          <cx:pt idx="7336">2.5</cx:pt>
          <cx:pt idx="7337">2.5</cx:pt>
          <cx:pt idx="7338">2.5</cx:pt>
          <cx:pt idx="7339">2.5</cx:pt>
          <cx:pt idx="7340">2.5</cx:pt>
          <cx:pt idx="7341">2.5</cx:pt>
          <cx:pt idx="7342">2.5</cx:pt>
          <cx:pt idx="7343">2.5</cx:pt>
          <cx:pt idx="7344">2.5</cx:pt>
          <cx:pt idx="7345">2.5</cx:pt>
          <cx:pt idx="7346">2.5</cx:pt>
          <cx:pt idx="7347">2.5</cx:pt>
          <cx:pt idx="7348">2.5</cx:pt>
          <cx:pt idx="7349">2.5</cx:pt>
          <cx:pt idx="7350">2.5</cx:pt>
          <cx:pt idx="7351">2.5</cx:pt>
          <cx:pt idx="7352">2.5</cx:pt>
          <cx:pt idx="7353">2.5</cx:pt>
          <cx:pt idx="7354">2.5</cx:pt>
          <cx:pt idx="7355">2.5</cx:pt>
          <cx:pt idx="7356">2.5</cx:pt>
          <cx:pt idx="7357">2.5</cx:pt>
          <cx:pt idx="7358">2.5</cx:pt>
          <cx:pt idx="7359">2.5</cx:pt>
          <cx:pt idx="7360">2.5</cx:pt>
          <cx:pt idx="7361">2.5</cx:pt>
          <cx:pt idx="7362">2.5</cx:pt>
          <cx:pt idx="7363">2.5</cx:pt>
          <cx:pt idx="7364">2.5</cx:pt>
          <cx:pt idx="7365">2.5</cx:pt>
          <cx:pt idx="7366">2.5</cx:pt>
          <cx:pt idx="7367">2.5</cx:pt>
          <cx:pt idx="7368">2.5</cx:pt>
          <cx:pt idx="7369">2.5</cx:pt>
          <cx:pt idx="7370">2.5</cx:pt>
          <cx:pt idx="7371">2.5</cx:pt>
          <cx:pt idx="7372">2.5</cx:pt>
          <cx:pt idx="7373">2.5</cx:pt>
          <cx:pt idx="7374">2.5</cx:pt>
          <cx:pt idx="7375">2.5</cx:pt>
          <cx:pt idx="7376">2.5</cx:pt>
          <cx:pt idx="7377">2.5</cx:pt>
          <cx:pt idx="7378">2.5</cx:pt>
          <cx:pt idx="7379">2.5</cx:pt>
          <cx:pt idx="7380">2.5</cx:pt>
          <cx:pt idx="7381">2.5</cx:pt>
          <cx:pt idx="7382">2.5</cx:pt>
          <cx:pt idx="7383">2.5</cx:pt>
          <cx:pt idx="7384">2.5</cx:pt>
          <cx:pt idx="7385">2.5</cx:pt>
          <cx:pt idx="7386">2.5</cx:pt>
          <cx:pt idx="7387">2.5</cx:pt>
          <cx:pt idx="7388">2.5</cx:pt>
          <cx:pt idx="7389">2.5</cx:pt>
          <cx:pt idx="7390">2.5</cx:pt>
          <cx:pt idx="7391">2.5</cx:pt>
          <cx:pt idx="7392">2.5</cx:pt>
          <cx:pt idx="7393">2.5</cx:pt>
          <cx:pt idx="7394">2.5</cx:pt>
          <cx:pt idx="7395">2.5</cx:pt>
          <cx:pt idx="7396">2.5</cx:pt>
          <cx:pt idx="7397">2.5</cx:pt>
          <cx:pt idx="7398">2.5</cx:pt>
          <cx:pt idx="7399">2.5</cx:pt>
          <cx:pt idx="7400">2.5</cx:pt>
          <cx:pt idx="7401">2.5</cx:pt>
          <cx:pt idx="7402">2.5</cx:pt>
          <cx:pt idx="7403">2.5</cx:pt>
          <cx:pt idx="7404">2.5</cx:pt>
          <cx:pt idx="7405">2.5</cx:pt>
          <cx:pt idx="7406">2.5</cx:pt>
          <cx:pt idx="7407">2.5</cx:pt>
          <cx:pt idx="7408">2.5</cx:pt>
          <cx:pt idx="7409">2.5</cx:pt>
          <cx:pt idx="7410">2.5</cx:pt>
          <cx:pt idx="7411">2.5</cx:pt>
          <cx:pt idx="7412">2.5</cx:pt>
          <cx:pt idx="7413">2.5</cx:pt>
          <cx:pt idx="7414">2.5</cx:pt>
          <cx:pt idx="7415">2.5</cx:pt>
          <cx:pt idx="7416">2.5</cx:pt>
          <cx:pt idx="7417">2.5</cx:pt>
          <cx:pt idx="7418">2.5</cx:pt>
          <cx:pt idx="7419">2.5</cx:pt>
          <cx:pt idx="7420">2.5</cx:pt>
          <cx:pt idx="7421">2.5</cx:pt>
          <cx:pt idx="7422">2.5</cx:pt>
          <cx:pt idx="7423">2.5</cx:pt>
          <cx:pt idx="7424">2.5</cx:pt>
          <cx:pt idx="7425">2.5</cx:pt>
          <cx:pt idx="7426">2.5</cx:pt>
          <cx:pt idx="7427">2.5</cx:pt>
          <cx:pt idx="7428">2.5</cx:pt>
          <cx:pt idx="7429">2.5</cx:pt>
          <cx:pt idx="7430">2.5</cx:pt>
          <cx:pt idx="7431">2.5</cx:pt>
          <cx:pt idx="7432">2.5</cx:pt>
          <cx:pt idx="7433">2.5</cx:pt>
          <cx:pt idx="7434">2.5</cx:pt>
          <cx:pt idx="7435">2.5</cx:pt>
          <cx:pt idx="7436">2.5</cx:pt>
          <cx:pt idx="7437">2.5</cx:pt>
          <cx:pt idx="7438">2.5</cx:pt>
          <cx:pt idx="7439">2.5</cx:pt>
          <cx:pt idx="7440">2.5</cx:pt>
          <cx:pt idx="7441">2.5</cx:pt>
          <cx:pt idx="7442">2.5</cx:pt>
          <cx:pt idx="7443">2.5</cx:pt>
          <cx:pt idx="7444">2.5</cx:pt>
          <cx:pt idx="7445">2.5</cx:pt>
          <cx:pt idx="7446">2.5</cx:pt>
          <cx:pt idx="7447">2.5</cx:pt>
          <cx:pt idx="7448">2.5</cx:pt>
          <cx:pt idx="7449">2.5</cx:pt>
          <cx:pt idx="7450">2.5</cx:pt>
          <cx:pt idx="7451">2.5</cx:pt>
          <cx:pt idx="7452">2.5</cx:pt>
          <cx:pt idx="7453">2.5</cx:pt>
          <cx:pt idx="7454">2.5</cx:pt>
          <cx:pt idx="7455">2.5</cx:pt>
          <cx:pt idx="7456">2.5</cx:pt>
          <cx:pt idx="7457">2.5</cx:pt>
          <cx:pt idx="7458">2.5</cx:pt>
          <cx:pt idx="7459">2.5</cx:pt>
          <cx:pt idx="7460">2.5</cx:pt>
          <cx:pt idx="7461">2.5</cx:pt>
          <cx:pt idx="7462">2.5</cx:pt>
          <cx:pt idx="7463">2.5</cx:pt>
          <cx:pt idx="7464">2.5</cx:pt>
          <cx:pt idx="7465">2.5</cx:pt>
          <cx:pt idx="7466">2.5</cx:pt>
          <cx:pt idx="7467">2.5</cx:pt>
          <cx:pt idx="7468">2.5</cx:pt>
          <cx:pt idx="7469">2.5</cx:pt>
          <cx:pt idx="7470">2.5</cx:pt>
          <cx:pt idx="7471">2.5</cx:pt>
          <cx:pt idx="7472">2.5</cx:pt>
          <cx:pt idx="7473">2.5</cx:pt>
          <cx:pt idx="7474">2.5</cx:pt>
          <cx:pt idx="7475">2.5</cx:pt>
          <cx:pt idx="7476">2.5</cx:pt>
          <cx:pt idx="7477">2.5</cx:pt>
          <cx:pt idx="7478">2.5</cx:pt>
          <cx:pt idx="7479">2.5</cx:pt>
          <cx:pt idx="7480">2.5</cx:pt>
          <cx:pt idx="7481">2.5</cx:pt>
          <cx:pt idx="7482">2.5</cx:pt>
          <cx:pt idx="7483">2.5</cx:pt>
          <cx:pt idx="7484">2.5</cx:pt>
          <cx:pt idx="7485">2.5</cx:pt>
          <cx:pt idx="7486">2.5</cx:pt>
          <cx:pt idx="7487">2.5</cx:pt>
          <cx:pt idx="7488">2.5</cx:pt>
          <cx:pt idx="7489">2.5</cx:pt>
          <cx:pt idx="7490">2.5</cx:pt>
          <cx:pt idx="7491">2.5</cx:pt>
          <cx:pt idx="7492">2.5</cx:pt>
          <cx:pt idx="7493">2.5</cx:pt>
          <cx:pt idx="7494">2.5</cx:pt>
          <cx:pt idx="7495">2.5</cx:pt>
          <cx:pt idx="7496">2.5</cx:pt>
          <cx:pt idx="7497">2.5</cx:pt>
          <cx:pt idx="7498">2.5</cx:pt>
          <cx:pt idx="7499">2.5</cx:pt>
          <cx:pt idx="7500">2.5</cx:pt>
          <cx:pt idx="7501">2.5</cx:pt>
          <cx:pt idx="7502">2.5</cx:pt>
          <cx:pt idx="7503">2.5</cx:pt>
          <cx:pt idx="7504">2.5</cx:pt>
          <cx:pt idx="7505">2.5</cx:pt>
          <cx:pt idx="7506">2.5</cx:pt>
          <cx:pt idx="7507">2.5</cx:pt>
          <cx:pt idx="7508">2.5</cx:pt>
          <cx:pt idx="7509">2.5</cx:pt>
          <cx:pt idx="7510">2.5</cx:pt>
          <cx:pt idx="7511">2.5</cx:pt>
          <cx:pt idx="7512">2.5</cx:pt>
          <cx:pt idx="7513">2.5</cx:pt>
          <cx:pt idx="7514">2.5</cx:pt>
          <cx:pt idx="7515">2.5</cx:pt>
          <cx:pt idx="7516">2.5</cx:pt>
          <cx:pt idx="7517">2.5</cx:pt>
          <cx:pt idx="7518">2.5</cx:pt>
          <cx:pt idx="7519">2.5</cx:pt>
          <cx:pt idx="7520">2.5</cx:pt>
          <cx:pt idx="7521">2.5</cx:pt>
          <cx:pt idx="7522">2.5</cx:pt>
          <cx:pt idx="7523">2.5</cx:pt>
          <cx:pt idx="7524">2.5</cx:pt>
          <cx:pt idx="7525">2.5</cx:pt>
          <cx:pt idx="7526">2.5</cx:pt>
          <cx:pt idx="7527">2.5</cx:pt>
          <cx:pt idx="7528">2.5</cx:pt>
          <cx:pt idx="7529">2.5</cx:pt>
          <cx:pt idx="7530">2.5</cx:pt>
          <cx:pt idx="7531">2.5</cx:pt>
          <cx:pt idx="7532">2.5</cx:pt>
          <cx:pt idx="7533">2.5</cx:pt>
          <cx:pt idx="7534">2.5</cx:pt>
          <cx:pt idx="7535">2.5</cx:pt>
          <cx:pt idx="7536">2.5</cx:pt>
          <cx:pt idx="7537">2.5</cx:pt>
          <cx:pt idx="7538">2.5</cx:pt>
          <cx:pt idx="7539">2.5</cx:pt>
          <cx:pt idx="7540">2.5</cx:pt>
          <cx:pt idx="7541">2.5</cx:pt>
          <cx:pt idx="7542">2.5</cx:pt>
          <cx:pt idx="7543">2.5</cx:pt>
          <cx:pt idx="7544">2.5</cx:pt>
          <cx:pt idx="7545">2.5</cx:pt>
          <cx:pt idx="7546">2.5</cx:pt>
          <cx:pt idx="7547">2.5</cx:pt>
          <cx:pt idx="7548">2.5</cx:pt>
          <cx:pt idx="7549">2.5</cx:pt>
          <cx:pt idx="7550">2.5</cx:pt>
          <cx:pt idx="7551">2.5</cx:pt>
          <cx:pt idx="7552">2.5</cx:pt>
          <cx:pt idx="7553">2.5</cx:pt>
          <cx:pt idx="7554">2.5</cx:pt>
          <cx:pt idx="7555">2.5</cx:pt>
          <cx:pt idx="7556">2.5</cx:pt>
          <cx:pt idx="7557">2.5</cx:pt>
          <cx:pt idx="7558">2.5</cx:pt>
          <cx:pt idx="7559">2.5</cx:pt>
          <cx:pt idx="7560">2.5</cx:pt>
          <cx:pt idx="7561">2.5</cx:pt>
          <cx:pt idx="7562">2.5</cx:pt>
          <cx:pt idx="7563">2.5</cx:pt>
          <cx:pt idx="7564">2.5</cx:pt>
          <cx:pt idx="7565">2.5</cx:pt>
          <cx:pt idx="7566">2.5</cx:pt>
          <cx:pt idx="7567">2.5</cx:pt>
          <cx:pt idx="7568">2.5</cx:pt>
          <cx:pt idx="7569">2.5</cx:pt>
          <cx:pt idx="7570">2.5</cx:pt>
          <cx:pt idx="7571">2.5</cx:pt>
          <cx:pt idx="7572">2.5</cx:pt>
          <cx:pt idx="7573">2.5</cx:pt>
          <cx:pt idx="7574">2.5</cx:pt>
          <cx:pt idx="7575">2.5</cx:pt>
          <cx:pt idx="7576">2.5</cx:pt>
          <cx:pt idx="7577">2.5</cx:pt>
          <cx:pt idx="7578">2.5</cx:pt>
          <cx:pt idx="7579">2.5</cx:pt>
          <cx:pt idx="7580">2.5</cx:pt>
          <cx:pt idx="7581">2.5</cx:pt>
          <cx:pt idx="7582">2.5</cx:pt>
          <cx:pt idx="7583">2.5</cx:pt>
          <cx:pt idx="7584">2.5</cx:pt>
          <cx:pt idx="7585">2.5</cx:pt>
          <cx:pt idx="7586">2.5</cx:pt>
          <cx:pt idx="7587">2.5</cx:pt>
          <cx:pt idx="7588">2.5</cx:pt>
          <cx:pt idx="7589">2.5</cx:pt>
          <cx:pt idx="7590">2.5</cx:pt>
          <cx:pt idx="7591">2.5</cx:pt>
          <cx:pt idx="7592">2.5</cx:pt>
          <cx:pt idx="7593">2.5</cx:pt>
          <cx:pt idx="7594">2.5</cx:pt>
          <cx:pt idx="7595">2.5</cx:pt>
          <cx:pt idx="7596">2.5</cx:pt>
          <cx:pt idx="7597">2.5</cx:pt>
          <cx:pt idx="7598">2.5</cx:pt>
          <cx:pt idx="7599">2.5</cx:pt>
          <cx:pt idx="7600">2.5</cx:pt>
          <cx:pt idx="7601">2.5</cx:pt>
          <cx:pt idx="7602">2.5</cx:pt>
          <cx:pt idx="7603">2.5</cx:pt>
          <cx:pt idx="7604">2.5</cx:pt>
          <cx:pt idx="7605">2.5</cx:pt>
          <cx:pt idx="7606">2.5</cx:pt>
          <cx:pt idx="7607">2.5</cx:pt>
          <cx:pt idx="7608">2.5</cx:pt>
          <cx:pt idx="7609">2.5</cx:pt>
          <cx:pt idx="7610">2.5</cx:pt>
          <cx:pt idx="7611">2.5</cx:pt>
          <cx:pt idx="7612">2.5</cx:pt>
          <cx:pt idx="7613">2.5</cx:pt>
          <cx:pt idx="7614">2.5</cx:pt>
          <cx:pt idx="7615">2.5</cx:pt>
          <cx:pt idx="7616">2.5</cx:pt>
          <cx:pt idx="7617">2.5</cx:pt>
          <cx:pt idx="7618">2.5</cx:pt>
          <cx:pt idx="7619">2.5</cx:pt>
          <cx:pt idx="7620">2.5</cx:pt>
          <cx:pt idx="7621">2.5</cx:pt>
          <cx:pt idx="7622">2.5</cx:pt>
          <cx:pt idx="7623">2.5</cx:pt>
          <cx:pt idx="7624">2.5</cx:pt>
          <cx:pt idx="7625">2.5</cx:pt>
          <cx:pt idx="7626">2.5</cx:pt>
          <cx:pt idx="7627">2.5</cx:pt>
          <cx:pt idx="7628">2.5</cx:pt>
          <cx:pt idx="7629">2.5</cx:pt>
          <cx:pt idx="7630">2.5</cx:pt>
          <cx:pt idx="7631">2.5</cx:pt>
          <cx:pt idx="7632">2.5</cx:pt>
          <cx:pt idx="7633">2.5</cx:pt>
          <cx:pt idx="7634">2.5</cx:pt>
          <cx:pt idx="7635">2.5</cx:pt>
          <cx:pt idx="7636">2.5</cx:pt>
          <cx:pt idx="7637">2.5</cx:pt>
          <cx:pt idx="7638">2.5</cx:pt>
          <cx:pt idx="7639">2.5</cx:pt>
          <cx:pt idx="7640">2.5</cx:pt>
          <cx:pt idx="7641">2.5</cx:pt>
          <cx:pt idx="7642">2.5</cx:pt>
          <cx:pt idx="7643">2.5</cx:pt>
          <cx:pt idx="7644">2.5</cx:pt>
          <cx:pt idx="7645">2.5</cx:pt>
          <cx:pt idx="7646">2.5</cx:pt>
          <cx:pt idx="7647">2.5</cx:pt>
          <cx:pt idx="7648">2.5</cx:pt>
          <cx:pt idx="7649">2.5</cx:pt>
          <cx:pt idx="7650">2.5</cx:pt>
          <cx:pt idx="7651">2.5</cx:pt>
          <cx:pt idx="7652">2.5</cx:pt>
          <cx:pt idx="7653">2.5</cx:pt>
          <cx:pt idx="7654">2.5</cx:pt>
          <cx:pt idx="7655">2.5</cx:pt>
          <cx:pt idx="7656">2.5</cx:pt>
          <cx:pt idx="7657">2.5</cx:pt>
          <cx:pt idx="7658">2.5</cx:pt>
          <cx:pt idx="7659">2.5</cx:pt>
          <cx:pt idx="7660">2.5</cx:pt>
          <cx:pt idx="7661">2.5</cx:pt>
          <cx:pt idx="7662">2.5</cx:pt>
          <cx:pt idx="7663">2.5</cx:pt>
          <cx:pt idx="7664">2.5</cx:pt>
          <cx:pt idx="7665">2.5</cx:pt>
          <cx:pt idx="7666">2.5</cx:pt>
          <cx:pt idx="7667">2.5</cx:pt>
          <cx:pt idx="7668">2.5</cx:pt>
          <cx:pt idx="7669">2.5</cx:pt>
          <cx:pt idx="7670">2.5</cx:pt>
          <cx:pt idx="7671">2.5</cx:pt>
          <cx:pt idx="7672">2.5</cx:pt>
          <cx:pt idx="7673">2.5</cx:pt>
          <cx:pt idx="7674">2.5</cx:pt>
          <cx:pt idx="7675">2.5</cx:pt>
          <cx:pt idx="7676">2.5</cx:pt>
          <cx:pt idx="7677">2.5</cx:pt>
          <cx:pt idx="7678">2.5</cx:pt>
          <cx:pt idx="7679">2.5</cx:pt>
          <cx:pt idx="7680">2.5</cx:pt>
          <cx:pt idx="7681">2.5</cx:pt>
          <cx:pt idx="7682">2.5</cx:pt>
          <cx:pt idx="7683">2.5</cx:pt>
          <cx:pt idx="7684">2.5</cx:pt>
          <cx:pt idx="7685">2.5</cx:pt>
          <cx:pt idx="7686">2.5</cx:pt>
          <cx:pt idx="7687">2.5</cx:pt>
          <cx:pt idx="7688">2.5</cx:pt>
          <cx:pt idx="7689">2.5</cx:pt>
          <cx:pt idx="7690">2.5</cx:pt>
          <cx:pt idx="7691">2.5</cx:pt>
          <cx:pt idx="7692">2.5</cx:pt>
          <cx:pt idx="7693">2.5</cx:pt>
          <cx:pt idx="7694">2.5</cx:pt>
          <cx:pt idx="7695">2.5</cx:pt>
          <cx:pt idx="7696">2.5</cx:pt>
          <cx:pt idx="7697">2.5</cx:pt>
          <cx:pt idx="7698">2.5</cx:pt>
          <cx:pt idx="7699">2.5</cx:pt>
          <cx:pt idx="7700">2.5</cx:pt>
          <cx:pt idx="7701">2.5</cx:pt>
          <cx:pt idx="7702">2.5</cx:pt>
          <cx:pt idx="7703">2.5</cx:pt>
          <cx:pt idx="7704">2.5</cx:pt>
          <cx:pt idx="7705">2.5</cx:pt>
          <cx:pt idx="7706">2.5</cx:pt>
          <cx:pt idx="7707">2.5</cx:pt>
          <cx:pt idx="7708">2.5</cx:pt>
          <cx:pt idx="7709">2.5</cx:pt>
          <cx:pt idx="7710">2.5</cx:pt>
          <cx:pt idx="7711">2.5</cx:pt>
          <cx:pt idx="7712">2.5</cx:pt>
          <cx:pt idx="7713">2.5</cx:pt>
          <cx:pt idx="7714">2.5</cx:pt>
          <cx:pt idx="7715">2.5</cx:pt>
          <cx:pt idx="7716">2.5</cx:pt>
          <cx:pt idx="7717">2.5</cx:pt>
          <cx:pt idx="7718">2.5</cx:pt>
          <cx:pt idx="7719">2.5</cx:pt>
          <cx:pt idx="7720">2.5</cx:pt>
          <cx:pt idx="7721">2.5</cx:pt>
          <cx:pt idx="7722">2.5</cx:pt>
          <cx:pt idx="7723">2.5</cx:pt>
          <cx:pt idx="7724">2.5</cx:pt>
          <cx:pt idx="7725">2.5</cx:pt>
          <cx:pt idx="7726">2.5</cx:pt>
          <cx:pt idx="7727">2.5</cx:pt>
          <cx:pt idx="7728">2.5</cx:pt>
          <cx:pt idx="7729">2.5</cx:pt>
          <cx:pt idx="7730">2.5</cx:pt>
          <cx:pt idx="7731">2.5</cx:pt>
          <cx:pt idx="7732">2.5</cx:pt>
          <cx:pt idx="7733">2.5</cx:pt>
          <cx:pt idx="7734">2.5</cx:pt>
          <cx:pt idx="7735">2.5</cx:pt>
          <cx:pt idx="7736">2.5</cx:pt>
          <cx:pt idx="7737">2.5</cx:pt>
          <cx:pt idx="7738">2.5</cx:pt>
          <cx:pt idx="7739">2.5</cx:pt>
          <cx:pt idx="7740">2.5</cx:pt>
          <cx:pt idx="7741">2.5</cx:pt>
          <cx:pt idx="7742">2.5</cx:pt>
          <cx:pt idx="7743">2.5</cx:pt>
          <cx:pt idx="7744">2.5</cx:pt>
          <cx:pt idx="7745">2.5</cx:pt>
          <cx:pt idx="7746">2.5</cx:pt>
          <cx:pt idx="7747">2.5</cx:pt>
          <cx:pt idx="7748">2.5</cx:pt>
          <cx:pt idx="7749">2.5</cx:pt>
          <cx:pt idx="7750">2.5</cx:pt>
          <cx:pt idx="7751">2.5</cx:pt>
          <cx:pt idx="7752">2.5</cx:pt>
          <cx:pt idx="7753">2.5</cx:pt>
          <cx:pt idx="7754">2.5</cx:pt>
          <cx:pt idx="7755">2.5</cx:pt>
          <cx:pt idx="7756">2.5</cx:pt>
          <cx:pt idx="7757">2.5</cx:pt>
          <cx:pt idx="7758">2.5</cx:pt>
          <cx:pt idx="7759">2.5</cx:pt>
          <cx:pt idx="7760">2.5</cx:pt>
          <cx:pt idx="7761">2.5</cx:pt>
          <cx:pt idx="7762">2.5</cx:pt>
          <cx:pt idx="7763">2.5</cx:pt>
          <cx:pt idx="7764">2.5</cx:pt>
          <cx:pt idx="7765">2.5</cx:pt>
          <cx:pt idx="7766">2.5</cx:pt>
          <cx:pt idx="7767">2.5</cx:pt>
          <cx:pt idx="7768">2.5</cx:pt>
          <cx:pt idx="7769">2.5</cx:pt>
          <cx:pt idx="7770">2.5</cx:pt>
          <cx:pt idx="7771">2.5</cx:pt>
          <cx:pt idx="7772">2.5</cx:pt>
          <cx:pt idx="7773">2.5</cx:pt>
          <cx:pt idx="7774">2.5</cx:pt>
          <cx:pt idx="7775">2.5</cx:pt>
          <cx:pt idx="7776">2.5</cx:pt>
          <cx:pt idx="7777">2.5</cx:pt>
          <cx:pt idx="7778">2.5</cx:pt>
          <cx:pt idx="7779">2.5</cx:pt>
          <cx:pt idx="7780">2.5</cx:pt>
          <cx:pt idx="7781">2.5</cx:pt>
          <cx:pt idx="7782">2.5</cx:pt>
          <cx:pt idx="7783">2.5</cx:pt>
          <cx:pt idx="7784">2.5</cx:pt>
          <cx:pt idx="7785">2.5</cx:pt>
          <cx:pt idx="7786">2.5</cx:pt>
          <cx:pt idx="7787">2.5</cx:pt>
          <cx:pt idx="7788">2.5</cx:pt>
          <cx:pt idx="7789">2.5</cx:pt>
          <cx:pt idx="7790">2.5</cx:pt>
          <cx:pt idx="7791">2.5</cx:pt>
          <cx:pt idx="7792">2.5</cx:pt>
          <cx:pt idx="7793">2.5</cx:pt>
          <cx:pt idx="7794">2.5</cx:pt>
          <cx:pt idx="7795">2.5</cx:pt>
          <cx:pt idx="7796">2.5</cx:pt>
          <cx:pt idx="7797">2.5</cx:pt>
          <cx:pt idx="7798">2.5</cx:pt>
          <cx:pt idx="7799">2.5</cx:pt>
          <cx:pt idx="7800">2.5</cx:pt>
          <cx:pt idx="7801">2.5</cx:pt>
          <cx:pt idx="7802">2.5</cx:pt>
          <cx:pt idx="7803">2.5</cx:pt>
          <cx:pt idx="7804">2.5</cx:pt>
          <cx:pt idx="7805">2.5</cx:pt>
          <cx:pt idx="7806">2.5</cx:pt>
          <cx:pt idx="7807">2.5</cx:pt>
          <cx:pt idx="7808">2.5</cx:pt>
          <cx:pt idx="7809">2.5</cx:pt>
          <cx:pt idx="7810">2.5</cx:pt>
          <cx:pt idx="7811">2.5</cx:pt>
          <cx:pt idx="7812">2.5</cx:pt>
          <cx:pt idx="7813">2.5</cx:pt>
          <cx:pt idx="7814">2.5</cx:pt>
          <cx:pt idx="7815">2.5</cx:pt>
          <cx:pt idx="7816">2.5</cx:pt>
          <cx:pt idx="7817">2.5</cx:pt>
          <cx:pt idx="7818">2.5</cx:pt>
          <cx:pt idx="7819">2.5</cx:pt>
          <cx:pt idx="7820">2.5</cx:pt>
          <cx:pt idx="7821">2.5</cx:pt>
          <cx:pt idx="7822">2.5</cx:pt>
          <cx:pt idx="7823">2.5</cx:pt>
          <cx:pt idx="7824">2.5</cx:pt>
          <cx:pt idx="7825">2.5</cx:pt>
          <cx:pt idx="7826">2.5</cx:pt>
          <cx:pt idx="7827">2.5</cx:pt>
          <cx:pt idx="7828">2.5</cx:pt>
          <cx:pt idx="7829">2.5</cx:pt>
          <cx:pt idx="7830">2.5</cx:pt>
          <cx:pt idx="7831">2.5</cx:pt>
          <cx:pt idx="7832">2.5</cx:pt>
          <cx:pt idx="7833">2.5</cx:pt>
          <cx:pt idx="7834">2.5</cx:pt>
          <cx:pt idx="7835">2.5</cx:pt>
          <cx:pt idx="7836">2.5</cx:pt>
          <cx:pt idx="7837">2.5</cx:pt>
          <cx:pt idx="7838">2.5</cx:pt>
          <cx:pt idx="7839">2.5</cx:pt>
          <cx:pt idx="7840">2.5</cx:pt>
          <cx:pt idx="7841">2.5</cx:pt>
          <cx:pt idx="7842">2.5</cx:pt>
          <cx:pt idx="7843">2.5</cx:pt>
          <cx:pt idx="7844">2.5</cx:pt>
          <cx:pt idx="7845">2.5</cx:pt>
          <cx:pt idx="7846">2.5</cx:pt>
          <cx:pt idx="7847">2.5</cx:pt>
          <cx:pt idx="7848">2.5</cx:pt>
          <cx:pt idx="7849">2.5</cx:pt>
          <cx:pt idx="7850">2.5</cx:pt>
          <cx:pt idx="7851">2.5</cx:pt>
          <cx:pt idx="7852">2.5</cx:pt>
          <cx:pt idx="7853">2.5</cx:pt>
          <cx:pt idx="7854">2.5</cx:pt>
          <cx:pt idx="7855">2.5</cx:pt>
          <cx:pt idx="7856">2.5</cx:pt>
          <cx:pt idx="7857">2.5</cx:pt>
          <cx:pt idx="7858">2.5</cx:pt>
          <cx:pt idx="7859">2.5</cx:pt>
          <cx:pt idx="7860">2.5</cx:pt>
          <cx:pt idx="7861">2.5</cx:pt>
          <cx:pt idx="7862">2.5</cx:pt>
          <cx:pt idx="7863">2.5</cx:pt>
          <cx:pt idx="7864">2.5</cx:pt>
          <cx:pt idx="7865">2.5</cx:pt>
          <cx:pt idx="7866">2.5</cx:pt>
          <cx:pt idx="7867">2.5</cx:pt>
          <cx:pt idx="7868">2.5</cx:pt>
          <cx:pt idx="7869">2.5</cx:pt>
          <cx:pt idx="7870">2.5</cx:pt>
          <cx:pt idx="7871">2.5</cx:pt>
          <cx:pt idx="7872">2.5</cx:pt>
          <cx:pt idx="7873">2.5</cx:pt>
          <cx:pt idx="7874">2.5</cx:pt>
          <cx:pt idx="7875">2.5</cx:pt>
          <cx:pt idx="7876">2.5</cx:pt>
          <cx:pt idx="7877">2.5</cx:pt>
          <cx:pt idx="7878">2.5</cx:pt>
          <cx:pt idx="7879">2.5</cx:pt>
          <cx:pt idx="7880">2.5</cx:pt>
          <cx:pt idx="7881">2.5</cx:pt>
          <cx:pt idx="7882">2.5</cx:pt>
          <cx:pt idx="7883">2.5</cx:pt>
          <cx:pt idx="7884">2.5</cx:pt>
          <cx:pt idx="7885">2.5</cx:pt>
          <cx:pt idx="7886">2.5</cx:pt>
          <cx:pt idx="7887">2.5</cx:pt>
          <cx:pt idx="7888">2.5</cx:pt>
          <cx:pt idx="7889">2.5</cx:pt>
          <cx:pt idx="7890">2.5</cx:pt>
          <cx:pt idx="7891">2.5</cx:pt>
          <cx:pt idx="7892">2.5</cx:pt>
          <cx:pt idx="7893">2.5</cx:pt>
          <cx:pt idx="7894">2.5</cx:pt>
          <cx:pt idx="7895">2.5</cx:pt>
          <cx:pt idx="7896">2.5</cx:pt>
          <cx:pt idx="7897">2.5</cx:pt>
          <cx:pt idx="7898">2.5</cx:pt>
          <cx:pt idx="7899">2.5</cx:pt>
          <cx:pt idx="7900">2.5</cx:pt>
          <cx:pt idx="7901">2.5</cx:pt>
          <cx:pt idx="7902">2.5</cx:pt>
          <cx:pt idx="7903">2.5</cx:pt>
          <cx:pt idx="7904">2.5</cx:pt>
          <cx:pt idx="7905">2.5</cx:pt>
          <cx:pt idx="7906">2.5</cx:pt>
          <cx:pt idx="7907">2.5</cx:pt>
          <cx:pt idx="7908">2.5</cx:pt>
          <cx:pt idx="7909">2.5</cx:pt>
          <cx:pt idx="7910">2.5</cx:pt>
          <cx:pt idx="7911">2.5</cx:pt>
          <cx:pt idx="7912">2.5</cx:pt>
          <cx:pt idx="7913">2.5</cx:pt>
          <cx:pt idx="7914">2.5</cx:pt>
          <cx:pt idx="7915">2.5</cx:pt>
          <cx:pt idx="7916">2.5</cx:pt>
          <cx:pt idx="7917">2.5</cx:pt>
          <cx:pt idx="7918">2.5</cx:pt>
          <cx:pt idx="7919">2.5</cx:pt>
          <cx:pt idx="7920">2.5</cx:pt>
          <cx:pt idx="7921">2.5</cx:pt>
          <cx:pt idx="7922">2.5</cx:pt>
          <cx:pt idx="7923">2.5</cx:pt>
          <cx:pt idx="7924">2.5</cx:pt>
          <cx:pt idx="7925">2.5</cx:pt>
          <cx:pt idx="7926">2.5</cx:pt>
          <cx:pt idx="7927">2.5</cx:pt>
          <cx:pt idx="7928">2.5</cx:pt>
          <cx:pt idx="7929">2.5</cx:pt>
          <cx:pt idx="7930">2.5</cx:pt>
          <cx:pt idx="7931">2.5</cx:pt>
          <cx:pt idx="7932">2.5</cx:pt>
          <cx:pt idx="7933">2.5</cx:pt>
          <cx:pt idx="7934">2.5</cx:pt>
          <cx:pt idx="7935">2.5</cx:pt>
          <cx:pt idx="7936">2.5</cx:pt>
          <cx:pt idx="7937">2.5</cx:pt>
          <cx:pt idx="7938">2.5</cx:pt>
          <cx:pt idx="7939">2.5</cx:pt>
          <cx:pt idx="7940">2.5</cx:pt>
          <cx:pt idx="7941">2.5</cx:pt>
          <cx:pt idx="7942">2.5</cx:pt>
          <cx:pt idx="7943">2.5</cx:pt>
          <cx:pt idx="7944">2.5</cx:pt>
          <cx:pt idx="7945">2.5</cx:pt>
          <cx:pt idx="7946">2.5</cx:pt>
          <cx:pt idx="7947">2.5</cx:pt>
          <cx:pt idx="7948">2.5</cx:pt>
          <cx:pt idx="7949">2.5</cx:pt>
          <cx:pt idx="7950">2.5</cx:pt>
          <cx:pt idx="7951">2.5</cx:pt>
          <cx:pt idx="7952">2.5</cx:pt>
          <cx:pt idx="7953">2.5</cx:pt>
          <cx:pt idx="7954">2.5</cx:pt>
          <cx:pt idx="7955">2.5</cx:pt>
          <cx:pt idx="7956">2.5</cx:pt>
          <cx:pt idx="7957">2.5</cx:pt>
          <cx:pt idx="7958">2.5</cx:pt>
          <cx:pt idx="7959">2.5</cx:pt>
          <cx:pt idx="7960">2.5</cx:pt>
          <cx:pt idx="7961">2.5</cx:pt>
          <cx:pt idx="7962">2.5</cx:pt>
          <cx:pt idx="7963">2.5</cx:pt>
          <cx:pt idx="7964">2.5</cx:pt>
          <cx:pt idx="7965">2.5</cx:pt>
          <cx:pt idx="7966">2.5</cx:pt>
          <cx:pt idx="7967">2.5</cx:pt>
          <cx:pt idx="7968">2.5</cx:pt>
          <cx:pt idx="7969">2.5</cx:pt>
          <cx:pt idx="7970">2.5</cx:pt>
          <cx:pt idx="7971">2.5</cx:pt>
          <cx:pt idx="7972">2.5</cx:pt>
          <cx:pt idx="7973">2.5</cx:pt>
          <cx:pt idx="7974">2.5</cx:pt>
          <cx:pt idx="7975">2.5</cx:pt>
          <cx:pt idx="7976">2.5</cx:pt>
          <cx:pt idx="7977">2.5</cx:pt>
          <cx:pt idx="7978">2.5</cx:pt>
          <cx:pt idx="7979">2.5</cx:pt>
          <cx:pt idx="7980">2.5</cx:pt>
          <cx:pt idx="7981">2.5</cx:pt>
          <cx:pt idx="7982">2.5</cx:pt>
          <cx:pt idx="7983">2.5</cx:pt>
          <cx:pt idx="7984">2.5</cx:pt>
          <cx:pt idx="7985">2.5</cx:pt>
          <cx:pt idx="7986">2.5</cx:pt>
          <cx:pt idx="7987">2.5</cx:pt>
          <cx:pt idx="7988">2.5</cx:pt>
          <cx:pt idx="7989">2.5</cx:pt>
          <cx:pt idx="7990">2.5</cx:pt>
          <cx:pt idx="7991">2.5</cx:pt>
          <cx:pt idx="7992">2.5</cx:pt>
          <cx:pt idx="7993">2.5</cx:pt>
          <cx:pt idx="7994">2.5</cx:pt>
          <cx:pt idx="7995">2.5</cx:pt>
          <cx:pt idx="7996">2.5</cx:pt>
          <cx:pt idx="7997">2.5</cx:pt>
          <cx:pt idx="7998">2.5</cx:pt>
          <cx:pt idx="7999">2.5</cx:pt>
          <cx:pt idx="8000">2.5</cx:pt>
          <cx:pt idx="8001">2.5</cx:pt>
          <cx:pt idx="8002">2.5</cx:pt>
          <cx:pt idx="8003">2.5</cx:pt>
          <cx:pt idx="8004">2.5</cx:pt>
          <cx:pt idx="8005">2.5</cx:pt>
          <cx:pt idx="8006">2.5</cx:pt>
          <cx:pt idx="8007">2.5</cx:pt>
          <cx:pt idx="8008">2.5</cx:pt>
          <cx:pt idx="8009">2.5</cx:pt>
          <cx:pt idx="8010">2.5</cx:pt>
          <cx:pt idx="8011">2.5</cx:pt>
          <cx:pt idx="8012">2.5</cx:pt>
          <cx:pt idx="8013">2.5</cx:pt>
          <cx:pt idx="8014">2.5</cx:pt>
          <cx:pt idx="8015">2.5</cx:pt>
          <cx:pt idx="8016">2.5</cx:pt>
          <cx:pt idx="8017">2.5</cx:pt>
          <cx:pt idx="8018">2.5</cx:pt>
          <cx:pt idx="8019">2.5</cx:pt>
          <cx:pt idx="8020">2.5</cx:pt>
          <cx:pt idx="8021">2.5</cx:pt>
          <cx:pt idx="8022">2.5</cx:pt>
          <cx:pt idx="8023">2.5</cx:pt>
          <cx:pt idx="8024">2.5</cx:pt>
          <cx:pt idx="8025">2.5</cx:pt>
          <cx:pt idx="8026">2.5</cx:pt>
          <cx:pt idx="8027">2.5</cx:pt>
          <cx:pt idx="8028">2.5</cx:pt>
          <cx:pt idx="8029">2.5</cx:pt>
          <cx:pt idx="8030">2.5</cx:pt>
          <cx:pt idx="8031">2.5</cx:pt>
          <cx:pt idx="8032">2.5</cx:pt>
          <cx:pt idx="8033">2.5</cx:pt>
          <cx:pt idx="8034">2.5</cx:pt>
          <cx:pt idx="8035">2.5</cx:pt>
          <cx:pt idx="8036">2.5</cx:pt>
          <cx:pt idx="8037">2.5</cx:pt>
          <cx:pt idx="8038">2.5</cx:pt>
          <cx:pt idx="8039">2.5</cx:pt>
          <cx:pt idx="8040">2.5</cx:pt>
          <cx:pt idx="8041">2.5</cx:pt>
          <cx:pt idx="8042">2.5</cx:pt>
          <cx:pt idx="8043">2.5</cx:pt>
          <cx:pt idx="8044">2.5</cx:pt>
          <cx:pt idx="8045">2.5</cx:pt>
          <cx:pt idx="8046">2.5</cx:pt>
          <cx:pt idx="8047">2.5</cx:pt>
          <cx:pt idx="8048">2.5</cx:pt>
          <cx:pt idx="8049">2.5</cx:pt>
          <cx:pt idx="8050">2.5</cx:pt>
          <cx:pt idx="8051">2.5</cx:pt>
          <cx:pt idx="8052">2.5</cx:pt>
          <cx:pt idx="8053">2.5</cx:pt>
          <cx:pt idx="8054">2.5</cx:pt>
          <cx:pt idx="8055">2.5</cx:pt>
          <cx:pt idx="8056">2.5</cx:pt>
          <cx:pt idx="8057">2.5</cx:pt>
          <cx:pt idx="8058">2.5</cx:pt>
          <cx:pt idx="8059">2.5</cx:pt>
          <cx:pt idx="8060">2.5</cx:pt>
          <cx:pt idx="8061">2.5</cx:pt>
          <cx:pt idx="8062">2.5</cx:pt>
          <cx:pt idx="8063">2.5</cx:pt>
          <cx:pt idx="8064">2.5</cx:pt>
          <cx:pt idx="8065">2.5</cx:pt>
          <cx:pt idx="8066">2.5</cx:pt>
          <cx:pt idx="8067">2.5</cx:pt>
          <cx:pt idx="8068">2.5</cx:pt>
          <cx:pt idx="8069">2.5</cx:pt>
          <cx:pt idx="8070">2.5</cx:pt>
          <cx:pt idx="8071">2.5</cx:pt>
          <cx:pt idx="8072">2.5</cx:pt>
          <cx:pt idx="8073">2.5</cx:pt>
          <cx:pt idx="8074">2.5</cx:pt>
          <cx:pt idx="8075">2.5</cx:pt>
          <cx:pt idx="8076">2.5</cx:pt>
          <cx:pt idx="8077">2.5</cx:pt>
          <cx:pt idx="8078">2.5</cx:pt>
          <cx:pt idx="8079">2.5</cx:pt>
          <cx:pt idx="8080">2.5</cx:pt>
          <cx:pt idx="8081">2.5</cx:pt>
          <cx:pt idx="8082">2.5</cx:pt>
          <cx:pt idx="8083">2.5</cx:pt>
          <cx:pt idx="8084">2.5</cx:pt>
          <cx:pt idx="8085">2.5</cx:pt>
          <cx:pt idx="8086">2.5</cx:pt>
          <cx:pt idx="8087">2.5</cx:pt>
          <cx:pt idx="8088">2.5</cx:pt>
          <cx:pt idx="8089">2.5</cx:pt>
          <cx:pt idx="8090">2.5</cx:pt>
          <cx:pt idx="8091">2.5</cx:pt>
          <cx:pt idx="8092">2.5</cx:pt>
          <cx:pt idx="8093">2.5</cx:pt>
          <cx:pt idx="8094">2.5</cx:pt>
          <cx:pt idx="8095">2.5</cx:pt>
          <cx:pt idx="8096">2.5</cx:pt>
          <cx:pt idx="8097">2.5</cx:pt>
          <cx:pt idx="8098">2.5</cx:pt>
          <cx:pt idx="8099">2.5</cx:pt>
          <cx:pt idx="8100">2.5</cx:pt>
          <cx:pt idx="8101">2.5</cx:pt>
          <cx:pt idx="8102">2.5</cx:pt>
          <cx:pt idx="8103">2.5</cx:pt>
          <cx:pt idx="8104">2.5</cx:pt>
          <cx:pt idx="8105">2.5</cx:pt>
          <cx:pt idx="8106">2.5</cx:pt>
          <cx:pt idx="8107">2.5</cx:pt>
          <cx:pt idx="8108">2.5</cx:pt>
          <cx:pt idx="8109">2.5</cx:pt>
          <cx:pt idx="8110">2.5</cx:pt>
          <cx:pt idx="8111">2.5</cx:pt>
          <cx:pt idx="8112">2.5</cx:pt>
          <cx:pt idx="8113">2.5</cx:pt>
          <cx:pt idx="8114">2.5</cx:pt>
          <cx:pt idx="8115">2.5</cx:pt>
          <cx:pt idx="8116">2.5</cx:pt>
          <cx:pt idx="8117">2.5</cx:pt>
          <cx:pt idx="8118">2.5</cx:pt>
          <cx:pt idx="8119">2.5</cx:pt>
          <cx:pt idx="8120">2.5</cx:pt>
          <cx:pt idx="8121">2.5</cx:pt>
          <cx:pt idx="8122">2.5</cx:pt>
          <cx:pt idx="8123">2.5</cx:pt>
          <cx:pt idx="8124">2.5</cx:pt>
          <cx:pt idx="8125">2.5</cx:pt>
          <cx:pt idx="8126">2.5</cx:pt>
          <cx:pt idx="8127">2.5</cx:pt>
          <cx:pt idx="8128">2.5</cx:pt>
          <cx:pt idx="8129">2.5</cx:pt>
          <cx:pt idx="8130">2.5</cx:pt>
          <cx:pt idx="8131">2.5</cx:pt>
          <cx:pt idx="8132">2.5</cx:pt>
          <cx:pt idx="8133">2.5</cx:pt>
          <cx:pt idx="8134">2.5</cx:pt>
          <cx:pt idx="8135">2.5</cx:pt>
          <cx:pt idx="8136">2.5</cx:pt>
          <cx:pt idx="8137">2.5</cx:pt>
          <cx:pt idx="8138">2.5</cx:pt>
          <cx:pt idx="8139">2.5</cx:pt>
          <cx:pt idx="8140">2.5</cx:pt>
          <cx:pt idx="8141">2.5</cx:pt>
          <cx:pt idx="8142">2.5</cx:pt>
          <cx:pt idx="8143">2.5</cx:pt>
          <cx:pt idx="8144">2.5</cx:pt>
          <cx:pt idx="8145">2.5</cx:pt>
          <cx:pt idx="8146">2.5</cx:pt>
          <cx:pt idx="8147">2.5</cx:pt>
          <cx:pt idx="8148">2.5</cx:pt>
          <cx:pt idx="8149">2.5</cx:pt>
          <cx:pt idx="8150">2.5</cx:pt>
          <cx:pt idx="8151">2.5</cx:pt>
          <cx:pt idx="8152">2.5</cx:pt>
          <cx:pt idx="8153">2.5</cx:pt>
          <cx:pt idx="8154">2.5</cx:pt>
          <cx:pt idx="8155">2.5</cx:pt>
          <cx:pt idx="8156">2.5</cx:pt>
          <cx:pt idx="8157">2.5</cx:pt>
          <cx:pt idx="8158">2.5</cx:pt>
          <cx:pt idx="8159">2.5</cx:pt>
          <cx:pt idx="8160">2.5</cx:pt>
          <cx:pt idx="8161">2.5</cx:pt>
          <cx:pt idx="8162">2.5</cx:pt>
          <cx:pt idx="8163">2.5</cx:pt>
          <cx:pt idx="8164">2.5</cx:pt>
          <cx:pt idx="8165">2.5</cx:pt>
          <cx:pt idx="8166">2.5</cx:pt>
          <cx:pt idx="8167">2.5</cx:pt>
          <cx:pt idx="8168">2.5</cx:pt>
          <cx:pt idx="8169">2.5</cx:pt>
          <cx:pt idx="8170">2.5</cx:pt>
          <cx:pt idx="8171">2.5</cx:pt>
          <cx:pt idx="8172">2.5</cx:pt>
          <cx:pt idx="8173">2.5</cx:pt>
          <cx:pt idx="8174">2.5</cx:pt>
          <cx:pt idx="8175">2.5</cx:pt>
          <cx:pt idx="8176">2.5</cx:pt>
          <cx:pt idx="8177">2.5</cx:pt>
          <cx:pt idx="8178">2.5</cx:pt>
          <cx:pt idx="8179">2.5</cx:pt>
          <cx:pt idx="8180">2.5</cx:pt>
          <cx:pt idx="8181">2.5</cx:pt>
          <cx:pt idx="8182">2.5</cx:pt>
          <cx:pt idx="8183">2.5</cx:pt>
          <cx:pt idx="8184">2.5</cx:pt>
          <cx:pt idx="8185">2.5</cx:pt>
          <cx:pt idx="8186">2.5</cx:pt>
          <cx:pt idx="8187">2.5</cx:pt>
          <cx:pt idx="8188">2.5</cx:pt>
          <cx:pt idx="8189">2.5</cx:pt>
          <cx:pt idx="8190">2.5</cx:pt>
          <cx:pt idx="8191">2.5</cx:pt>
          <cx:pt idx="8192">2.5</cx:pt>
          <cx:pt idx="8193">2.5</cx:pt>
          <cx:pt idx="8194">2.5</cx:pt>
          <cx:pt idx="8195">2.5</cx:pt>
          <cx:pt idx="8196">2.5</cx:pt>
          <cx:pt idx="8197">2.5</cx:pt>
          <cx:pt idx="8198">2.5</cx:pt>
          <cx:pt idx="8199">2.5</cx:pt>
          <cx:pt idx="8200">2.5</cx:pt>
          <cx:pt idx="8201">2.5</cx:pt>
          <cx:pt idx="8202">2.5</cx:pt>
          <cx:pt idx="8203">2.5</cx:pt>
          <cx:pt idx="8204">2.5</cx:pt>
          <cx:pt idx="8205">2.5</cx:pt>
          <cx:pt idx="8206">2.5</cx:pt>
          <cx:pt idx="8207">2.5</cx:pt>
          <cx:pt idx="8208">2.5</cx:pt>
          <cx:pt idx="8209">2.5</cx:pt>
          <cx:pt idx="8210">2.5</cx:pt>
          <cx:pt idx="8211">2.5</cx:pt>
          <cx:pt idx="8212">2.5</cx:pt>
          <cx:pt idx="8213">2.5</cx:pt>
          <cx:pt idx="8214">2.5</cx:pt>
          <cx:pt idx="8215">2.5</cx:pt>
          <cx:pt idx="8216">2.5</cx:pt>
          <cx:pt idx="8217">2.5</cx:pt>
          <cx:pt idx="8218">2.5</cx:pt>
          <cx:pt idx="8219">2.5</cx:pt>
          <cx:pt idx="8220">2.5</cx:pt>
          <cx:pt idx="8221">2.5</cx:pt>
          <cx:pt idx="8222">2.5</cx:pt>
          <cx:pt idx="8223">2.5</cx:pt>
          <cx:pt idx="8224">2.5</cx:pt>
          <cx:pt idx="8225">2.5</cx:pt>
          <cx:pt idx="8226">2.5</cx:pt>
          <cx:pt idx="8227">2.5</cx:pt>
          <cx:pt idx="8228">2.5</cx:pt>
          <cx:pt idx="8229">2.5</cx:pt>
          <cx:pt idx="8230">2.5</cx:pt>
          <cx:pt idx="8231">2.5</cx:pt>
          <cx:pt idx="8232">2.5</cx:pt>
          <cx:pt idx="8233">2.5</cx:pt>
          <cx:pt idx="8234">2.5</cx:pt>
          <cx:pt idx="8235">2.5</cx:pt>
          <cx:pt idx="8236">2.5</cx:pt>
          <cx:pt idx="8237">2.5</cx:pt>
          <cx:pt idx="8238">2.5</cx:pt>
          <cx:pt idx="8239">2.5</cx:pt>
          <cx:pt idx="8240">2.5</cx:pt>
          <cx:pt idx="8241">2.5</cx:pt>
          <cx:pt idx="8242">2.5</cx:pt>
          <cx:pt idx="8243">2.5</cx:pt>
          <cx:pt idx="8244">2.5</cx:pt>
          <cx:pt idx="8245">2.5</cx:pt>
          <cx:pt idx="8246">2.5</cx:pt>
          <cx:pt idx="8247">2.5</cx:pt>
          <cx:pt idx="8248">2.5</cx:pt>
          <cx:pt idx="8249">2.5</cx:pt>
          <cx:pt idx="8250">2.5</cx:pt>
          <cx:pt idx="8251">2.5</cx:pt>
          <cx:pt idx="8252">2.5</cx:pt>
          <cx:pt idx="8253">2.5</cx:pt>
          <cx:pt idx="8254">2.5</cx:pt>
          <cx:pt idx="8255">2.5</cx:pt>
          <cx:pt idx="8256">2.5</cx:pt>
          <cx:pt idx="8257">2.5</cx:pt>
          <cx:pt idx="8258">2.5</cx:pt>
          <cx:pt idx="8259">2.5</cx:pt>
          <cx:pt idx="8260">2.5</cx:pt>
          <cx:pt idx="8261">2.5</cx:pt>
          <cx:pt idx="8262">2.5</cx:pt>
          <cx:pt idx="8263">2.5</cx:pt>
          <cx:pt idx="8264">2.5</cx:pt>
          <cx:pt idx="8265">2.5</cx:pt>
          <cx:pt idx="8266">2.5</cx:pt>
          <cx:pt idx="8267">2.5</cx:pt>
          <cx:pt idx="8268">2.5</cx:pt>
          <cx:pt idx="8269">2.5</cx:pt>
          <cx:pt idx="8270">2.5</cx:pt>
          <cx:pt idx="8271">2.5</cx:pt>
          <cx:pt idx="8272">2.5</cx:pt>
          <cx:pt idx="8273">2.5</cx:pt>
          <cx:pt idx="8274">2.5</cx:pt>
          <cx:pt idx="8275">2.5</cx:pt>
          <cx:pt idx="8276">2.5</cx:pt>
          <cx:pt idx="8277">2.5</cx:pt>
          <cx:pt idx="8278">2.5</cx:pt>
          <cx:pt idx="8279">2.5</cx:pt>
          <cx:pt idx="8280">2.5</cx:pt>
          <cx:pt idx="8281">2.5</cx:pt>
          <cx:pt idx="8282">2.5</cx:pt>
          <cx:pt idx="8283">2.5</cx:pt>
          <cx:pt idx="8284">2.5</cx:pt>
          <cx:pt idx="8285">2.5</cx:pt>
          <cx:pt idx="8286">2.5</cx:pt>
          <cx:pt idx="8287">2.5</cx:pt>
          <cx:pt idx="8288">2.5</cx:pt>
          <cx:pt idx="8289">2.5</cx:pt>
          <cx:pt idx="8290">2.5</cx:pt>
          <cx:pt idx="8291">2.5</cx:pt>
          <cx:pt idx="8292">2.5</cx:pt>
          <cx:pt idx="8293">2.5</cx:pt>
          <cx:pt idx="8294">2.5</cx:pt>
          <cx:pt idx="8295">2.5</cx:pt>
          <cx:pt idx="8296">2.5</cx:pt>
          <cx:pt idx="8297">2.5</cx:pt>
          <cx:pt idx="8298">2.5</cx:pt>
          <cx:pt idx="8299">2.5</cx:pt>
          <cx:pt idx="8300">2.5</cx:pt>
          <cx:pt idx="8301">2.5</cx:pt>
          <cx:pt idx="8302">2.5</cx:pt>
          <cx:pt idx="8303">2.5</cx:pt>
          <cx:pt idx="8304">2.5</cx:pt>
          <cx:pt idx="8305">2.5</cx:pt>
          <cx:pt idx="8306">2.5</cx:pt>
          <cx:pt idx="8307">2.5</cx:pt>
          <cx:pt idx="8308">2.5</cx:pt>
          <cx:pt idx="8309">2.5</cx:pt>
          <cx:pt idx="8310">2.5</cx:pt>
          <cx:pt idx="8311">2.5</cx:pt>
          <cx:pt idx="8312">2.5</cx:pt>
          <cx:pt idx="8313">2.5</cx:pt>
          <cx:pt idx="8314">2.5</cx:pt>
          <cx:pt idx="8315">2.5</cx:pt>
          <cx:pt idx="8316">2.5</cx:pt>
          <cx:pt idx="8317">2.5</cx:pt>
          <cx:pt idx="8318">2.5</cx:pt>
          <cx:pt idx="8319">2.5</cx:pt>
          <cx:pt idx="8320">2.5</cx:pt>
          <cx:pt idx="8321">2.5</cx:pt>
          <cx:pt idx="8322">2.5</cx:pt>
          <cx:pt idx="8323">2.5</cx:pt>
          <cx:pt idx="8324">2.5</cx:pt>
          <cx:pt idx="8325">2.5</cx:pt>
          <cx:pt idx="8326">2.5</cx:pt>
          <cx:pt idx="8327">2.5</cx:pt>
          <cx:pt idx="8328">2.5</cx:pt>
          <cx:pt idx="8329">2.5</cx:pt>
          <cx:pt idx="8330">2.5</cx:pt>
          <cx:pt idx="8331">2.5</cx:pt>
          <cx:pt idx="8332">2.5</cx:pt>
          <cx:pt idx="8333">2.5</cx:pt>
          <cx:pt idx="8334">2.5</cx:pt>
          <cx:pt idx="8335">2.5</cx:pt>
          <cx:pt idx="8336">2.5</cx:pt>
          <cx:pt idx="8337">2.5</cx:pt>
          <cx:pt idx="8338">2.5</cx:pt>
          <cx:pt idx="8339">2.5</cx:pt>
          <cx:pt idx="8340">2.5</cx:pt>
          <cx:pt idx="8341">2.5</cx:pt>
          <cx:pt idx="8342">2.5</cx:pt>
          <cx:pt idx="8343">2.5</cx:pt>
          <cx:pt idx="8344">2.5</cx:pt>
          <cx:pt idx="8345">2.5</cx:pt>
          <cx:pt idx="8346">2.5</cx:pt>
          <cx:pt idx="8347">2.5</cx:pt>
          <cx:pt idx="8348">2.5</cx:pt>
          <cx:pt idx="8349">2.5</cx:pt>
          <cx:pt idx="8350">2.5</cx:pt>
          <cx:pt idx="8351">2.5</cx:pt>
          <cx:pt idx="8352">2.5</cx:pt>
          <cx:pt idx="8353">2.5</cx:pt>
          <cx:pt idx="8354">2.5</cx:pt>
          <cx:pt idx="8355">2.5</cx:pt>
          <cx:pt idx="8356">2.5</cx:pt>
          <cx:pt idx="8357">2.5</cx:pt>
          <cx:pt idx="8358">2.5</cx:pt>
          <cx:pt idx="8359">2.5</cx:pt>
          <cx:pt idx="8360">2.5</cx:pt>
          <cx:pt idx="8361">2.5</cx:pt>
          <cx:pt idx="8362">2.5</cx:pt>
          <cx:pt idx="8363">2.5</cx:pt>
          <cx:pt idx="8364">2.5</cx:pt>
          <cx:pt idx="8365">2.5</cx:pt>
          <cx:pt idx="8366">2.5</cx:pt>
          <cx:pt idx="8367">2.5</cx:pt>
          <cx:pt idx="8368">2.5</cx:pt>
          <cx:pt idx="8369">2.5</cx:pt>
          <cx:pt idx="8370">2.5</cx:pt>
          <cx:pt idx="8371">2.5</cx:pt>
          <cx:pt idx="8372">2.5</cx:pt>
          <cx:pt idx="8373">2.5</cx:pt>
          <cx:pt idx="8374">2.5</cx:pt>
          <cx:pt idx="8375">2.5</cx:pt>
          <cx:pt idx="8376">2.5</cx:pt>
          <cx:pt idx="8377">2.5</cx:pt>
          <cx:pt idx="8378">2.5</cx:pt>
          <cx:pt idx="8379">2.5</cx:pt>
          <cx:pt idx="8380">2.5</cx:pt>
          <cx:pt idx="8381">2.5</cx:pt>
          <cx:pt idx="8382">2.5</cx:pt>
          <cx:pt idx="8383">2.5</cx:pt>
          <cx:pt idx="8384">2.5</cx:pt>
          <cx:pt idx="8385">2.5</cx:pt>
          <cx:pt idx="8386">2.5</cx:pt>
          <cx:pt idx="8387">2.5</cx:pt>
          <cx:pt idx="8388">2.5</cx:pt>
          <cx:pt idx="8389">2.5</cx:pt>
          <cx:pt idx="8390">2.5</cx:pt>
          <cx:pt idx="8391">2.5</cx:pt>
          <cx:pt idx="8392">2.5</cx:pt>
          <cx:pt idx="8393">2.5</cx:pt>
          <cx:pt idx="8394">2.5</cx:pt>
          <cx:pt idx="8395">2.5</cx:pt>
          <cx:pt idx="8396">2.5</cx:pt>
          <cx:pt idx="8397">2.5</cx:pt>
          <cx:pt idx="8398">2.5</cx:pt>
          <cx:pt idx="8399">2.5</cx:pt>
          <cx:pt idx="8400">2.5</cx:pt>
          <cx:pt idx="8401">2.5</cx:pt>
          <cx:pt idx="8402">2.5</cx:pt>
          <cx:pt idx="8403">2.5</cx:pt>
          <cx:pt idx="8404">2.5</cx:pt>
          <cx:pt idx="8405">2.5</cx:pt>
          <cx:pt idx="8406">2.5</cx:pt>
          <cx:pt idx="8407">2.5</cx:pt>
          <cx:pt idx="8408">2.5</cx:pt>
          <cx:pt idx="8409">2.5</cx:pt>
          <cx:pt idx="8410">2.5</cx:pt>
          <cx:pt idx="8411">2.5</cx:pt>
          <cx:pt idx="8412">2.5</cx:pt>
          <cx:pt idx="8413">2.5</cx:pt>
          <cx:pt idx="8414">2.5</cx:pt>
          <cx:pt idx="8415">2.5</cx:pt>
          <cx:pt idx="8416">2.5</cx:pt>
          <cx:pt idx="8417">2.5</cx:pt>
          <cx:pt idx="8418">2.5</cx:pt>
          <cx:pt idx="8419">2.5</cx:pt>
          <cx:pt idx="8420">2.5</cx:pt>
          <cx:pt idx="8421">2.5</cx:pt>
          <cx:pt idx="8422">2.5</cx:pt>
          <cx:pt idx="8423">2.5</cx:pt>
          <cx:pt idx="8424">2.5</cx:pt>
          <cx:pt idx="8425">2.5</cx:pt>
          <cx:pt idx="8426">2.5</cx:pt>
          <cx:pt idx="8427">2.5</cx:pt>
          <cx:pt idx="8428">2.5</cx:pt>
          <cx:pt idx="8429">2.5</cx:pt>
          <cx:pt idx="8430">2.5</cx:pt>
          <cx:pt idx="8431">2.5</cx:pt>
          <cx:pt idx="8432">2.5</cx:pt>
          <cx:pt idx="8433">2.5</cx:pt>
          <cx:pt idx="8434">2.5</cx:pt>
          <cx:pt idx="8435">2.5</cx:pt>
          <cx:pt idx="8436">2.5</cx:pt>
          <cx:pt idx="8437">2.5</cx:pt>
          <cx:pt idx="8438">2.5</cx:pt>
          <cx:pt idx="8439">2.5</cx:pt>
          <cx:pt idx="8440">2.5</cx:pt>
          <cx:pt idx="8441">2.5</cx:pt>
          <cx:pt idx="8442">2.5</cx:pt>
          <cx:pt idx="8443">2.5</cx:pt>
          <cx:pt idx="8444">2.5</cx:pt>
          <cx:pt idx="8445">2.5</cx:pt>
          <cx:pt idx="8446">2.5</cx:pt>
          <cx:pt idx="8447">2.5</cx:pt>
          <cx:pt idx="8448">2.5</cx:pt>
          <cx:pt idx="8449">2.5</cx:pt>
          <cx:pt idx="8450">2.5</cx:pt>
          <cx:pt idx="8451">2.5</cx:pt>
          <cx:pt idx="8452">2.5</cx:pt>
          <cx:pt idx="8453">2.5</cx:pt>
          <cx:pt idx="8454">2.5</cx:pt>
          <cx:pt idx="8455">2.5</cx:pt>
          <cx:pt idx="8456">2.5</cx:pt>
          <cx:pt idx="8457">2.5</cx:pt>
          <cx:pt idx="8458">2.5</cx:pt>
          <cx:pt idx="8459">2.5</cx:pt>
          <cx:pt idx="8460">2.5</cx:pt>
          <cx:pt idx="8461">2.5</cx:pt>
          <cx:pt idx="8462">2.5</cx:pt>
          <cx:pt idx="8463">2.5</cx:pt>
          <cx:pt idx="8464">2.5</cx:pt>
          <cx:pt idx="8465">2.5</cx:pt>
          <cx:pt idx="8466">2.5</cx:pt>
          <cx:pt idx="8467">2.5</cx:pt>
          <cx:pt idx="8468">2.5</cx:pt>
          <cx:pt idx="8469">2.5</cx:pt>
          <cx:pt idx="8470">2.5</cx:pt>
          <cx:pt idx="8471">2.5</cx:pt>
          <cx:pt idx="8472">2.5</cx:pt>
          <cx:pt idx="8473">2.5</cx:pt>
          <cx:pt idx="8474">2.5</cx:pt>
          <cx:pt idx="8475">2.5</cx:pt>
          <cx:pt idx="8476">2.5</cx:pt>
          <cx:pt idx="8477">2.5</cx:pt>
          <cx:pt idx="8478">2.5</cx:pt>
          <cx:pt idx="8479">2.5</cx:pt>
          <cx:pt idx="8480">2.5</cx:pt>
          <cx:pt idx="8481">2.5</cx:pt>
          <cx:pt idx="8482">2.5</cx:pt>
          <cx:pt idx="8483">2.5</cx:pt>
          <cx:pt idx="8484">2.5</cx:pt>
          <cx:pt idx="8485">2.5</cx:pt>
          <cx:pt idx="8486">2.5</cx:pt>
          <cx:pt idx="8487">2.5</cx:pt>
          <cx:pt idx="8488">2.5</cx:pt>
          <cx:pt idx="8489">2.5</cx:pt>
          <cx:pt idx="8490">2.5</cx:pt>
          <cx:pt idx="8491">2.5</cx:pt>
          <cx:pt idx="8492">2.5</cx:pt>
          <cx:pt idx="8493">2.5</cx:pt>
          <cx:pt idx="8494">2.5</cx:pt>
          <cx:pt idx="8495">2.5</cx:pt>
          <cx:pt idx="8496">2.5</cx:pt>
          <cx:pt idx="8497">2.5</cx:pt>
          <cx:pt idx="8498">2.5</cx:pt>
          <cx:pt idx="8499">2.5</cx:pt>
          <cx:pt idx="8500">2.5</cx:pt>
          <cx:pt idx="8501">2.5</cx:pt>
          <cx:pt idx="8502">2.5</cx:pt>
          <cx:pt idx="8503">2.5</cx:pt>
          <cx:pt idx="8504">2.5</cx:pt>
          <cx:pt idx="8505">2.5</cx:pt>
          <cx:pt idx="8506">2.5</cx:pt>
          <cx:pt idx="8507">2.5</cx:pt>
          <cx:pt idx="8508">2.5</cx:pt>
          <cx:pt idx="8509">2.5</cx:pt>
          <cx:pt idx="8510">2.5</cx:pt>
          <cx:pt idx="8511">2.5</cx:pt>
          <cx:pt idx="8512">2.5</cx:pt>
          <cx:pt idx="8513">2.5</cx:pt>
          <cx:pt idx="8514">2.5</cx:pt>
          <cx:pt idx="8515">2.5</cx:pt>
          <cx:pt idx="8516">2.5</cx:pt>
          <cx:pt idx="8517">2.5</cx:pt>
          <cx:pt idx="8518">2.5</cx:pt>
          <cx:pt idx="8519">2.5</cx:pt>
          <cx:pt idx="8520">2.5</cx:pt>
          <cx:pt idx="8521">2.5</cx:pt>
          <cx:pt idx="8522">2.5</cx:pt>
          <cx:pt idx="8523">2.5</cx:pt>
          <cx:pt idx="8524">2.5</cx:pt>
          <cx:pt idx="8525">2.5</cx:pt>
          <cx:pt idx="8526">2.5</cx:pt>
          <cx:pt idx="8527">2.5</cx:pt>
          <cx:pt idx="8528">2.5</cx:pt>
          <cx:pt idx="8529">2.5</cx:pt>
          <cx:pt idx="8530">2.5</cx:pt>
          <cx:pt idx="8531">2.5</cx:pt>
          <cx:pt idx="8532">2.5</cx:pt>
          <cx:pt idx="8533">2.5</cx:pt>
          <cx:pt idx="8534">2.5</cx:pt>
          <cx:pt idx="8535">2.5</cx:pt>
          <cx:pt idx="8536">2.5</cx:pt>
          <cx:pt idx="8537">2.5</cx:pt>
          <cx:pt idx="8538">2.5</cx:pt>
          <cx:pt idx="8539">2.5</cx:pt>
          <cx:pt idx="8540">2.5</cx:pt>
          <cx:pt idx="8541">2.5</cx:pt>
          <cx:pt idx="8542">2.5</cx:pt>
          <cx:pt idx="8543">2.5</cx:pt>
          <cx:pt idx="8544">2.5</cx:pt>
          <cx:pt idx="8545">2.5</cx:pt>
          <cx:pt idx="8546">2.5</cx:pt>
          <cx:pt idx="8547">2.5</cx:pt>
          <cx:pt idx="8548">2.5</cx:pt>
          <cx:pt idx="8549">2.5</cx:pt>
          <cx:pt idx="8550">2.5</cx:pt>
          <cx:pt idx="8551">2.5</cx:pt>
          <cx:pt idx="8552">2.5</cx:pt>
          <cx:pt idx="8553">2.5</cx:pt>
          <cx:pt idx="8554">2.5</cx:pt>
          <cx:pt idx="8555">2.5</cx:pt>
          <cx:pt idx="8556">2.5</cx:pt>
          <cx:pt idx="8557">2.5</cx:pt>
          <cx:pt idx="8558">2.5</cx:pt>
          <cx:pt idx="8559">2.5</cx:pt>
          <cx:pt idx="8560">2.5</cx:pt>
          <cx:pt idx="8561">2.5</cx:pt>
          <cx:pt idx="8562">2.5</cx:pt>
          <cx:pt idx="8563">2.5</cx:pt>
          <cx:pt idx="8564">2.5</cx:pt>
          <cx:pt idx="8565">2.5</cx:pt>
          <cx:pt idx="8566">2.5</cx:pt>
          <cx:pt idx="8567">2.5</cx:pt>
          <cx:pt idx="8568">2.5</cx:pt>
          <cx:pt idx="8569">2.5</cx:pt>
          <cx:pt idx="8570">2.5</cx:pt>
          <cx:pt idx="8571">2.5</cx:pt>
          <cx:pt idx="8572">2.5</cx:pt>
          <cx:pt idx="8573">2.5</cx:pt>
          <cx:pt idx="8574">2.5</cx:pt>
          <cx:pt idx="8575">2.5</cx:pt>
          <cx:pt idx="8576">2.5</cx:pt>
          <cx:pt idx="8577">2.5</cx:pt>
          <cx:pt idx="8578">2.5</cx:pt>
          <cx:pt idx="8579">2.5</cx:pt>
          <cx:pt idx="8580">2.5</cx:pt>
          <cx:pt idx="8581">2.5</cx:pt>
          <cx:pt idx="8582">2.5</cx:pt>
          <cx:pt idx="8583">2.5</cx:pt>
          <cx:pt idx="8584">2.5</cx:pt>
          <cx:pt idx="8585">2.5</cx:pt>
          <cx:pt idx="8586">2.5</cx:pt>
          <cx:pt idx="8587">2.5</cx:pt>
          <cx:pt idx="8588">2.5</cx:pt>
          <cx:pt idx="8589">2.5</cx:pt>
          <cx:pt idx="8590">2.5</cx:pt>
          <cx:pt idx="8591">2.5</cx:pt>
          <cx:pt idx="8592">2.5</cx:pt>
          <cx:pt idx="8593">2.5</cx:pt>
          <cx:pt idx="8594">2.5</cx:pt>
          <cx:pt idx="8595">2.5</cx:pt>
          <cx:pt idx="8596">2.5</cx:pt>
          <cx:pt idx="8597">2.5</cx:pt>
          <cx:pt idx="8598">2.5</cx:pt>
          <cx:pt idx="8599">2.5</cx:pt>
          <cx:pt idx="8600">2.5</cx:pt>
          <cx:pt idx="8601">2.5</cx:pt>
          <cx:pt idx="8602">2.5</cx:pt>
          <cx:pt idx="8603">2.5</cx:pt>
          <cx:pt idx="8604">2.5</cx:pt>
          <cx:pt idx="8605">2.5</cx:pt>
          <cx:pt idx="8606">2.5</cx:pt>
          <cx:pt idx="8607">2.5</cx:pt>
          <cx:pt idx="8608">2.5</cx:pt>
          <cx:pt idx="8609">2.5</cx:pt>
          <cx:pt idx="8610">2.5</cx:pt>
          <cx:pt idx="8611">2.5</cx:pt>
          <cx:pt idx="8612">2.5</cx:pt>
          <cx:pt idx="8613">2.5</cx:pt>
          <cx:pt idx="8614">2.5</cx:pt>
          <cx:pt idx="8615">2.5</cx:pt>
          <cx:pt idx="8616">2.5</cx:pt>
          <cx:pt idx="8617">2.5</cx:pt>
          <cx:pt idx="8618">2.5</cx:pt>
          <cx:pt idx="8619">2.5</cx:pt>
          <cx:pt idx="8620">2.5</cx:pt>
          <cx:pt idx="8621">2.5</cx:pt>
          <cx:pt idx="8622">2.5</cx:pt>
          <cx:pt idx="8623">2.5</cx:pt>
          <cx:pt idx="8624">2.5</cx:pt>
          <cx:pt idx="8625">2.5</cx:pt>
          <cx:pt idx="8626">2.5</cx:pt>
          <cx:pt idx="8627">2.5</cx:pt>
          <cx:pt idx="8628">2.5</cx:pt>
          <cx:pt idx="8629">2.5</cx:pt>
          <cx:pt idx="8630">2.5</cx:pt>
          <cx:pt idx="8631">2.5</cx:pt>
          <cx:pt idx="8632">2.5</cx:pt>
          <cx:pt idx="8633">2.5</cx:pt>
          <cx:pt idx="8634">2.5</cx:pt>
          <cx:pt idx="8635">2.5</cx:pt>
          <cx:pt idx="8636">2.5</cx:pt>
          <cx:pt idx="8637">2.5</cx:pt>
          <cx:pt idx="8638">2.5</cx:pt>
          <cx:pt idx="8639">2.5</cx:pt>
          <cx:pt idx="8640">2.5</cx:pt>
          <cx:pt idx="8641">2.5</cx:pt>
          <cx:pt idx="8642">2.5</cx:pt>
          <cx:pt idx="8643">2.5</cx:pt>
          <cx:pt idx="8644">2.5</cx:pt>
          <cx:pt idx="8645">2.5</cx:pt>
          <cx:pt idx="8646">2.5</cx:pt>
          <cx:pt idx="8647">2.5</cx:pt>
          <cx:pt idx="8648">2.5</cx:pt>
          <cx:pt idx="8649">2.5</cx:pt>
          <cx:pt idx="8650">2.5</cx:pt>
          <cx:pt idx="8651">2.5</cx:pt>
          <cx:pt idx="8652">2.5</cx:pt>
          <cx:pt idx="8653">2.5</cx:pt>
          <cx:pt idx="8654">2.5</cx:pt>
          <cx:pt idx="8655">2.5</cx:pt>
          <cx:pt idx="8656">2.5</cx:pt>
          <cx:pt idx="8657">2.5</cx:pt>
          <cx:pt idx="8658">2.5</cx:pt>
          <cx:pt idx="8659">2.5</cx:pt>
          <cx:pt idx="8660">2.5</cx:pt>
          <cx:pt idx="8661">2.5</cx:pt>
          <cx:pt idx="8662">2.5</cx:pt>
          <cx:pt idx="8663">2.5</cx:pt>
          <cx:pt idx="8664">2.5</cx:pt>
          <cx:pt idx="8665">2.5</cx:pt>
          <cx:pt idx="8666">2.5</cx:pt>
          <cx:pt idx="8667">2.5</cx:pt>
          <cx:pt idx="8668">2.5</cx:pt>
          <cx:pt idx="8669">2.5</cx:pt>
          <cx:pt idx="8670">2.5</cx:pt>
          <cx:pt idx="8671">2.5</cx:pt>
          <cx:pt idx="8672">2.5</cx:pt>
          <cx:pt idx="8673">2.5</cx:pt>
          <cx:pt idx="8674">2.5</cx:pt>
          <cx:pt idx="8675">2.5</cx:pt>
          <cx:pt idx="8676">2.5</cx:pt>
          <cx:pt idx="8677">2.5</cx:pt>
          <cx:pt idx="8678">2.5</cx:pt>
          <cx:pt idx="8679">2.5</cx:pt>
          <cx:pt idx="8680">2.5</cx:pt>
          <cx:pt idx="8681">2.5</cx:pt>
          <cx:pt idx="8682">2.5</cx:pt>
          <cx:pt idx="8683">2.5</cx:pt>
          <cx:pt idx="8684">2.5</cx:pt>
          <cx:pt idx="8685">2.5</cx:pt>
          <cx:pt idx="8686">2.5</cx:pt>
          <cx:pt idx="8687">2.5</cx:pt>
          <cx:pt idx="8688">2.5</cx:pt>
          <cx:pt idx="8689">2.5</cx:pt>
          <cx:pt idx="8690">2.5</cx:pt>
          <cx:pt idx="8691">2.5</cx:pt>
          <cx:pt idx="8692">2.5</cx:pt>
          <cx:pt idx="8693">2.5</cx:pt>
          <cx:pt idx="8694">2.5</cx:pt>
          <cx:pt idx="8695">2.5</cx:pt>
          <cx:pt idx="8696">2.5</cx:pt>
          <cx:pt idx="8697">2.5</cx:pt>
          <cx:pt idx="8698">2.5</cx:pt>
          <cx:pt idx="8699">2.5</cx:pt>
          <cx:pt idx="8700">2.5</cx:pt>
          <cx:pt idx="8701">2.5</cx:pt>
          <cx:pt idx="8702">2.5</cx:pt>
          <cx:pt idx="8703">2.5</cx:pt>
          <cx:pt idx="8704">2.5</cx:pt>
          <cx:pt idx="8705">2.5</cx:pt>
          <cx:pt idx="8706">2.5</cx:pt>
          <cx:pt idx="8707">2.5</cx:pt>
          <cx:pt idx="8708">2.5</cx:pt>
          <cx:pt idx="8709">2.5</cx:pt>
          <cx:pt idx="8710">2.5</cx:pt>
          <cx:pt idx="8711">2.5</cx:pt>
          <cx:pt idx="8712">2.5</cx:pt>
          <cx:pt idx="8713">2.5</cx:pt>
          <cx:pt idx="8714">2.5</cx:pt>
          <cx:pt idx="8715">2.5</cx:pt>
          <cx:pt idx="8716">2.5</cx:pt>
          <cx:pt idx="8717">2.5</cx:pt>
          <cx:pt idx="8718">2.5</cx:pt>
          <cx:pt idx="8719">2.5</cx:pt>
          <cx:pt idx="8720">2.5</cx:pt>
          <cx:pt idx="8721">2.5</cx:pt>
          <cx:pt idx="8722">2.5</cx:pt>
          <cx:pt idx="8723">2.5</cx:pt>
          <cx:pt idx="8724">2.5</cx:pt>
          <cx:pt idx="8725">2.5</cx:pt>
          <cx:pt idx="8726">2.5</cx:pt>
          <cx:pt idx="8727">2.5</cx:pt>
          <cx:pt idx="8728">2.5</cx:pt>
          <cx:pt idx="8729">2.5</cx:pt>
          <cx:pt idx="8730">2.5</cx:pt>
          <cx:pt idx="8731">2.5</cx:pt>
          <cx:pt idx="8732">2.5</cx:pt>
          <cx:pt idx="8733">2.5</cx:pt>
          <cx:pt idx="8734">2.5</cx:pt>
          <cx:pt idx="8735">2.5</cx:pt>
          <cx:pt idx="8736">2.5</cx:pt>
          <cx:pt idx="8737">2.5</cx:pt>
          <cx:pt idx="8738">2.5</cx:pt>
          <cx:pt idx="8739">2.5</cx:pt>
          <cx:pt idx="8740">2.5</cx:pt>
          <cx:pt idx="8741">2.5</cx:pt>
          <cx:pt idx="8742">2.5</cx:pt>
          <cx:pt idx="8743">2.5</cx:pt>
          <cx:pt idx="8744">2.5</cx:pt>
          <cx:pt idx="8745">2.5</cx:pt>
          <cx:pt idx="8746">2.5</cx:pt>
          <cx:pt idx="8747">2.5</cx:pt>
          <cx:pt idx="8748">2.5</cx:pt>
          <cx:pt idx="8749">2.5</cx:pt>
          <cx:pt idx="8750">2.5</cx:pt>
          <cx:pt idx="8751">2.5</cx:pt>
          <cx:pt idx="8752">2.5</cx:pt>
          <cx:pt idx="8753">2.5</cx:pt>
          <cx:pt idx="8754">2.5</cx:pt>
          <cx:pt idx="8755">2.5</cx:pt>
          <cx:pt idx="8756">2.5</cx:pt>
          <cx:pt idx="8757">2.5</cx:pt>
          <cx:pt idx="8758">2.5</cx:pt>
          <cx:pt idx="8759">2.5</cx:pt>
          <cx:pt idx="8760">2.5</cx:pt>
          <cx:pt idx="8761">2.5</cx:pt>
          <cx:pt idx="8762">2.5</cx:pt>
          <cx:pt idx="8763">2.5</cx:pt>
          <cx:pt idx="8764">2.5</cx:pt>
          <cx:pt idx="8765">2.5</cx:pt>
          <cx:pt idx="8766">2.5</cx:pt>
          <cx:pt idx="8767">2.5</cx:pt>
          <cx:pt idx="8768">2.5</cx:pt>
          <cx:pt idx="8769">2.5</cx:pt>
          <cx:pt idx="8770">2.5</cx:pt>
          <cx:pt idx="8771">2.5</cx:pt>
          <cx:pt idx="8772">2.5</cx:pt>
          <cx:pt idx="8773">2.5</cx:pt>
          <cx:pt idx="8774">2.5</cx:pt>
          <cx:pt idx="8775">2.5</cx:pt>
          <cx:pt idx="8776">2.5</cx:pt>
          <cx:pt idx="8777">2.5</cx:pt>
          <cx:pt idx="8778">2.5</cx:pt>
          <cx:pt idx="8779">2.5</cx:pt>
          <cx:pt idx="8780">2.5</cx:pt>
          <cx:pt idx="8781">2.5</cx:pt>
          <cx:pt idx="8782">2.5</cx:pt>
          <cx:pt idx="8783">2.5</cx:pt>
          <cx:pt idx="8784">2.5</cx:pt>
          <cx:pt idx="8785">2.5</cx:pt>
          <cx:pt idx="8786">2.5</cx:pt>
          <cx:pt idx="8787">2.5</cx:pt>
          <cx:pt idx="8788">2.5</cx:pt>
          <cx:pt idx="8789">2.5</cx:pt>
          <cx:pt idx="8790">2.5</cx:pt>
          <cx:pt idx="8791">2.5</cx:pt>
          <cx:pt idx="8792">2.5</cx:pt>
          <cx:pt idx="8793">2.5</cx:pt>
          <cx:pt idx="8794">2.5</cx:pt>
          <cx:pt idx="8795">2.5</cx:pt>
          <cx:pt idx="8796">2.5</cx:pt>
          <cx:pt idx="8797">2.5</cx:pt>
          <cx:pt idx="8798">2.5</cx:pt>
          <cx:pt idx="8799">2.5</cx:pt>
          <cx:pt idx="8800">2.5</cx:pt>
          <cx:pt idx="8801">2.5</cx:pt>
          <cx:pt idx="8802">2.5</cx:pt>
          <cx:pt idx="8803">2.5</cx:pt>
          <cx:pt idx="8804">2.5</cx:pt>
          <cx:pt idx="8805">2.5</cx:pt>
          <cx:pt idx="8806">2.5</cx:pt>
          <cx:pt idx="8807">2.5</cx:pt>
          <cx:pt idx="8808">2.5</cx:pt>
          <cx:pt idx="8809">2.5</cx:pt>
          <cx:pt idx="8810">2.5</cx:pt>
          <cx:pt idx="8811">2.5</cx:pt>
          <cx:pt idx="8812">2.5</cx:pt>
          <cx:pt idx="8813">2.5</cx:pt>
          <cx:pt idx="8814">2.5</cx:pt>
          <cx:pt idx="8815">2.5</cx:pt>
          <cx:pt idx="8816">2.5</cx:pt>
          <cx:pt idx="8817">2.5</cx:pt>
          <cx:pt idx="8818">2.5</cx:pt>
          <cx:pt idx="8819">2.5</cx:pt>
          <cx:pt idx="8820">2.5</cx:pt>
          <cx:pt idx="8821">2.5</cx:pt>
          <cx:pt idx="8822">2.5</cx:pt>
          <cx:pt idx="8823">2.5</cx:pt>
          <cx:pt idx="8824">2.5</cx:pt>
          <cx:pt idx="8825">2.5</cx:pt>
          <cx:pt idx="8826">2.5</cx:pt>
          <cx:pt idx="8827">2.5</cx:pt>
          <cx:pt idx="8828">2.5</cx:pt>
          <cx:pt idx="8829">2.5</cx:pt>
          <cx:pt idx="8830">2.5</cx:pt>
          <cx:pt idx="8831">2.5</cx:pt>
          <cx:pt idx="8832">2.5</cx:pt>
          <cx:pt idx="8833">2.5</cx:pt>
          <cx:pt idx="8834">2.5</cx:pt>
          <cx:pt idx="8835">2.5</cx:pt>
          <cx:pt idx="8836">2.5</cx:pt>
          <cx:pt idx="8837">2.5</cx:pt>
          <cx:pt idx="8838">2.5</cx:pt>
          <cx:pt idx="8839">2.5</cx:pt>
          <cx:pt idx="8840">2.5</cx:pt>
          <cx:pt idx="8841">2.5</cx:pt>
          <cx:pt idx="8842">2.5</cx:pt>
          <cx:pt idx="8843">2.5</cx:pt>
          <cx:pt idx="8844">2.5</cx:pt>
          <cx:pt idx="8845">2.5</cx:pt>
          <cx:pt idx="8846">2.5</cx:pt>
          <cx:pt idx="8847">2.5</cx:pt>
          <cx:pt idx="8848">2.5</cx:pt>
          <cx:pt idx="8849">2.5</cx:pt>
          <cx:pt idx="8850">2.5</cx:pt>
          <cx:pt idx="8851">2.5</cx:pt>
          <cx:pt idx="8852">2.5</cx:pt>
          <cx:pt idx="8853">2.5</cx:pt>
          <cx:pt idx="8854">2.5</cx:pt>
          <cx:pt idx="8855">2.5</cx:pt>
          <cx:pt idx="8856">2.5</cx:pt>
          <cx:pt idx="8857">2.5</cx:pt>
          <cx:pt idx="8858">2.5</cx:pt>
          <cx:pt idx="8859">2.5</cx:pt>
          <cx:pt idx="8860">2.5</cx:pt>
          <cx:pt idx="8861">2.5</cx:pt>
          <cx:pt idx="8862">2.5</cx:pt>
          <cx:pt idx="8863">2.5</cx:pt>
          <cx:pt idx="8864">2.5</cx:pt>
          <cx:pt idx="8865">2.5</cx:pt>
          <cx:pt idx="8866">2.5</cx:pt>
          <cx:pt idx="8867">2.5</cx:pt>
          <cx:pt idx="8868">2.5</cx:pt>
          <cx:pt idx="8869">2.5</cx:pt>
          <cx:pt idx="8870">2.5</cx:pt>
          <cx:pt idx="8871">2.5</cx:pt>
          <cx:pt idx="8872">2.5</cx:pt>
          <cx:pt idx="8873">2.5</cx:pt>
          <cx:pt idx="8874">2.5</cx:pt>
          <cx:pt idx="8875">2.5</cx:pt>
          <cx:pt idx="8876">2.5</cx:pt>
          <cx:pt idx="8877">2.5</cx:pt>
          <cx:pt idx="8878">2.5</cx:pt>
          <cx:pt idx="8879">2.5</cx:pt>
          <cx:pt idx="8880">2.5</cx:pt>
          <cx:pt idx="8881">2.5</cx:pt>
          <cx:pt idx="8882">2.5</cx:pt>
          <cx:pt idx="8883">2.5</cx:pt>
          <cx:pt idx="8884">2.5</cx:pt>
          <cx:pt idx="8885">2.5</cx:pt>
          <cx:pt idx="8886">2.5</cx:pt>
          <cx:pt idx="8887">2.5</cx:pt>
          <cx:pt idx="8888">2.5</cx:pt>
          <cx:pt idx="8889">2.5</cx:pt>
          <cx:pt idx="8890">2.5</cx:pt>
          <cx:pt idx="8891">2.5</cx:pt>
          <cx:pt idx="8892">2.5</cx:pt>
          <cx:pt idx="8893">2.5</cx:pt>
          <cx:pt idx="8894">2.5</cx:pt>
          <cx:pt idx="8895">2.5</cx:pt>
          <cx:pt idx="8896">2.5</cx:pt>
          <cx:pt idx="8897">2.5</cx:pt>
          <cx:pt idx="8898">2.5</cx:pt>
          <cx:pt idx="8899">2.5</cx:pt>
          <cx:pt idx="8900">2.5</cx:pt>
          <cx:pt idx="8901">2.5</cx:pt>
          <cx:pt idx="8902">2.5</cx:pt>
          <cx:pt idx="8903">2.5</cx:pt>
          <cx:pt idx="8904">2.5</cx:pt>
          <cx:pt idx="8905">2.5</cx:pt>
          <cx:pt idx="8906">2.5</cx:pt>
          <cx:pt idx="8907">2.5</cx:pt>
          <cx:pt idx="8908">2.5</cx:pt>
          <cx:pt idx="8909">2.5</cx:pt>
          <cx:pt idx="8910">2.5</cx:pt>
          <cx:pt idx="8911">2.5</cx:pt>
          <cx:pt idx="8912">2.5</cx:pt>
          <cx:pt idx="8913">2.5</cx:pt>
          <cx:pt idx="8914">2.5</cx:pt>
          <cx:pt idx="8915">2.5</cx:pt>
          <cx:pt idx="8916">2.5</cx:pt>
          <cx:pt idx="8917">2.5</cx:pt>
          <cx:pt idx="8918">2.5</cx:pt>
          <cx:pt idx="8919">2.5</cx:pt>
          <cx:pt idx="8920">2.5</cx:pt>
          <cx:pt idx="8921">2.5</cx:pt>
          <cx:pt idx="8922">2.5</cx:pt>
          <cx:pt idx="8923">2.5</cx:pt>
          <cx:pt idx="8924">2.5</cx:pt>
          <cx:pt idx="8925">2.5</cx:pt>
          <cx:pt idx="8926">2.5</cx:pt>
          <cx:pt idx="8927">2.5</cx:pt>
          <cx:pt idx="8928">2.5</cx:pt>
          <cx:pt idx="8929">2.5</cx:pt>
          <cx:pt idx="8930">2.5</cx:pt>
          <cx:pt idx="8931">2.5</cx:pt>
          <cx:pt idx="8932">2.5</cx:pt>
          <cx:pt idx="8933">2.5</cx:pt>
          <cx:pt idx="8934">2.5</cx:pt>
          <cx:pt idx="8935">2.5</cx:pt>
          <cx:pt idx="8936">2.5</cx:pt>
          <cx:pt idx="8937">2.5</cx:pt>
          <cx:pt idx="8938">2.5</cx:pt>
          <cx:pt idx="8939">2.5</cx:pt>
          <cx:pt idx="8940">2.5</cx:pt>
          <cx:pt idx="8941">2.5</cx:pt>
          <cx:pt idx="8942">2.5</cx:pt>
          <cx:pt idx="8943">2.5</cx:pt>
          <cx:pt idx="8944">2.5</cx:pt>
          <cx:pt idx="8945">2.5</cx:pt>
          <cx:pt idx="8946">2.5</cx:pt>
          <cx:pt idx="8947">2.5</cx:pt>
          <cx:pt idx="8948">2.5</cx:pt>
          <cx:pt idx="8949">2.5</cx:pt>
          <cx:pt idx="8950">2.5</cx:pt>
          <cx:pt idx="8951">2.5</cx:pt>
          <cx:pt idx="8952">2.5</cx:pt>
          <cx:pt idx="8953">2.5</cx:pt>
          <cx:pt idx="8954">2.5</cx:pt>
          <cx:pt idx="8955">2.5</cx:pt>
          <cx:pt idx="8956">2.5</cx:pt>
          <cx:pt idx="8957">2.5</cx:pt>
          <cx:pt idx="8958">2.5</cx:pt>
          <cx:pt idx="8959">2.5</cx:pt>
          <cx:pt idx="8960">2.5</cx:pt>
          <cx:pt idx="8961">2.5</cx:pt>
          <cx:pt idx="8962">2.5</cx:pt>
          <cx:pt idx="8963">2.5</cx:pt>
          <cx:pt idx="8964">2.5</cx:pt>
          <cx:pt idx="8965">2.5</cx:pt>
          <cx:pt idx="8966">2.5</cx:pt>
          <cx:pt idx="8967">2.5</cx:pt>
          <cx:pt idx="8968">2.5</cx:pt>
          <cx:pt idx="8969">2.5</cx:pt>
          <cx:pt idx="8970">2.5</cx:pt>
          <cx:pt idx="8971">2.5</cx:pt>
          <cx:pt idx="8972">2.5</cx:pt>
          <cx:pt idx="8973">2.5</cx:pt>
          <cx:pt idx="8974">2.5</cx:pt>
          <cx:pt idx="8975">2.5</cx:pt>
          <cx:pt idx="8976">2.5</cx:pt>
          <cx:pt idx="8977">2.5</cx:pt>
          <cx:pt idx="8978">2.5</cx:pt>
          <cx:pt idx="8979">2.5</cx:pt>
          <cx:pt idx="8980">2.5</cx:pt>
          <cx:pt idx="8981">2.5</cx:pt>
          <cx:pt idx="8982">2.5</cx:pt>
          <cx:pt idx="8983">2.5</cx:pt>
          <cx:pt idx="8984">2.5</cx:pt>
          <cx:pt idx="8985">2.5</cx:pt>
          <cx:pt idx="8986">2.5</cx:pt>
          <cx:pt idx="8987">2.5</cx:pt>
          <cx:pt idx="8988">2.5</cx:pt>
          <cx:pt idx="8989">2.5</cx:pt>
          <cx:pt idx="8990">2.5</cx:pt>
          <cx:pt idx="8991">2.5</cx:pt>
          <cx:pt idx="8992">2.5</cx:pt>
          <cx:pt idx="8993">2.5</cx:pt>
          <cx:pt idx="8994">2.5</cx:pt>
          <cx:pt idx="8995">2.5</cx:pt>
          <cx:pt idx="8996">2.5</cx:pt>
          <cx:pt idx="8997">2.5</cx:pt>
          <cx:pt idx="8998">2.5</cx:pt>
          <cx:pt idx="8999">2.5</cx:pt>
          <cx:pt idx="9000">2.5</cx:pt>
          <cx:pt idx="9001">2.5</cx:pt>
          <cx:pt idx="9002">2.5</cx:pt>
          <cx:pt idx="9003">2.5</cx:pt>
          <cx:pt idx="9004">2.5</cx:pt>
          <cx:pt idx="9005">2.5</cx:pt>
          <cx:pt idx="9006">2.5</cx:pt>
          <cx:pt idx="9007">2.5</cx:pt>
          <cx:pt idx="9008">2.5</cx:pt>
          <cx:pt idx="9009">2.5</cx:pt>
          <cx:pt idx="9010">2.5</cx:pt>
          <cx:pt idx="9011">2.5</cx:pt>
          <cx:pt idx="9012">2.5</cx:pt>
          <cx:pt idx="9013">2.5</cx:pt>
          <cx:pt idx="9014">2.5</cx:pt>
          <cx:pt idx="9015">2.5</cx:pt>
          <cx:pt idx="9016">2.5</cx:pt>
          <cx:pt idx="9017">2.5</cx:pt>
          <cx:pt idx="9018">2.5</cx:pt>
          <cx:pt idx="9019">2.5</cx:pt>
          <cx:pt idx="9020">2.5</cx:pt>
          <cx:pt idx="9021">2.5</cx:pt>
          <cx:pt idx="9022">2.5</cx:pt>
          <cx:pt idx="9023">2.5</cx:pt>
          <cx:pt idx="9024">2.5</cx:pt>
          <cx:pt idx="9025">2.5</cx:pt>
          <cx:pt idx="9026">2.5</cx:pt>
          <cx:pt idx="9027">2.5</cx:pt>
          <cx:pt idx="9028">2.5</cx:pt>
          <cx:pt idx="9029">2.5</cx:pt>
          <cx:pt idx="9030">2.5</cx:pt>
          <cx:pt idx="9031">2.5</cx:pt>
          <cx:pt idx="9032">2.5</cx:pt>
          <cx:pt idx="9033">2.5</cx:pt>
          <cx:pt idx="9034">2.5</cx:pt>
          <cx:pt idx="9035">2.5</cx:pt>
          <cx:pt idx="9036">2.5</cx:pt>
          <cx:pt idx="9037">2.5</cx:pt>
          <cx:pt idx="9038">2.5</cx:pt>
          <cx:pt idx="9039">2.5</cx:pt>
          <cx:pt idx="9040">2.5</cx:pt>
          <cx:pt idx="9041">2.5</cx:pt>
          <cx:pt idx="9042">2.5</cx:pt>
          <cx:pt idx="9043">2.5</cx:pt>
          <cx:pt idx="9044">2.5</cx:pt>
          <cx:pt idx="9045">2.5</cx:pt>
          <cx:pt idx="9046">2.5</cx:pt>
          <cx:pt idx="9047">2.5</cx:pt>
          <cx:pt idx="9048">2.5</cx:pt>
          <cx:pt idx="9049">2.5</cx:pt>
          <cx:pt idx="9050">2.5</cx:pt>
          <cx:pt idx="9051">2.5</cx:pt>
          <cx:pt idx="9052">2.5</cx:pt>
          <cx:pt idx="9053">2.5</cx:pt>
          <cx:pt idx="9054">2.5</cx:pt>
          <cx:pt idx="9055">2.5</cx:pt>
          <cx:pt idx="9056">2.5</cx:pt>
          <cx:pt idx="9057">2.5</cx:pt>
          <cx:pt idx="9058">2.5</cx:pt>
          <cx:pt idx="9059">2.5</cx:pt>
          <cx:pt idx="9060">2.5</cx:pt>
          <cx:pt idx="9061">2.5</cx:pt>
          <cx:pt idx="9062">2.5</cx:pt>
          <cx:pt idx="9063">2.5</cx:pt>
          <cx:pt idx="9064">2.5</cx:pt>
          <cx:pt idx="9065">2.5</cx:pt>
          <cx:pt idx="9066">2.5</cx:pt>
          <cx:pt idx="9067">2.5</cx:pt>
          <cx:pt idx="9068">2.5</cx:pt>
          <cx:pt idx="9069">2.5</cx:pt>
          <cx:pt idx="9070">2.5</cx:pt>
          <cx:pt idx="9071">2.5</cx:pt>
          <cx:pt idx="9072">2.5</cx:pt>
          <cx:pt idx="9073">2.5</cx:pt>
          <cx:pt idx="9074">2.5</cx:pt>
          <cx:pt idx="9075">2.5</cx:pt>
          <cx:pt idx="9076">2.5</cx:pt>
          <cx:pt idx="9077">2.5</cx:pt>
          <cx:pt idx="9078">2.5</cx:pt>
          <cx:pt idx="9079">2.5</cx:pt>
          <cx:pt idx="9080">2.5</cx:pt>
          <cx:pt idx="9081">2.5</cx:pt>
          <cx:pt idx="9082">2.5</cx:pt>
          <cx:pt idx="9083">2.5</cx:pt>
          <cx:pt idx="9084">2.5</cx:pt>
          <cx:pt idx="9085">2.5</cx:pt>
          <cx:pt idx="9086">2.5</cx:pt>
          <cx:pt idx="9087">2.5</cx:pt>
          <cx:pt idx="9088">2.5</cx:pt>
          <cx:pt idx="9089">2.5</cx:pt>
          <cx:pt idx="9090">2.5</cx:pt>
          <cx:pt idx="9091">2.5</cx:pt>
          <cx:pt idx="9092">2.5</cx:pt>
          <cx:pt idx="9093">2.5</cx:pt>
          <cx:pt idx="9094">2.5</cx:pt>
          <cx:pt idx="9095">2.5</cx:pt>
          <cx:pt idx="9096">2.5</cx:pt>
          <cx:pt idx="9097">2.5</cx:pt>
          <cx:pt idx="9098">2.5</cx:pt>
          <cx:pt idx="9099">2.5</cx:pt>
          <cx:pt idx="9100">2.5</cx:pt>
          <cx:pt idx="9101">2.5</cx:pt>
          <cx:pt idx="9102">2.5</cx:pt>
          <cx:pt idx="9103">2.5</cx:pt>
          <cx:pt idx="9104">2.5</cx:pt>
          <cx:pt idx="9105">2.5</cx:pt>
          <cx:pt idx="9106">2.5</cx:pt>
          <cx:pt idx="9107">2.5</cx:pt>
          <cx:pt idx="9108">2.5</cx:pt>
          <cx:pt idx="9109">2.5</cx:pt>
          <cx:pt idx="9110">2.5</cx:pt>
          <cx:pt idx="9111">2.5</cx:pt>
          <cx:pt idx="9112">2.5</cx:pt>
          <cx:pt idx="9113">2.5</cx:pt>
          <cx:pt idx="9114">2.5</cx:pt>
          <cx:pt idx="9115">2.5</cx:pt>
          <cx:pt idx="9116">2.5</cx:pt>
          <cx:pt idx="9117">2.5</cx:pt>
          <cx:pt idx="9118">2.5</cx:pt>
          <cx:pt idx="9119">2.5</cx:pt>
          <cx:pt idx="9120">2.5</cx:pt>
          <cx:pt idx="9121">2.5</cx:pt>
          <cx:pt idx="9122">2.5</cx:pt>
          <cx:pt idx="9123">2.5</cx:pt>
          <cx:pt idx="9124">2.5</cx:pt>
          <cx:pt idx="9125">2.5</cx:pt>
          <cx:pt idx="9126">2.5</cx:pt>
          <cx:pt idx="9127">2.5</cx:pt>
          <cx:pt idx="9128">2.5</cx:pt>
          <cx:pt idx="9129">2.5</cx:pt>
          <cx:pt idx="9130">2.5</cx:pt>
          <cx:pt idx="9131">2.5</cx:pt>
          <cx:pt idx="9132">2.5</cx:pt>
          <cx:pt idx="9133">2.5</cx:pt>
          <cx:pt idx="9134">2.5</cx:pt>
          <cx:pt idx="9135">2.5</cx:pt>
          <cx:pt idx="9136">2.5</cx:pt>
          <cx:pt idx="9137">2.5</cx:pt>
          <cx:pt idx="9138">2.5</cx:pt>
          <cx:pt idx="9139">2.5</cx:pt>
          <cx:pt idx="9140">2.5</cx:pt>
          <cx:pt idx="9141">2.5</cx:pt>
          <cx:pt idx="9142">2.5</cx:pt>
          <cx:pt idx="9143">2.5</cx:pt>
          <cx:pt idx="9144">2.5</cx:pt>
          <cx:pt idx="9145">2.5</cx:pt>
          <cx:pt idx="9146">2.5</cx:pt>
          <cx:pt idx="9147">2.5</cx:pt>
          <cx:pt idx="9148">2.5</cx:pt>
          <cx:pt idx="9149">2.5</cx:pt>
          <cx:pt idx="9150">2.5</cx:pt>
          <cx:pt idx="9151">2.5</cx:pt>
          <cx:pt idx="9152">2.5</cx:pt>
          <cx:pt idx="9153">2.5</cx:pt>
          <cx:pt idx="9154">2.5</cx:pt>
          <cx:pt idx="9155">2.5</cx:pt>
          <cx:pt idx="9156">2.5</cx:pt>
          <cx:pt idx="9157">2.5</cx:pt>
          <cx:pt idx="9158">2.5</cx:pt>
          <cx:pt idx="9159">2.5</cx:pt>
          <cx:pt idx="9160">2.5</cx:pt>
          <cx:pt idx="9161">2.5</cx:pt>
          <cx:pt idx="9162">2.5</cx:pt>
          <cx:pt idx="9163">2.5</cx:pt>
          <cx:pt idx="9164">2.5</cx:pt>
          <cx:pt idx="9165">2.5</cx:pt>
          <cx:pt idx="9166">2.5</cx:pt>
          <cx:pt idx="9167">2.5</cx:pt>
          <cx:pt idx="9168">2.5</cx:pt>
          <cx:pt idx="9169">2.5</cx:pt>
          <cx:pt idx="9170">2.5</cx:pt>
          <cx:pt idx="9171">2.5</cx:pt>
          <cx:pt idx="9172">2.5</cx:pt>
          <cx:pt idx="9173">2.5</cx:pt>
          <cx:pt idx="9174">2.5</cx:pt>
          <cx:pt idx="9175">2.5</cx:pt>
          <cx:pt idx="9176">2.5</cx:pt>
          <cx:pt idx="9177">2.5</cx:pt>
          <cx:pt idx="9178">2.5</cx:pt>
          <cx:pt idx="9179">2.5</cx:pt>
          <cx:pt idx="9180">2.5</cx:pt>
          <cx:pt idx="9181">2.5</cx:pt>
          <cx:pt idx="9182">2.5</cx:pt>
          <cx:pt idx="9183">2.5</cx:pt>
          <cx:pt idx="9184">2.5</cx:pt>
          <cx:pt idx="9185">2.5</cx:pt>
          <cx:pt idx="9186">2.5</cx:pt>
          <cx:pt idx="9187">2.5</cx:pt>
          <cx:pt idx="9188">2.5</cx:pt>
          <cx:pt idx="9189">2.5</cx:pt>
          <cx:pt idx="9190">2.5</cx:pt>
          <cx:pt idx="9191">2.5</cx:pt>
          <cx:pt idx="9192">2.5</cx:pt>
          <cx:pt idx="9193">2.5</cx:pt>
          <cx:pt idx="9194">2.5</cx:pt>
          <cx:pt idx="9195">2.5</cx:pt>
          <cx:pt idx="9196">2.5</cx:pt>
          <cx:pt idx="9197">2.5</cx:pt>
          <cx:pt idx="9198">2.5</cx:pt>
          <cx:pt idx="9199">2.5</cx:pt>
          <cx:pt idx="9200">2.5</cx:pt>
          <cx:pt idx="9201">2.5</cx:pt>
          <cx:pt idx="9202">2.5</cx:pt>
          <cx:pt idx="9203">2.5</cx:pt>
          <cx:pt idx="9204">2.5</cx:pt>
          <cx:pt idx="9205">2.5</cx:pt>
          <cx:pt idx="9206">2.5</cx:pt>
          <cx:pt idx="9207">2.5</cx:pt>
          <cx:pt idx="9208">2.5</cx:pt>
          <cx:pt idx="9209">2.5</cx:pt>
          <cx:pt idx="9210">2.5</cx:pt>
          <cx:pt idx="9211">2.5</cx:pt>
          <cx:pt idx="9212">2.5</cx:pt>
          <cx:pt idx="9213">2.5</cx:pt>
          <cx:pt idx="9214">2.5</cx:pt>
          <cx:pt idx="9215">2.5</cx:pt>
          <cx:pt idx="9216">2.5</cx:pt>
          <cx:pt idx="9217">2.5</cx:pt>
          <cx:pt idx="9218">2.5</cx:pt>
          <cx:pt idx="9219">2.5</cx:pt>
          <cx:pt idx="9220">2.5</cx:pt>
          <cx:pt idx="9221">2.5</cx:pt>
          <cx:pt idx="9222">2.5</cx:pt>
          <cx:pt idx="9223">2.5</cx:pt>
          <cx:pt idx="9224">2.5</cx:pt>
          <cx:pt idx="9225">2.5</cx:pt>
          <cx:pt idx="9226">2.5</cx:pt>
          <cx:pt idx="9227">2.5</cx:pt>
          <cx:pt idx="9228">2.5</cx:pt>
          <cx:pt idx="9229">2.5</cx:pt>
          <cx:pt idx="9230">2.5</cx:pt>
          <cx:pt idx="9231">2.5</cx:pt>
          <cx:pt idx="9232">2.5</cx:pt>
          <cx:pt idx="9233">2.5</cx:pt>
          <cx:pt idx="9234">2.5</cx:pt>
          <cx:pt idx="9235">2.5</cx:pt>
          <cx:pt idx="9236">2.5</cx:pt>
          <cx:pt idx="9237">2.5</cx:pt>
          <cx:pt idx="9238">2.5</cx:pt>
          <cx:pt idx="9239">2.5</cx:pt>
          <cx:pt idx="9240">2.5</cx:pt>
          <cx:pt idx="9241">2.5</cx:pt>
          <cx:pt idx="9242">2.5</cx:pt>
          <cx:pt idx="9243">2.5</cx:pt>
          <cx:pt idx="9244">2.5</cx:pt>
          <cx:pt idx="9245">2.5</cx:pt>
          <cx:pt idx="9246">2.5</cx:pt>
          <cx:pt idx="9247">2.5</cx:pt>
          <cx:pt idx="9248">2.5</cx:pt>
          <cx:pt idx="9249">2.5</cx:pt>
          <cx:pt idx="9250">2.5</cx:pt>
          <cx:pt idx="9251">2.5</cx:pt>
          <cx:pt idx="9252">2.5</cx:pt>
          <cx:pt idx="9253">2.5</cx:pt>
          <cx:pt idx="9254">2.5</cx:pt>
          <cx:pt idx="9255">2.5</cx:pt>
          <cx:pt idx="9256">2.5</cx:pt>
          <cx:pt idx="9257">2.5</cx:pt>
          <cx:pt idx="9258">2.5499999999999998</cx:pt>
          <cx:pt idx="9259">2.5499999999999998</cx:pt>
          <cx:pt idx="9260">2.5499999999999998</cx:pt>
          <cx:pt idx="9261">2.5499999999999998</cx:pt>
          <cx:pt idx="9262">2.5499999999999998</cx:pt>
          <cx:pt idx="9263">2.5499999999999998</cx:pt>
          <cx:pt idx="9264">2.5499999999999998</cx:pt>
          <cx:pt idx="9265">2.5499999999999998</cx:pt>
          <cx:pt idx="9266">2.5499999999999998</cx:pt>
          <cx:pt idx="9267">2.5499999999999998</cx:pt>
          <cx:pt idx="9268">2.5499999999999998</cx:pt>
          <cx:pt idx="9269">2.5499999999999998</cx:pt>
          <cx:pt idx="9270">2.5499999999999998</cx:pt>
          <cx:pt idx="9271">2.5499999999999998</cx:pt>
          <cx:pt idx="9272">2.5499999999999998</cx:pt>
          <cx:pt idx="9273">2.5499999999999998</cx:pt>
          <cx:pt idx="9274">2.5499999999999998</cx:pt>
          <cx:pt idx="9275">2.5499999999999998</cx:pt>
          <cx:pt idx="9276">2.5499999999999998</cx:pt>
          <cx:pt idx="9277">2.5499999999999998</cx:pt>
          <cx:pt idx="9278">2.5499999999999998</cx:pt>
          <cx:pt idx="9279">2.5499999999999998</cx:pt>
          <cx:pt idx="9280">2.5499999999999998</cx:pt>
          <cx:pt idx="9281">2.5499999999999998</cx:pt>
          <cx:pt idx="9282">2.5499999999999998</cx:pt>
          <cx:pt idx="9283">2.5499999999999998</cx:pt>
          <cx:pt idx="9284">2.5499999999999998</cx:pt>
          <cx:pt idx="9285">2.5499999999999998</cx:pt>
          <cx:pt idx="9286">2.5499999999999998</cx:pt>
          <cx:pt idx="9287">2.5499999999999998</cx:pt>
          <cx:pt idx="9288">2.5499999999999998</cx:pt>
          <cx:pt idx="9289">2.5499999999999998</cx:pt>
          <cx:pt idx="9290">2.5499999999999998</cx:pt>
          <cx:pt idx="9291">2.5499999999999998</cx:pt>
          <cx:pt idx="9292">2.5499999999999998</cx:pt>
          <cx:pt idx="9293">2.5499999999999998</cx:pt>
          <cx:pt idx="9294">2.5499999999999998</cx:pt>
          <cx:pt idx="9295">2.5499999999999998</cx:pt>
          <cx:pt idx="9296">2.5499999999999998</cx:pt>
          <cx:pt idx="9297">2.5499999999999998</cx:pt>
          <cx:pt idx="9298">2.5499999999999998</cx:pt>
          <cx:pt idx="9299">2.5499999999999998</cx:pt>
          <cx:pt idx="9300">2.5499999999999998</cx:pt>
          <cx:pt idx="9301">2.5499999999999998</cx:pt>
          <cx:pt idx="9302">2.5499999999999998</cx:pt>
          <cx:pt idx="9303">2.5499999999999998</cx:pt>
          <cx:pt idx="9304">2.5499999999999998</cx:pt>
          <cx:pt idx="9305">2.5499999999999998</cx:pt>
          <cx:pt idx="9306">2.5499999999999998</cx:pt>
          <cx:pt idx="9307">2.5499999999999998</cx:pt>
          <cx:pt idx="9308">2.5499999999999998</cx:pt>
          <cx:pt idx="9309">2.5499999999999998</cx:pt>
          <cx:pt idx="9310">2.5499999999999998</cx:pt>
          <cx:pt idx="9311">2.5499999999999998</cx:pt>
          <cx:pt idx="9312">2.5499999999999998</cx:pt>
          <cx:pt idx="9313">2.5499999999999998</cx:pt>
          <cx:pt idx="9314">2.5499999999999998</cx:pt>
          <cx:pt idx="9315">2.5499999999999998</cx:pt>
          <cx:pt idx="9316">2.5499999999999998</cx:pt>
          <cx:pt idx="9317">2.5499999999999998</cx:pt>
          <cx:pt idx="9318">2.5499999999999998</cx:pt>
          <cx:pt idx="9319">2.5499999999999998</cx:pt>
          <cx:pt idx="9320">2.5499999999999998</cx:pt>
          <cx:pt idx="9321">2.5499999999999998</cx:pt>
          <cx:pt idx="9322">2.5499999999999998</cx:pt>
          <cx:pt idx="9323">2.5499999999999998</cx:pt>
          <cx:pt idx="9324">2.5499999999999998</cx:pt>
          <cx:pt idx="9325">2.5499999999999998</cx:pt>
          <cx:pt idx="9326">2.5499999999999998</cx:pt>
          <cx:pt idx="9327">2.5499999999999998</cx:pt>
          <cx:pt idx="9328">2.5499999999999998</cx:pt>
          <cx:pt idx="9329">2.5499999999999998</cx:pt>
          <cx:pt idx="9330">2.5499999999999998</cx:pt>
          <cx:pt idx="9331">2.5499999999999998</cx:pt>
          <cx:pt idx="9332">2.5499999999999998</cx:pt>
          <cx:pt idx="9333">2.5499999999999998</cx:pt>
          <cx:pt idx="9334">2.5499999999999998</cx:pt>
          <cx:pt idx="9335">2.5499999999999998</cx:pt>
          <cx:pt idx="9336">2.5499999999999998</cx:pt>
          <cx:pt idx="9337">2.5499999999999998</cx:pt>
          <cx:pt idx="9338">2.5499999999999998</cx:pt>
          <cx:pt idx="9339">2.5499999999999998</cx:pt>
          <cx:pt idx="9340">2.5499999999999998</cx:pt>
          <cx:pt idx="9341">2.5499999999999998</cx:pt>
          <cx:pt idx="9342">2.5499999999999998</cx:pt>
          <cx:pt idx="9343">2.5499999999999998</cx:pt>
          <cx:pt idx="9344">2.5499999999999998</cx:pt>
          <cx:pt idx="9345">2.5499999999999998</cx:pt>
          <cx:pt idx="9346">2.5499999999999998</cx:pt>
          <cx:pt idx="9347">2.5499999999999998</cx:pt>
          <cx:pt idx="9348">2.5499999999999998</cx:pt>
          <cx:pt idx="9349">2.5499999999999998</cx:pt>
          <cx:pt idx="9350">2.5499999999999998</cx:pt>
          <cx:pt idx="9351">2.5499999999999998</cx:pt>
          <cx:pt idx="9352">2.5499999999999998</cx:pt>
          <cx:pt idx="9353">2.5499999999999998</cx:pt>
          <cx:pt idx="9354">2.5499999999999998</cx:pt>
          <cx:pt idx="9355">2.5499999999999998</cx:pt>
          <cx:pt idx="9356">2.5499999999999998</cx:pt>
          <cx:pt idx="9357">2.5499999999999998</cx:pt>
          <cx:pt idx="9358">2.5499999999999998</cx:pt>
          <cx:pt idx="9359">2.5499999999999998</cx:pt>
          <cx:pt idx="9360">2.5499999999999998</cx:pt>
          <cx:pt idx="9361">2.5499999999999998</cx:pt>
          <cx:pt idx="9362">2.5499999999999998</cx:pt>
          <cx:pt idx="9363">2.5499999999999998</cx:pt>
          <cx:pt idx="9364">2.5499999999999998</cx:pt>
          <cx:pt idx="9365">2.5499999999999998</cx:pt>
          <cx:pt idx="9366">2.5499999999999998</cx:pt>
          <cx:pt idx="9367">2.5499999999999998</cx:pt>
          <cx:pt idx="9368">2.5499999999999998</cx:pt>
          <cx:pt idx="9369">2.5499999999999998</cx:pt>
          <cx:pt idx="9370">2.5499999999999998</cx:pt>
          <cx:pt idx="9371">2.5499999999999998</cx:pt>
          <cx:pt idx="9372">2.5499999999999998</cx:pt>
          <cx:pt idx="9373">2.5499999999999998</cx:pt>
          <cx:pt idx="9374">2.5499999999999998</cx:pt>
          <cx:pt idx="9375">2.5499999999999998</cx:pt>
          <cx:pt idx="9376">2.5499999999999998</cx:pt>
          <cx:pt idx="9377">2.5499999999999998</cx:pt>
          <cx:pt idx="9378">2.5499999999999998</cx:pt>
          <cx:pt idx="9379">2.5499999999999998</cx:pt>
          <cx:pt idx="9380">2.5499999999999998</cx:pt>
          <cx:pt idx="9381">2.5499999999999998</cx:pt>
          <cx:pt idx="9382">2.5499999999999998</cx:pt>
          <cx:pt idx="9383">2.5499999999999998</cx:pt>
          <cx:pt idx="9384">2.5499999999999998</cx:pt>
          <cx:pt idx="9385">2.5499999999999998</cx:pt>
          <cx:pt idx="9386">2.5499999999999998</cx:pt>
          <cx:pt idx="9387">2.5499999999999998</cx:pt>
          <cx:pt idx="9388">2.5499999999999998</cx:pt>
          <cx:pt idx="9389">2.5499999999999998</cx:pt>
          <cx:pt idx="9390">2.5499999999999998</cx:pt>
          <cx:pt idx="9391">2.5499999999999998</cx:pt>
          <cx:pt idx="9392">2.5499999999999998</cx:pt>
          <cx:pt idx="9393">2.5499999999999998</cx:pt>
          <cx:pt idx="9394">2.5499999999999998</cx:pt>
          <cx:pt idx="9395">2.5499999999999998</cx:pt>
          <cx:pt idx="9396">2.5499999999999998</cx:pt>
          <cx:pt idx="9397">2.5499999999999998</cx:pt>
          <cx:pt idx="9398">2.5499999999999998</cx:pt>
          <cx:pt idx="9399">2.5499999999999998</cx:pt>
          <cx:pt idx="9400">2.5499999999999998</cx:pt>
          <cx:pt idx="9401">2.5499999999999998</cx:pt>
          <cx:pt idx="9402">2.5499999999999998</cx:pt>
          <cx:pt idx="9403">2.5499999999999998</cx:pt>
          <cx:pt idx="9404">2.5499999999999998</cx:pt>
          <cx:pt idx="9405">2.5499999999999998</cx:pt>
          <cx:pt idx="9406">2.5499999999999998</cx:pt>
          <cx:pt idx="9407">2.5499999999999998</cx:pt>
          <cx:pt idx="9408">2.5499999999999998</cx:pt>
          <cx:pt idx="9409">2.5499999999999998</cx:pt>
          <cx:pt idx="9410">2.5499999999999998</cx:pt>
          <cx:pt idx="9411">2.5499999999999998</cx:pt>
          <cx:pt idx="9412">2.5499999999999998</cx:pt>
          <cx:pt idx="9413">2.5499999999999998</cx:pt>
          <cx:pt idx="9414">2.5499999999999998</cx:pt>
          <cx:pt idx="9415">2.5499999999999998</cx:pt>
          <cx:pt idx="9416">2.5499999999999998</cx:pt>
          <cx:pt idx="9417">2.5499999999999998</cx:pt>
          <cx:pt idx="9418">2.5499999999999998</cx:pt>
          <cx:pt idx="9419">2.5499999999999998</cx:pt>
          <cx:pt idx="9420">2.5499999999999998</cx:pt>
          <cx:pt idx="9421">2.5499999999999998</cx:pt>
          <cx:pt idx="9422">2.5499999999999998</cx:pt>
          <cx:pt idx="9423">2.5499999999999998</cx:pt>
          <cx:pt idx="9424">2.5499999999999998</cx:pt>
          <cx:pt idx="9425">2.5499999999999998</cx:pt>
          <cx:pt idx="9426">2.5499999999999998</cx:pt>
          <cx:pt idx="9427">2.5499999999999998</cx:pt>
          <cx:pt idx="9428">2.5499999999999998</cx:pt>
          <cx:pt idx="9429">2.5499999999999998</cx:pt>
          <cx:pt idx="9430">2.5499999999999998</cx:pt>
          <cx:pt idx="9431">2.5499999999999998</cx:pt>
          <cx:pt idx="9432">2.5499999999999998</cx:pt>
          <cx:pt idx="9433">2.5499999999999998</cx:pt>
          <cx:pt idx="9434">2.5499999999999998</cx:pt>
          <cx:pt idx="9435">2.5499999999999998</cx:pt>
          <cx:pt idx="9436">2.5499999999999998</cx:pt>
          <cx:pt idx="9437">2.5499999999999998</cx:pt>
          <cx:pt idx="9438">2.5499999999999998</cx:pt>
          <cx:pt idx="9439">2.5499999999999998</cx:pt>
          <cx:pt idx="9440">2.5499999999999998</cx:pt>
          <cx:pt idx="9441">2.5499999999999998</cx:pt>
          <cx:pt idx="9442">2.5499999999999998</cx:pt>
          <cx:pt idx="9443">2.5499999999999998</cx:pt>
          <cx:pt idx="9444">2.5499999999999998</cx:pt>
          <cx:pt idx="9445">2.5499999999999998</cx:pt>
          <cx:pt idx="9446">2.5499999999999998</cx:pt>
          <cx:pt idx="9447">2.5499999999999998</cx:pt>
          <cx:pt idx="9448">2.5499999999999998</cx:pt>
          <cx:pt idx="9449">2.5499999999999998</cx:pt>
          <cx:pt idx="9450">2.5499999999999998</cx:pt>
          <cx:pt idx="9451">2.5499999999999998</cx:pt>
          <cx:pt idx="9452">2.5499999999999998</cx:pt>
          <cx:pt idx="9453">2.5499999999999998</cx:pt>
          <cx:pt idx="9454">2.5499999999999998</cx:pt>
          <cx:pt idx="9455">2.5499999999999998</cx:pt>
          <cx:pt idx="9456">2.5499999999999998</cx:pt>
          <cx:pt idx="9457">2.5499999999999998</cx:pt>
          <cx:pt idx="9458">2.5499999999999998</cx:pt>
          <cx:pt idx="9459">2.5499999999999998</cx:pt>
          <cx:pt idx="9460">2.5499999999999998</cx:pt>
          <cx:pt idx="9461">2.5499999999999998</cx:pt>
          <cx:pt idx="9462">2.5499999999999998</cx:pt>
          <cx:pt idx="9463">2.5499999999999998</cx:pt>
          <cx:pt idx="9464">2.5499999999999998</cx:pt>
          <cx:pt idx="9465">2.5499999999999998</cx:pt>
          <cx:pt idx="9466">2.5499999999999998</cx:pt>
          <cx:pt idx="9467">2.5499999999999998</cx:pt>
          <cx:pt idx="9468">2.5499999999999998</cx:pt>
          <cx:pt idx="9469">2.5499999999999998</cx:pt>
          <cx:pt idx="9470">2.5499999999999998</cx:pt>
          <cx:pt idx="9471">2.5499999999999998</cx:pt>
          <cx:pt idx="9472">2.5499999999999998</cx:pt>
          <cx:pt idx="9473">2.5499999999999998</cx:pt>
          <cx:pt idx="9474">2.5499999999999998</cx:pt>
          <cx:pt idx="9475">2.5499999999999998</cx:pt>
          <cx:pt idx="9476">2.5499999999999998</cx:pt>
          <cx:pt idx="9477">2.5499999999999998</cx:pt>
          <cx:pt idx="9478">2.5499999999999998</cx:pt>
          <cx:pt idx="9479">2.5499999999999998</cx:pt>
          <cx:pt idx="9480">2.5499999999999998</cx:pt>
          <cx:pt idx="9481">2.5499999999999998</cx:pt>
          <cx:pt idx="9482">2.5499999999999998</cx:pt>
          <cx:pt idx="9483">2.5499999999999998</cx:pt>
          <cx:pt idx="9484">2.5499999999999998</cx:pt>
          <cx:pt idx="9485">2.5499999999999998</cx:pt>
          <cx:pt idx="9486">2.5499999999999998</cx:pt>
          <cx:pt idx="9487">2.5499999999999998</cx:pt>
          <cx:pt idx="9488">2.5499999999999998</cx:pt>
          <cx:pt idx="9489">2.5499999999999998</cx:pt>
          <cx:pt idx="9490">2.5499999999999998</cx:pt>
          <cx:pt idx="9491">2.5499999999999998</cx:pt>
          <cx:pt idx="9492">2.5499999999999998</cx:pt>
          <cx:pt idx="9493">2.5499999999999998</cx:pt>
          <cx:pt idx="9494">2.5499999999999998</cx:pt>
          <cx:pt idx="9495">2.5499999999999998</cx:pt>
          <cx:pt idx="9496">2.5499999999999998</cx:pt>
          <cx:pt idx="9497">2.5499999999999998</cx:pt>
          <cx:pt idx="9498">2.5499999999999998</cx:pt>
          <cx:pt idx="9499">2.5499999999999998</cx:pt>
          <cx:pt idx="9500">2.5499999999999998</cx:pt>
          <cx:pt idx="9501">2.5499999999999998</cx:pt>
          <cx:pt idx="9502">2.5499999999999998</cx:pt>
          <cx:pt idx="9503">2.5499999999999998</cx:pt>
          <cx:pt idx="9504">2.5499999999999998</cx:pt>
          <cx:pt idx="9505">2.5499999999999998</cx:pt>
          <cx:pt idx="9506">2.5499999999999998</cx:pt>
          <cx:pt idx="9507">2.5499999999999998</cx:pt>
          <cx:pt idx="9508">2.5499999999999998</cx:pt>
          <cx:pt idx="9509">2.5499999999999998</cx:pt>
          <cx:pt idx="9510">2.5499999999999998</cx:pt>
          <cx:pt idx="9511">2.5499999999999998</cx:pt>
          <cx:pt idx="9512">2.5499999999999998</cx:pt>
          <cx:pt idx="9513">2.5499999999999998</cx:pt>
          <cx:pt idx="9514">2.5499999999999998</cx:pt>
          <cx:pt idx="9515">2.5499999999999998</cx:pt>
          <cx:pt idx="9516">2.5499999999999998</cx:pt>
          <cx:pt idx="9517">2.5499999999999998</cx:pt>
          <cx:pt idx="9518">2.5499999999999998</cx:pt>
          <cx:pt idx="9519">2.5499999999999998</cx:pt>
          <cx:pt idx="9520">2.5499999999999998</cx:pt>
          <cx:pt idx="9521">2.5499999999999998</cx:pt>
          <cx:pt idx="9522">2.5499999999999998</cx:pt>
          <cx:pt idx="9523">2.5499999999999998</cx:pt>
          <cx:pt idx="9524">2.5499999999999998</cx:pt>
          <cx:pt idx="9525">2.5499999999999998</cx:pt>
          <cx:pt idx="9526">2.5499999999999998</cx:pt>
          <cx:pt idx="9527">2.5499999999999998</cx:pt>
          <cx:pt idx="9528">2.5499999999999998</cx:pt>
          <cx:pt idx="9529">2.5499999999999998</cx:pt>
          <cx:pt idx="9530">2.5499999999999998</cx:pt>
          <cx:pt idx="9531">2.5499999999999998</cx:pt>
          <cx:pt idx="9532">2.5499999999999998</cx:pt>
          <cx:pt idx="9533">2.5499999999999998</cx:pt>
          <cx:pt idx="9534">2.5499999999999998</cx:pt>
          <cx:pt idx="9535">2.5499999999999998</cx:pt>
          <cx:pt idx="9536">2.5499999999999998</cx:pt>
          <cx:pt idx="9537">2.5499999999999998</cx:pt>
          <cx:pt idx="9538">2.5499999999999998</cx:pt>
          <cx:pt idx="9539">2.5499999999999998</cx:pt>
          <cx:pt idx="9540">2.5499999999999998</cx:pt>
          <cx:pt idx="9541">2.5499999999999998</cx:pt>
          <cx:pt idx="9542">2.5499999999999998</cx:pt>
          <cx:pt idx="9543">2.5499999999999998</cx:pt>
          <cx:pt idx="9544">2.5499999999999998</cx:pt>
          <cx:pt idx="9545">2.5499999999999998</cx:pt>
          <cx:pt idx="9546">2.5499999999999998</cx:pt>
          <cx:pt idx="9547">2.5499999999999998</cx:pt>
          <cx:pt idx="9548">2.5499999999999998</cx:pt>
          <cx:pt idx="9549">2.5499999999999998</cx:pt>
          <cx:pt idx="9550">2.5499999999999998</cx:pt>
          <cx:pt idx="9551">2.5499999999999998</cx:pt>
          <cx:pt idx="9552">2.5499999999999998</cx:pt>
          <cx:pt idx="9553">2.5499999999999998</cx:pt>
          <cx:pt idx="9554">2.5499999999999998</cx:pt>
          <cx:pt idx="9555">2.5499999999999998</cx:pt>
          <cx:pt idx="9556">2.5499999999999998</cx:pt>
          <cx:pt idx="9557">2.5499999999999998</cx:pt>
          <cx:pt idx="9558">2.5499999999999998</cx:pt>
          <cx:pt idx="9559">2.5499999999999998</cx:pt>
          <cx:pt idx="9560">2.5499999999999998</cx:pt>
          <cx:pt idx="9561">2.5499999999999998</cx:pt>
          <cx:pt idx="9562">2.5499999999999998</cx:pt>
          <cx:pt idx="9563">2.5499999999999998</cx:pt>
          <cx:pt idx="9564">2.5499999999999998</cx:pt>
          <cx:pt idx="9565">2.5499999999999998</cx:pt>
          <cx:pt idx="9566">2.5499999999999998</cx:pt>
          <cx:pt idx="9567">2.5499999999999998</cx:pt>
          <cx:pt idx="9568">2.5499999999999998</cx:pt>
          <cx:pt idx="9569">2.5499999999999998</cx:pt>
          <cx:pt idx="9570">2.5499999999999998</cx:pt>
          <cx:pt idx="9571">2.5499999999999998</cx:pt>
          <cx:pt idx="9572">2.5499999999999998</cx:pt>
          <cx:pt idx="9573">2.5499999999999998</cx:pt>
          <cx:pt idx="9574">2.5499999999999998</cx:pt>
          <cx:pt idx="9575">2.5499999999999998</cx:pt>
          <cx:pt idx="9576">2.5499999999999998</cx:pt>
          <cx:pt idx="9577">2.5499999999999998</cx:pt>
          <cx:pt idx="9578">2.5499999999999998</cx:pt>
          <cx:pt idx="9579">2.5499999999999998</cx:pt>
          <cx:pt idx="9580">2.5499999999999998</cx:pt>
          <cx:pt idx="9581">2.5499999999999998</cx:pt>
          <cx:pt idx="9582">2.5499999999999998</cx:pt>
          <cx:pt idx="9583">2.5499999999999998</cx:pt>
          <cx:pt idx="9584">2.5499999999999998</cx:pt>
          <cx:pt idx="9585">2.5499999999999998</cx:pt>
          <cx:pt idx="9586">2.5499999999999998</cx:pt>
          <cx:pt idx="9587">2.5499999999999998</cx:pt>
          <cx:pt idx="9588">2.5499999999999998</cx:pt>
          <cx:pt idx="9589">2.5499999999999998</cx:pt>
          <cx:pt idx="9590">2.5499999999999998</cx:pt>
          <cx:pt idx="9591">2.5499999999999998</cx:pt>
          <cx:pt idx="9592">2.5499999999999998</cx:pt>
          <cx:pt idx="9593">2.5499999999999998</cx:pt>
          <cx:pt idx="9594">2.5499999999999998</cx:pt>
          <cx:pt idx="9595">2.5499999999999998</cx:pt>
          <cx:pt idx="9596">2.5499999999999998</cx:pt>
          <cx:pt idx="9597">2.5499999999999998</cx:pt>
          <cx:pt idx="9598">2.5499999999999998</cx:pt>
          <cx:pt idx="9599">2.5499999999999998</cx:pt>
          <cx:pt idx="9600">2.5499999999999998</cx:pt>
          <cx:pt idx="9601">2.5499999999999998</cx:pt>
          <cx:pt idx="9602">2.5499999999999998</cx:pt>
          <cx:pt idx="9603">2.5499999999999998</cx:pt>
          <cx:pt idx="9604">2.5499999999999998</cx:pt>
          <cx:pt idx="9605">2.5499999999999998</cx:pt>
          <cx:pt idx="9606">2.5499999999999998</cx:pt>
          <cx:pt idx="9607">2.5499999999999998</cx:pt>
          <cx:pt idx="9608">2.5499999999999998</cx:pt>
          <cx:pt idx="9609">2.5499999999999998</cx:pt>
          <cx:pt idx="9610">2.5499999999999998</cx:pt>
          <cx:pt idx="9611">2.5499999999999998</cx:pt>
          <cx:pt idx="9612">2.5499999999999998</cx:pt>
          <cx:pt idx="9613">2.5499999999999998</cx:pt>
          <cx:pt idx="9614">2.5499999999999998</cx:pt>
          <cx:pt idx="9615">2.5499999999999998</cx:pt>
          <cx:pt idx="9616">2.5499999999999998</cx:pt>
          <cx:pt idx="9617">2.5499999999999998</cx:pt>
          <cx:pt idx="9618">2.5499999999999998</cx:pt>
          <cx:pt idx="9619">2.5499999999999998</cx:pt>
          <cx:pt idx="9620">2.5499999999999998</cx:pt>
          <cx:pt idx="9621">2.5499999999999998</cx:pt>
          <cx:pt idx="9622">2.5499999999999998</cx:pt>
          <cx:pt idx="9623">2.5499999999999998</cx:pt>
          <cx:pt idx="9624">2.5499999999999998</cx:pt>
          <cx:pt idx="9625">2.5499999999999998</cx:pt>
          <cx:pt idx="9626">2.5499999999999998</cx:pt>
          <cx:pt idx="9627">2.5499999999999998</cx:pt>
          <cx:pt idx="9628">2.5499999999999998</cx:pt>
          <cx:pt idx="9629">2.5499999999999998</cx:pt>
          <cx:pt idx="9630">2.5499999999999998</cx:pt>
          <cx:pt idx="9631">2.5499999999999998</cx:pt>
          <cx:pt idx="9632">2.5499999999999998</cx:pt>
          <cx:pt idx="9633">2.5499999999999998</cx:pt>
          <cx:pt idx="9634">2.5499999999999998</cx:pt>
          <cx:pt idx="9635">2.5499999999999998</cx:pt>
          <cx:pt idx="9636">2.5499999999999998</cx:pt>
          <cx:pt idx="9637">2.5499999999999998</cx:pt>
          <cx:pt idx="9638">2.5499999999999998</cx:pt>
          <cx:pt idx="9639">2.5499999999999998</cx:pt>
          <cx:pt idx="9640">2.5499999999999998</cx:pt>
          <cx:pt idx="9641">2.5499999999999998</cx:pt>
          <cx:pt idx="9642">2.5499999999999998</cx:pt>
          <cx:pt idx="9643">2.5499999999999998</cx:pt>
          <cx:pt idx="9644">2.5499999999999998</cx:pt>
          <cx:pt idx="9645">2.5499999999999998</cx:pt>
          <cx:pt idx="9646">2.5499999999999998</cx:pt>
          <cx:pt idx="9647">2.5499999999999998</cx:pt>
          <cx:pt idx="9648">2.5499999999999998</cx:pt>
          <cx:pt idx="9649">2.5499999999999998</cx:pt>
          <cx:pt idx="9650">2.5499999999999998</cx:pt>
          <cx:pt idx="9651">2.5499999999999998</cx:pt>
          <cx:pt idx="9652">2.5499999999999998</cx:pt>
          <cx:pt idx="9653">2.5499999999999998</cx:pt>
          <cx:pt idx="9654">2.5499999999999998</cx:pt>
          <cx:pt idx="9655">2.5499999999999998</cx:pt>
          <cx:pt idx="9656">2.5499999999999998</cx:pt>
          <cx:pt idx="9657">2.5499999999999998</cx:pt>
          <cx:pt idx="9658">2.5499999999999998</cx:pt>
          <cx:pt idx="9659">2.5499999999999998</cx:pt>
          <cx:pt idx="9660">2.5499999999999998</cx:pt>
          <cx:pt idx="9661">2.5499999999999998</cx:pt>
          <cx:pt idx="9662">2.5499999999999998</cx:pt>
          <cx:pt idx="9663">2.5499999999999998</cx:pt>
          <cx:pt idx="9664">2.5499999999999998</cx:pt>
          <cx:pt idx="9665">2.5499999999999998</cx:pt>
          <cx:pt idx="9666">2.5499999999999998</cx:pt>
          <cx:pt idx="9667">2.5499999999999998</cx:pt>
          <cx:pt idx="9668">2.5499999999999998</cx:pt>
          <cx:pt idx="9669">2.5499999999999998</cx:pt>
          <cx:pt idx="9670">2.5499999999999998</cx:pt>
          <cx:pt idx="9671">2.5499999999999998</cx:pt>
          <cx:pt idx="9672">2.5499999999999998</cx:pt>
          <cx:pt idx="9673">2.5499999999999998</cx:pt>
          <cx:pt idx="9674">2.5499999999999998</cx:pt>
          <cx:pt idx="9675">2.5499999999999998</cx:pt>
          <cx:pt idx="9676">2.5499999999999998</cx:pt>
          <cx:pt idx="9677">2.5499999999999998</cx:pt>
          <cx:pt idx="9678">2.5499999999999998</cx:pt>
          <cx:pt idx="9679">2.5499999999999998</cx:pt>
          <cx:pt idx="9680">2.5499999999999998</cx:pt>
          <cx:pt idx="9681">2.5499999999999998</cx:pt>
          <cx:pt idx="9682">2.5499999999999998</cx:pt>
          <cx:pt idx="9683">2.5499999999999998</cx:pt>
          <cx:pt idx="9684">2.5499999999999998</cx:pt>
          <cx:pt idx="9685">2.5499999999999998</cx:pt>
          <cx:pt idx="9686">2.5499999999999998</cx:pt>
          <cx:pt idx="9687">2.5499999999999998</cx:pt>
          <cx:pt idx="9688">2.5499999999999998</cx:pt>
          <cx:pt idx="9689">2.5499999999999998</cx:pt>
          <cx:pt idx="9690">2.5499999999999998</cx:pt>
          <cx:pt idx="9691">2.5499999999999998</cx:pt>
          <cx:pt idx="9692">2.5499999999999998</cx:pt>
          <cx:pt idx="9693">2.5499999999999998</cx:pt>
          <cx:pt idx="9694">2.5499999999999998</cx:pt>
          <cx:pt idx="9695">2.5499999999999998</cx:pt>
          <cx:pt idx="9696">2.5499999999999998</cx:pt>
          <cx:pt idx="9697">2.5499999999999998</cx:pt>
          <cx:pt idx="9698">2.6499999999999999</cx:pt>
          <cx:pt idx="9699">2.6499999999999999</cx:pt>
          <cx:pt idx="9700">2.6499999999999999</cx:pt>
          <cx:pt idx="9701">2.6499999999999999</cx:pt>
          <cx:pt idx="9702">2.6499999999999999</cx:pt>
          <cx:pt idx="9703">2.6499999999999999</cx:pt>
          <cx:pt idx="9704">2.6499999999999999</cx:pt>
          <cx:pt idx="9705">2.6499999999999999</cx:pt>
          <cx:pt idx="9706">2.6499999999999999</cx:pt>
          <cx:pt idx="9707">2.6499999999999999</cx:pt>
          <cx:pt idx="9708">2.6499999999999999</cx:pt>
          <cx:pt idx="9709">2.6499999999999999</cx:pt>
          <cx:pt idx="9710">2.6499999999999999</cx:pt>
          <cx:pt idx="9711">2.6499999999999999</cx:pt>
          <cx:pt idx="9712">2.6499999999999999</cx:pt>
          <cx:pt idx="9713">2.6499999999999999</cx:pt>
          <cx:pt idx="9714">2.6499999999999999</cx:pt>
          <cx:pt idx="9715">2.6499999999999999</cx:pt>
          <cx:pt idx="9716">2.6499999999999999</cx:pt>
          <cx:pt idx="9717">2.6499999999999999</cx:pt>
          <cx:pt idx="9718">2.6499999999999999</cx:pt>
          <cx:pt idx="9719">2.6499999999999999</cx:pt>
          <cx:pt idx="9720">2.6499999999999999</cx:pt>
          <cx:pt idx="9721">2.6499999999999999</cx:pt>
          <cx:pt idx="9722">2.6499999999999999</cx:pt>
          <cx:pt idx="9723">2.6499999999999999</cx:pt>
          <cx:pt idx="9724">2.6499999999999999</cx:pt>
          <cx:pt idx="9725">2.6499999999999999</cx:pt>
          <cx:pt idx="9726">2.6499999999999999</cx:pt>
          <cx:pt idx="9727">2.6499999999999999</cx:pt>
          <cx:pt idx="9728">2.6499999999999999</cx:pt>
          <cx:pt idx="9729">2.6499999999999999</cx:pt>
          <cx:pt idx="9730">2.6499999999999999</cx:pt>
          <cx:pt idx="9731">2.6499999999999999</cx:pt>
          <cx:pt idx="9732">2.6499999999999999</cx:pt>
          <cx:pt idx="9733">2.6499999999999999</cx:pt>
          <cx:pt idx="9734">2.6499999999999999</cx:pt>
          <cx:pt idx="9735">2.6499999999999999</cx:pt>
          <cx:pt idx="9736">2.6499999999999999</cx:pt>
          <cx:pt idx="9737">2.6499999999999999</cx:pt>
          <cx:pt idx="9738">2.6499999999999999</cx:pt>
          <cx:pt idx="9739">2.6499999999999999</cx:pt>
          <cx:pt idx="9740">2.6499999999999999</cx:pt>
          <cx:pt idx="9741">2.6499999999999999</cx:pt>
          <cx:pt idx="9742">3</cx:pt>
          <cx:pt idx="9743">3</cx:pt>
          <cx:pt idx="9744">3</cx:pt>
          <cx:pt idx="9745">3</cx:pt>
          <cx:pt idx="9746">3</cx:pt>
          <cx:pt idx="9747">3</cx:pt>
          <cx:pt idx="9748">3</cx:pt>
          <cx:pt idx="9749">3</cx:pt>
          <cx:pt idx="9750">3</cx:pt>
          <cx:pt idx="9751">3</cx:pt>
          <cx:pt idx="9752">3</cx:pt>
          <cx:pt idx="9753">3</cx:pt>
          <cx:pt idx="9754">3</cx:pt>
          <cx:pt idx="9755">3</cx:pt>
          <cx:pt idx="9756">3</cx:pt>
          <cx:pt idx="9757">3</cx:pt>
          <cx:pt idx="9758">3</cx:pt>
          <cx:pt idx="9759">3</cx:pt>
          <cx:pt idx="9760">3</cx:pt>
          <cx:pt idx="9761">3</cx:pt>
          <cx:pt idx="9762">3</cx:pt>
          <cx:pt idx="9763">3</cx:pt>
          <cx:pt idx="9764">3</cx:pt>
          <cx:pt idx="9765">3</cx:pt>
          <cx:pt idx="9766">3</cx:pt>
          <cx:pt idx="9767">3</cx:pt>
          <cx:pt idx="9768">3</cx:pt>
          <cx:pt idx="9769">3</cx:pt>
          <cx:pt idx="9770">3</cx:pt>
          <cx:pt idx="9771">3</cx:pt>
          <cx:pt idx="9772">3</cx:pt>
          <cx:pt idx="9773">3</cx:pt>
          <cx:pt idx="9774">3</cx:pt>
          <cx:pt idx="9775">3</cx:pt>
          <cx:pt idx="9776">3</cx:pt>
          <cx:pt idx="9777">3</cx:pt>
          <cx:pt idx="9778">3</cx:pt>
          <cx:pt idx="9779">3</cx:pt>
          <cx:pt idx="9780">3</cx:pt>
          <cx:pt idx="9781">3</cx:pt>
          <cx:pt idx="9782">3</cx:pt>
          <cx:pt idx="9783">3</cx:pt>
          <cx:pt idx="9784">3</cx:pt>
          <cx:pt idx="9785">3</cx:pt>
          <cx:pt idx="9786">3</cx:pt>
          <cx:pt idx="9787">3</cx:pt>
          <cx:pt idx="9788">3</cx:pt>
          <cx:pt idx="9789">3</cx:pt>
          <cx:pt idx="9790">3</cx:pt>
          <cx:pt idx="9791">3</cx:pt>
          <cx:pt idx="9792">3</cx:pt>
          <cx:pt idx="9793">3</cx:pt>
          <cx:pt idx="9794">3</cx:pt>
          <cx:pt idx="9795">3</cx:pt>
          <cx:pt idx="9796">3</cx:pt>
          <cx:pt idx="9797">3</cx:pt>
          <cx:pt idx="9798">3</cx:pt>
          <cx:pt idx="9799">3</cx:pt>
          <cx:pt idx="9800">3</cx:pt>
          <cx:pt idx="9801">3</cx:pt>
          <cx:pt idx="9802">3</cx:pt>
          <cx:pt idx="9803">3</cx:pt>
          <cx:pt idx="9804">3</cx:pt>
          <cx:pt idx="9805">3</cx:pt>
          <cx:pt idx="9806">3</cx:pt>
          <cx:pt idx="9807">3</cx:pt>
          <cx:pt idx="9808">3</cx:pt>
          <cx:pt idx="9809">3</cx:pt>
          <cx:pt idx="9810">3</cx:pt>
          <cx:pt idx="9811">3</cx:pt>
          <cx:pt idx="9812">3</cx:pt>
          <cx:pt idx="9813">3</cx:pt>
          <cx:pt idx="9814">3</cx:pt>
          <cx:pt idx="9815">3</cx:pt>
          <cx:pt idx="9816">3</cx:pt>
          <cx:pt idx="9817">3</cx:pt>
          <cx:pt idx="9818">3</cx:pt>
          <cx:pt idx="9819">3</cx:pt>
          <cx:pt idx="9820">3</cx:pt>
          <cx:pt idx="9821">3</cx:pt>
          <cx:pt idx="9822">3</cx:pt>
          <cx:pt idx="9823">3</cx:pt>
          <cx:pt idx="9824">3</cx:pt>
          <cx:pt idx="9825">3</cx:pt>
          <cx:pt idx="9826">3</cx:pt>
          <cx:pt idx="9827">3</cx:pt>
          <cx:pt idx="9828">3</cx:pt>
          <cx:pt idx="9829">3</cx:pt>
          <cx:pt idx="9830">3</cx:pt>
          <cx:pt idx="9831">3</cx:pt>
          <cx:pt idx="9832">3</cx:pt>
          <cx:pt idx="9833">3</cx:pt>
          <cx:pt idx="9834">3</cx:pt>
          <cx:pt idx="9835">3</cx:pt>
          <cx:pt idx="9836">3</cx:pt>
          <cx:pt idx="9837">3</cx:pt>
          <cx:pt idx="9838">3</cx:pt>
          <cx:pt idx="9839">3</cx:pt>
          <cx:pt idx="9840">3</cx:pt>
          <cx:pt idx="9841">3</cx:pt>
          <cx:pt idx="9842">3</cx:pt>
          <cx:pt idx="9843">3</cx:pt>
          <cx:pt idx="9844">3</cx:pt>
          <cx:pt idx="9845">3</cx:pt>
          <cx:pt idx="9846">3</cx:pt>
          <cx:pt idx="9847">3</cx:pt>
          <cx:pt idx="9848">3</cx:pt>
          <cx:pt idx="9849">3</cx:pt>
          <cx:pt idx="9850">3</cx:pt>
          <cx:pt idx="9851">3</cx:pt>
          <cx:pt idx="9852">3</cx:pt>
          <cx:pt idx="9853">3</cx:pt>
          <cx:pt idx="9854">3</cx:pt>
          <cx:pt idx="9855">3</cx:pt>
          <cx:pt idx="9856">3</cx:pt>
          <cx:pt idx="9857">3</cx:pt>
          <cx:pt idx="9858">3</cx:pt>
          <cx:pt idx="9859">3</cx:pt>
          <cx:pt idx="9860">3</cx:pt>
          <cx:pt idx="9861">3</cx:pt>
          <cx:pt idx="9862">3</cx:pt>
          <cx:pt idx="9863">3</cx:pt>
          <cx:pt idx="9864">3</cx:pt>
          <cx:pt idx="9865">3</cx:pt>
          <cx:pt idx="9866">3</cx:pt>
          <cx:pt idx="9867">3</cx:pt>
          <cx:pt idx="9868">3</cx:pt>
          <cx:pt idx="9869">3</cx:pt>
          <cx:pt idx="9870">3</cx:pt>
          <cx:pt idx="9871">3</cx:pt>
          <cx:pt idx="9872">3</cx:pt>
          <cx:pt idx="9873">3</cx:pt>
          <cx:pt idx="9874">3</cx:pt>
          <cx:pt idx="9875">3</cx:pt>
          <cx:pt idx="9876">3</cx:pt>
          <cx:pt idx="9877">3</cx:pt>
          <cx:pt idx="9878">3</cx:pt>
          <cx:pt idx="9879">3</cx:pt>
          <cx:pt idx="9880">3</cx:pt>
          <cx:pt idx="9881">3</cx:pt>
          <cx:pt idx="9882">3</cx:pt>
          <cx:pt idx="9883">3</cx:pt>
          <cx:pt idx="9884">3</cx:pt>
          <cx:pt idx="9885">3</cx:pt>
          <cx:pt idx="9886">3</cx:pt>
          <cx:pt idx="9887">3</cx:pt>
          <cx:pt idx="9888">3</cx:pt>
          <cx:pt idx="9889">3</cx:pt>
          <cx:pt idx="9890">3</cx:pt>
          <cx:pt idx="9891">3</cx:pt>
          <cx:pt idx="9892">3</cx:pt>
          <cx:pt idx="9893">3</cx:pt>
          <cx:pt idx="9894">3</cx:pt>
          <cx:pt idx="9895">3</cx:pt>
          <cx:pt idx="9896">3</cx:pt>
          <cx:pt idx="9897">3</cx:pt>
          <cx:pt idx="9898">3</cx:pt>
          <cx:pt idx="9899">3</cx:pt>
          <cx:pt idx="9900">3</cx:pt>
          <cx:pt idx="9901">3</cx:pt>
          <cx:pt idx="9902">3</cx:pt>
          <cx:pt idx="9903">3</cx:pt>
          <cx:pt idx="9904">3</cx:pt>
          <cx:pt idx="9905">3</cx:pt>
          <cx:pt idx="9906">3</cx:pt>
          <cx:pt idx="9907">3</cx:pt>
          <cx:pt idx="9908">3</cx:pt>
          <cx:pt idx="9909">3</cx:pt>
          <cx:pt idx="9910">3</cx:pt>
          <cx:pt idx="9911">3</cx:pt>
          <cx:pt idx="9912">3</cx:pt>
          <cx:pt idx="9913">3</cx:pt>
          <cx:pt idx="9914">3</cx:pt>
          <cx:pt idx="9915">3</cx:pt>
          <cx:pt idx="9916">3</cx:pt>
          <cx:pt idx="9917">3</cx:pt>
          <cx:pt idx="9918">3</cx:pt>
          <cx:pt idx="9919">3</cx:pt>
          <cx:pt idx="9920">3</cx:pt>
          <cx:pt idx="9921">3</cx:pt>
          <cx:pt idx="9922">3</cx:pt>
          <cx:pt idx="9923">3</cx:pt>
          <cx:pt idx="9924">3</cx:pt>
          <cx:pt idx="9925">3</cx:pt>
          <cx:pt idx="9926">3</cx:pt>
          <cx:pt idx="9927">3</cx:pt>
          <cx:pt idx="9928">3</cx:pt>
          <cx:pt idx="9929">3</cx:pt>
          <cx:pt idx="9930">3</cx:pt>
          <cx:pt idx="9931">3</cx:pt>
          <cx:pt idx="9932">3</cx:pt>
          <cx:pt idx="9933">3</cx:pt>
          <cx:pt idx="9934">3</cx:pt>
          <cx:pt idx="9935">3</cx:pt>
          <cx:pt idx="9936">3</cx:pt>
          <cx:pt idx="9937">3</cx:pt>
          <cx:pt idx="9938">3</cx:pt>
          <cx:pt idx="9939">3</cx:pt>
          <cx:pt idx="9940">3</cx:pt>
          <cx:pt idx="9941">3</cx:pt>
          <cx:pt idx="9942">3</cx:pt>
          <cx:pt idx="9943">3</cx:pt>
          <cx:pt idx="9944">3</cx:pt>
          <cx:pt idx="9945">3</cx:pt>
          <cx:pt idx="9946">3</cx:pt>
          <cx:pt idx="9947">3</cx:pt>
          <cx:pt idx="9948">3</cx:pt>
          <cx:pt idx="9949">3</cx:pt>
          <cx:pt idx="9950">3</cx:pt>
          <cx:pt idx="9951">3</cx:pt>
          <cx:pt idx="9952">3</cx:pt>
          <cx:pt idx="9953">3</cx:pt>
          <cx:pt idx="9954">3</cx:pt>
          <cx:pt idx="9955">3</cx:pt>
          <cx:pt idx="9956">3</cx:pt>
          <cx:pt idx="9957">3</cx:pt>
          <cx:pt idx="9958">3</cx:pt>
          <cx:pt idx="9959">3</cx:pt>
          <cx:pt idx="9960">3</cx:pt>
          <cx:pt idx="9961">3</cx:pt>
          <cx:pt idx="9962">3</cx:pt>
          <cx:pt idx="9963">3</cx:pt>
          <cx:pt idx="9964">3</cx:pt>
          <cx:pt idx="9965">3</cx:pt>
          <cx:pt idx="9966">3</cx:pt>
          <cx:pt idx="9967">3</cx:pt>
          <cx:pt idx="9968">3</cx:pt>
          <cx:pt idx="9969">3</cx:pt>
          <cx:pt idx="9970">3</cx:pt>
          <cx:pt idx="9971">3</cx:pt>
          <cx:pt idx="9972">3</cx:pt>
          <cx:pt idx="9973">3</cx:pt>
          <cx:pt idx="9974">3</cx:pt>
          <cx:pt idx="9975">3</cx:pt>
          <cx:pt idx="9976">3</cx:pt>
          <cx:pt idx="9977">3</cx:pt>
          <cx:pt idx="9978">3</cx:pt>
          <cx:pt idx="9979">3</cx:pt>
          <cx:pt idx="9980">3</cx:pt>
          <cx:pt idx="9981">3</cx:pt>
          <cx:pt idx="9982">3</cx:pt>
          <cx:pt idx="9983">3</cx:pt>
          <cx:pt idx="9984">3</cx:pt>
          <cx:pt idx="9985">3</cx:pt>
          <cx:pt idx="9986">3</cx:pt>
          <cx:pt idx="9987">3</cx:pt>
          <cx:pt idx="9988">3</cx:pt>
          <cx:pt idx="9989">3</cx:pt>
          <cx:pt idx="9990">3</cx:pt>
          <cx:pt idx="9991">3</cx:pt>
          <cx:pt idx="9992">3</cx:pt>
          <cx:pt idx="9993">3</cx:pt>
          <cx:pt idx="9994">3</cx:pt>
          <cx:pt idx="9995">3</cx:pt>
          <cx:pt idx="9996">3</cx:pt>
          <cx:pt idx="9997">3</cx:pt>
          <cx:pt idx="9998">3</cx:pt>
          <cx:pt idx="9999">3</cx:pt>
          <cx:pt idx="10000">3</cx:pt>
          <cx:pt idx="10001">3</cx:pt>
          <cx:pt idx="10002">3</cx:pt>
          <cx:pt idx="10003">3</cx:pt>
          <cx:pt idx="10004">3</cx:pt>
          <cx:pt idx="10005">3</cx:pt>
          <cx:pt idx="10006">3</cx:pt>
          <cx:pt idx="10007">3</cx:pt>
          <cx:pt idx="10008">3</cx:pt>
          <cx:pt idx="10009">3</cx:pt>
          <cx:pt idx="10010">3</cx:pt>
          <cx:pt idx="10011">3</cx:pt>
          <cx:pt idx="10012">3</cx:pt>
          <cx:pt idx="10013">3</cx:pt>
          <cx:pt idx="10014">3</cx:pt>
          <cx:pt idx="10015">3</cx:pt>
          <cx:pt idx="10016">3</cx:pt>
          <cx:pt idx="10017">3</cx:pt>
          <cx:pt idx="10018">3</cx:pt>
          <cx:pt idx="10019">3</cx:pt>
          <cx:pt idx="10020">3</cx:pt>
          <cx:pt idx="10021">3</cx:pt>
          <cx:pt idx="10022">3</cx:pt>
          <cx:pt idx="10023">3</cx:pt>
          <cx:pt idx="10024">3</cx:pt>
          <cx:pt idx="10025">3</cx:pt>
          <cx:pt idx="10026">3</cx:pt>
          <cx:pt idx="10027">3</cx:pt>
          <cx:pt idx="10028">3</cx:pt>
          <cx:pt idx="10029">3</cx:pt>
          <cx:pt idx="10030">3</cx:pt>
          <cx:pt idx="10031">3</cx:pt>
          <cx:pt idx="10032">3</cx:pt>
          <cx:pt idx="10033">3</cx:pt>
          <cx:pt idx="10034">3</cx:pt>
          <cx:pt idx="10035">3</cx:pt>
          <cx:pt idx="10036">3</cx:pt>
          <cx:pt idx="10037">3</cx:pt>
          <cx:pt idx="10038">3</cx:pt>
          <cx:pt idx="10039">3</cx:pt>
          <cx:pt idx="10040">3</cx:pt>
          <cx:pt idx="10041">3</cx:pt>
          <cx:pt idx="10042">3</cx:pt>
          <cx:pt idx="10043">3</cx:pt>
          <cx:pt idx="10044">3</cx:pt>
          <cx:pt idx="10045">3</cx:pt>
          <cx:pt idx="10046">3</cx:pt>
          <cx:pt idx="10047">3</cx:pt>
          <cx:pt idx="10048">3</cx:pt>
          <cx:pt idx="10049">3</cx:pt>
          <cx:pt idx="10050">3</cx:pt>
          <cx:pt idx="10051">3</cx:pt>
          <cx:pt idx="10052">3</cx:pt>
          <cx:pt idx="10053">3</cx:pt>
          <cx:pt idx="10054">3</cx:pt>
          <cx:pt idx="10055">3</cx:pt>
          <cx:pt idx="10056">3</cx:pt>
          <cx:pt idx="10057">3</cx:pt>
          <cx:pt idx="10058">3</cx:pt>
          <cx:pt idx="10059">3</cx:pt>
          <cx:pt idx="10060">3</cx:pt>
          <cx:pt idx="10061">3</cx:pt>
          <cx:pt idx="10062">3</cx:pt>
          <cx:pt idx="10063">3</cx:pt>
          <cx:pt idx="10064">3</cx:pt>
          <cx:pt idx="10065">3</cx:pt>
          <cx:pt idx="10066">3</cx:pt>
          <cx:pt idx="10067">3</cx:pt>
          <cx:pt idx="10068">3</cx:pt>
          <cx:pt idx="10069">3</cx:pt>
          <cx:pt idx="10070">3</cx:pt>
          <cx:pt idx="10071">3</cx:pt>
          <cx:pt idx="10072">3</cx:pt>
          <cx:pt idx="10073">3</cx:pt>
          <cx:pt idx="10074">3</cx:pt>
          <cx:pt idx="10075">3</cx:pt>
          <cx:pt idx="10076">3</cx:pt>
          <cx:pt idx="10077">3</cx:pt>
          <cx:pt idx="10078">3</cx:pt>
          <cx:pt idx="10079">3</cx:pt>
          <cx:pt idx="10080">3</cx:pt>
          <cx:pt idx="10081">3</cx:pt>
          <cx:pt idx="10082">3</cx:pt>
          <cx:pt idx="10083">3</cx:pt>
          <cx:pt idx="10084">3</cx:pt>
          <cx:pt idx="10085">3</cx:pt>
          <cx:pt idx="10086">3</cx:pt>
          <cx:pt idx="10087">3</cx:pt>
          <cx:pt idx="10088">3</cx:pt>
          <cx:pt idx="10089">3</cx:pt>
          <cx:pt idx="10090">3</cx:pt>
          <cx:pt idx="10091">3</cx:pt>
          <cx:pt idx="10092">3</cx:pt>
          <cx:pt idx="10093">3</cx:pt>
          <cx:pt idx="10094">3</cx:pt>
          <cx:pt idx="10095">3</cx:pt>
          <cx:pt idx="10096">3</cx:pt>
          <cx:pt idx="10097">3</cx:pt>
          <cx:pt idx="10098">3</cx:pt>
          <cx:pt idx="10099">3</cx:pt>
          <cx:pt idx="10100">3</cx:pt>
          <cx:pt idx="10101">3</cx:pt>
          <cx:pt idx="10102">3</cx:pt>
          <cx:pt idx="10103">3</cx:pt>
          <cx:pt idx="10104">3</cx:pt>
          <cx:pt idx="10105">3</cx:pt>
          <cx:pt idx="10106">3</cx:pt>
          <cx:pt idx="10107">3</cx:pt>
          <cx:pt idx="10108">3</cx:pt>
          <cx:pt idx="10109">3</cx:pt>
          <cx:pt idx="10110">3</cx:pt>
          <cx:pt idx="10111">3</cx:pt>
          <cx:pt idx="10112">3</cx:pt>
          <cx:pt idx="10113">3</cx:pt>
          <cx:pt idx="10114">3</cx:pt>
          <cx:pt idx="10115">3</cx:pt>
          <cx:pt idx="10116">3</cx:pt>
          <cx:pt idx="10117">3</cx:pt>
          <cx:pt idx="10118">3</cx:pt>
          <cx:pt idx="10119">3</cx:pt>
          <cx:pt idx="10120">3</cx:pt>
          <cx:pt idx="10121">3</cx:pt>
          <cx:pt idx="10122">3</cx:pt>
          <cx:pt idx="10123">3</cx:pt>
          <cx:pt idx="10124">3</cx:pt>
          <cx:pt idx="10125">3</cx:pt>
          <cx:pt idx="10126">3</cx:pt>
          <cx:pt idx="10127">3</cx:pt>
          <cx:pt idx="10128">3</cx:pt>
          <cx:pt idx="10129">3</cx:pt>
          <cx:pt idx="10130">3</cx:pt>
          <cx:pt idx="10131">3</cx:pt>
          <cx:pt idx="10132">3</cx:pt>
          <cx:pt idx="10133">3</cx:pt>
          <cx:pt idx="10134">3</cx:pt>
          <cx:pt idx="10135">3</cx:pt>
          <cx:pt idx="10136">3</cx:pt>
          <cx:pt idx="10137">3</cx:pt>
          <cx:pt idx="10138">3</cx:pt>
          <cx:pt idx="10139">3</cx:pt>
          <cx:pt idx="10140">3</cx:pt>
          <cx:pt idx="10141">3</cx:pt>
          <cx:pt idx="10142">3</cx:pt>
          <cx:pt idx="10143">3</cx:pt>
          <cx:pt idx="10144">3</cx:pt>
          <cx:pt idx="10145">3</cx:pt>
          <cx:pt idx="10146">3</cx:pt>
          <cx:pt idx="10147">3</cx:pt>
          <cx:pt idx="10148">3</cx:pt>
          <cx:pt idx="10149">3</cx:pt>
          <cx:pt idx="10150">3</cx:pt>
          <cx:pt idx="10151">3</cx:pt>
          <cx:pt idx="10152">3</cx:pt>
          <cx:pt idx="10153">3</cx:pt>
          <cx:pt idx="10154">3</cx:pt>
          <cx:pt idx="10155">3</cx:pt>
          <cx:pt idx="10156">3</cx:pt>
          <cx:pt idx="10157">3</cx:pt>
          <cx:pt idx="10158">3</cx:pt>
          <cx:pt idx="10159">3</cx:pt>
          <cx:pt idx="10160">3</cx:pt>
          <cx:pt idx="10161">3</cx:pt>
          <cx:pt idx="10162">3</cx:pt>
          <cx:pt idx="10163">3</cx:pt>
          <cx:pt idx="10164">3</cx:pt>
          <cx:pt idx="10165">3</cx:pt>
          <cx:pt idx="10166">3</cx:pt>
          <cx:pt idx="10167">3</cx:pt>
          <cx:pt idx="10168">3</cx:pt>
          <cx:pt idx="10169">3</cx:pt>
          <cx:pt idx="10170">3</cx:pt>
          <cx:pt idx="10171">3</cx:pt>
          <cx:pt idx="10172">3</cx:pt>
          <cx:pt idx="10173">3</cx:pt>
          <cx:pt idx="10174">3</cx:pt>
          <cx:pt idx="10175">3</cx:pt>
          <cx:pt idx="10176">3</cx:pt>
          <cx:pt idx="10177">3</cx:pt>
          <cx:pt idx="10178">3</cx:pt>
          <cx:pt idx="10179">3</cx:pt>
          <cx:pt idx="10180">3</cx:pt>
          <cx:pt idx="10181">3</cx:pt>
          <cx:pt idx="10182">3</cx:pt>
          <cx:pt idx="10183">3</cx:pt>
          <cx:pt idx="10184">3</cx:pt>
          <cx:pt idx="10185">3</cx:pt>
          <cx:pt idx="10186">3</cx:pt>
          <cx:pt idx="10187">3</cx:pt>
          <cx:pt idx="10188">3</cx:pt>
          <cx:pt idx="10189">3</cx:pt>
          <cx:pt idx="10190">3</cx:pt>
          <cx:pt idx="10191">3</cx:pt>
          <cx:pt idx="10192">3</cx:pt>
          <cx:pt idx="10193">3</cx:pt>
          <cx:pt idx="10194">3</cx:pt>
          <cx:pt idx="10195">3</cx:pt>
          <cx:pt idx="10196">3</cx:pt>
          <cx:pt idx="10197">3</cx:pt>
          <cx:pt idx="10198">3</cx:pt>
          <cx:pt idx="10199">3</cx:pt>
          <cx:pt idx="10200">3</cx:pt>
          <cx:pt idx="10201">3</cx:pt>
          <cx:pt idx="10202">3</cx:pt>
          <cx:pt idx="10203">3</cx:pt>
          <cx:pt idx="10204">3</cx:pt>
          <cx:pt idx="10205">3</cx:pt>
          <cx:pt idx="10206">3</cx:pt>
          <cx:pt idx="10207">3</cx:pt>
          <cx:pt idx="10208">3</cx:pt>
          <cx:pt idx="10209">3</cx:pt>
          <cx:pt idx="10210">3</cx:pt>
          <cx:pt idx="10211">3</cx:pt>
          <cx:pt idx="10212">3</cx:pt>
          <cx:pt idx="10213">3</cx:pt>
          <cx:pt idx="10214">3</cx:pt>
          <cx:pt idx="10215">3</cx:pt>
          <cx:pt idx="10216">3</cx:pt>
          <cx:pt idx="10217">3</cx:pt>
          <cx:pt idx="10218">3</cx:pt>
          <cx:pt idx="10219">3</cx:pt>
          <cx:pt idx="10220">3</cx:pt>
          <cx:pt idx="10221">3</cx:pt>
          <cx:pt idx="10222">3</cx:pt>
          <cx:pt idx="10223">3</cx:pt>
          <cx:pt idx="10224">3</cx:pt>
          <cx:pt idx="10225">3</cx:pt>
          <cx:pt idx="10226">3</cx:pt>
          <cx:pt idx="10227">3</cx:pt>
          <cx:pt idx="10228">3</cx:pt>
          <cx:pt idx="10229">3</cx:pt>
          <cx:pt idx="10230">3</cx:pt>
          <cx:pt idx="10231">3</cx:pt>
          <cx:pt idx="10232">3</cx:pt>
          <cx:pt idx="10233">3</cx:pt>
          <cx:pt idx="10234">3</cx:pt>
          <cx:pt idx="10235">3</cx:pt>
          <cx:pt idx="10236">3</cx:pt>
          <cx:pt idx="10237">3</cx:pt>
          <cx:pt idx="10238">3</cx:pt>
          <cx:pt idx="10239">3</cx:pt>
          <cx:pt idx="10240">3</cx:pt>
          <cx:pt idx="10241">3</cx:pt>
          <cx:pt idx="10242">3</cx:pt>
          <cx:pt idx="10243">3</cx:pt>
          <cx:pt idx="10244">3</cx:pt>
          <cx:pt idx="10245">3</cx:pt>
          <cx:pt idx="10246">3</cx:pt>
          <cx:pt idx="10247">3</cx:pt>
          <cx:pt idx="10248">3</cx:pt>
          <cx:pt idx="10249">3</cx:pt>
          <cx:pt idx="10250">3</cx:pt>
          <cx:pt idx="10251">3</cx:pt>
          <cx:pt idx="10252">3</cx:pt>
          <cx:pt idx="10253">3</cx:pt>
          <cx:pt idx="10254">3</cx:pt>
          <cx:pt idx="10255">3</cx:pt>
          <cx:pt idx="10256">3</cx:pt>
          <cx:pt idx="10257">3</cx:pt>
          <cx:pt idx="10258">3</cx:pt>
          <cx:pt idx="10259">3</cx:pt>
          <cx:pt idx="10260">3</cx:pt>
          <cx:pt idx="10261">3</cx:pt>
          <cx:pt idx="10262">3</cx:pt>
          <cx:pt idx="10263">3</cx:pt>
          <cx:pt idx="10264">3</cx:pt>
          <cx:pt idx="10265">3</cx:pt>
          <cx:pt idx="10266">3</cx:pt>
          <cx:pt idx="10267">3</cx:pt>
          <cx:pt idx="10268">3</cx:pt>
          <cx:pt idx="10269">3</cx:pt>
          <cx:pt idx="10270">3</cx:pt>
          <cx:pt idx="10271">3</cx:pt>
          <cx:pt idx="10272">3</cx:pt>
          <cx:pt idx="10273">3</cx:pt>
          <cx:pt idx="10274">3</cx:pt>
          <cx:pt idx="10275">3</cx:pt>
          <cx:pt idx="10276">3</cx:pt>
          <cx:pt idx="10277">3</cx:pt>
          <cx:pt idx="10278">3</cx:pt>
          <cx:pt idx="10279">3</cx:pt>
          <cx:pt idx="10280">3</cx:pt>
          <cx:pt idx="10281">3</cx:pt>
          <cx:pt idx="10282">3</cx:pt>
          <cx:pt idx="10283">3</cx:pt>
          <cx:pt idx="10284">3</cx:pt>
          <cx:pt idx="10285">3</cx:pt>
          <cx:pt idx="10286">3</cx:pt>
          <cx:pt idx="10287">3</cx:pt>
          <cx:pt idx="10288">3</cx:pt>
          <cx:pt idx="10289">3</cx:pt>
          <cx:pt idx="10290">3</cx:pt>
          <cx:pt idx="10291">3</cx:pt>
          <cx:pt idx="10292">3</cx:pt>
          <cx:pt idx="10293">3</cx:pt>
          <cx:pt idx="10294">3</cx:pt>
          <cx:pt idx="10295">3</cx:pt>
          <cx:pt idx="10296">3</cx:pt>
          <cx:pt idx="10297">3</cx:pt>
          <cx:pt idx="10298">3</cx:pt>
          <cx:pt idx="10299">3</cx:pt>
          <cx:pt idx="10300">3</cx:pt>
          <cx:pt idx="10301">3</cx:pt>
          <cx:pt idx="10302">3</cx:pt>
          <cx:pt idx="10303">3</cx:pt>
          <cx:pt idx="10304">3</cx:pt>
          <cx:pt idx="10305">3</cx:pt>
          <cx:pt idx="10306">3</cx:pt>
          <cx:pt idx="10307">3</cx:pt>
          <cx:pt idx="10308">3</cx:pt>
          <cx:pt idx="10309">3</cx:pt>
          <cx:pt idx="10310">3</cx:pt>
          <cx:pt idx="10311">3</cx:pt>
          <cx:pt idx="10312">3</cx:pt>
          <cx:pt idx="10313">3</cx:pt>
          <cx:pt idx="10314">3</cx:pt>
          <cx:pt idx="10315">3</cx:pt>
          <cx:pt idx="10316">3</cx:pt>
          <cx:pt idx="10317">3</cx:pt>
          <cx:pt idx="10318">3</cx:pt>
          <cx:pt idx="10319">3</cx:pt>
          <cx:pt idx="10320">3</cx:pt>
          <cx:pt idx="10321">3</cx:pt>
          <cx:pt idx="10322">3</cx:pt>
          <cx:pt idx="10323">3</cx:pt>
          <cx:pt idx="10324">3</cx:pt>
          <cx:pt idx="10325">3</cx:pt>
          <cx:pt idx="10326">3</cx:pt>
          <cx:pt idx="10327">3</cx:pt>
          <cx:pt idx="10328">3</cx:pt>
          <cx:pt idx="10329">3</cx:pt>
          <cx:pt idx="10330">3</cx:pt>
          <cx:pt idx="10331">3</cx:pt>
          <cx:pt idx="10332">3</cx:pt>
          <cx:pt idx="10333">3</cx:pt>
          <cx:pt idx="10334">3</cx:pt>
          <cx:pt idx="10335">3</cx:pt>
          <cx:pt idx="10336">3</cx:pt>
          <cx:pt idx="10337">3</cx:pt>
          <cx:pt idx="10338">3</cx:pt>
          <cx:pt idx="10339">3</cx:pt>
          <cx:pt idx="10340">3</cx:pt>
          <cx:pt idx="10341">3</cx:pt>
          <cx:pt idx="10342">3</cx:pt>
          <cx:pt idx="10343">3</cx:pt>
          <cx:pt idx="10344">3</cx:pt>
          <cx:pt idx="10345">3</cx:pt>
          <cx:pt idx="10346">3</cx:pt>
          <cx:pt idx="10347">3</cx:pt>
          <cx:pt idx="10348">3</cx:pt>
          <cx:pt idx="10349">3</cx:pt>
          <cx:pt idx="10350">3</cx:pt>
          <cx:pt idx="10351">3</cx:pt>
          <cx:pt idx="10352">3</cx:pt>
          <cx:pt idx="10353">3</cx:pt>
          <cx:pt idx="10354">3</cx:pt>
          <cx:pt idx="10355">3</cx:pt>
          <cx:pt idx="10356">3</cx:pt>
          <cx:pt idx="10357">3</cx:pt>
          <cx:pt idx="10358">3</cx:pt>
          <cx:pt idx="10359">3</cx:pt>
          <cx:pt idx="10360">3</cx:pt>
          <cx:pt idx="10361">3</cx:pt>
          <cx:pt idx="10362">3</cx:pt>
          <cx:pt idx="10363">3</cx:pt>
          <cx:pt idx="10364">3</cx:pt>
          <cx:pt idx="10365">3</cx:pt>
          <cx:pt idx="10366">3</cx:pt>
          <cx:pt idx="10367">3</cx:pt>
          <cx:pt idx="10368">3</cx:pt>
          <cx:pt idx="10369">3</cx:pt>
          <cx:pt idx="10370">3</cx:pt>
          <cx:pt idx="10371">3</cx:pt>
          <cx:pt idx="10372">3</cx:pt>
          <cx:pt idx="10373">3</cx:pt>
          <cx:pt idx="10374">3</cx:pt>
          <cx:pt idx="10375">3</cx:pt>
          <cx:pt idx="10376">3</cx:pt>
          <cx:pt idx="10377">3</cx:pt>
          <cx:pt idx="10378">3</cx:pt>
          <cx:pt idx="10379">3</cx:pt>
          <cx:pt idx="10380">3</cx:pt>
          <cx:pt idx="10381">3</cx:pt>
          <cx:pt idx="10382">3</cx:pt>
          <cx:pt idx="10383">3</cx:pt>
          <cx:pt idx="10384">3</cx:pt>
          <cx:pt idx="10385">3</cx:pt>
          <cx:pt idx="10386">3</cx:pt>
          <cx:pt idx="10387">3</cx:pt>
          <cx:pt idx="10388">3</cx:pt>
          <cx:pt idx="10389">3</cx:pt>
          <cx:pt idx="10390">3</cx:pt>
          <cx:pt idx="10391">3</cx:pt>
          <cx:pt idx="10392">3</cx:pt>
          <cx:pt idx="10393">3</cx:pt>
          <cx:pt idx="10394">3</cx:pt>
          <cx:pt idx="10395">3</cx:pt>
          <cx:pt idx="10396">3</cx:pt>
          <cx:pt idx="10397">3</cx:pt>
          <cx:pt idx="10398">3</cx:pt>
          <cx:pt idx="10399">3</cx:pt>
          <cx:pt idx="10400">3</cx:pt>
          <cx:pt idx="10401">3</cx:pt>
          <cx:pt idx="10402">3</cx:pt>
          <cx:pt idx="10403">3</cx:pt>
          <cx:pt idx="10404">3</cx:pt>
          <cx:pt idx="10405">3</cx:pt>
          <cx:pt idx="10406">3</cx:pt>
          <cx:pt idx="10407">3</cx:pt>
          <cx:pt idx="10408">3</cx:pt>
          <cx:pt idx="10409">3</cx:pt>
          <cx:pt idx="10410">3</cx:pt>
          <cx:pt idx="10411">3</cx:pt>
          <cx:pt idx="10412">3</cx:pt>
          <cx:pt idx="10413">3</cx:pt>
          <cx:pt idx="10414">3</cx:pt>
          <cx:pt idx="10415">3</cx:pt>
          <cx:pt idx="10416">3</cx:pt>
          <cx:pt idx="10417">3</cx:pt>
          <cx:pt idx="10418">3</cx:pt>
          <cx:pt idx="10419">3</cx:pt>
          <cx:pt idx="10420">3</cx:pt>
          <cx:pt idx="10421">3</cx:pt>
          <cx:pt idx="10422">3</cx:pt>
          <cx:pt idx="10423">3</cx:pt>
          <cx:pt idx="10424">3</cx:pt>
          <cx:pt idx="10425">3</cx:pt>
          <cx:pt idx="10426">3</cx:pt>
          <cx:pt idx="10427">3</cx:pt>
          <cx:pt idx="10428">3</cx:pt>
          <cx:pt idx="10429">3</cx:pt>
          <cx:pt idx="10430">3</cx:pt>
          <cx:pt idx="10431">3</cx:pt>
          <cx:pt idx="10432">3</cx:pt>
          <cx:pt idx="10433">3</cx:pt>
          <cx:pt idx="10434">3</cx:pt>
          <cx:pt idx="10435">3</cx:pt>
          <cx:pt idx="10436">3</cx:pt>
          <cx:pt idx="10437">3</cx:pt>
          <cx:pt idx="10438">3</cx:pt>
          <cx:pt idx="10439">3</cx:pt>
          <cx:pt idx="10440">3</cx:pt>
          <cx:pt idx="10441">3</cx:pt>
          <cx:pt idx="10442">3</cx:pt>
          <cx:pt idx="10443">3</cx:pt>
          <cx:pt idx="10444">3</cx:pt>
          <cx:pt idx="10445">3</cx:pt>
          <cx:pt idx="10446">3</cx:pt>
          <cx:pt idx="10447">3</cx:pt>
          <cx:pt idx="10448">3</cx:pt>
          <cx:pt idx="10449">3</cx:pt>
          <cx:pt idx="10450">3</cx:pt>
          <cx:pt idx="10451">3</cx:pt>
          <cx:pt idx="10452">3</cx:pt>
          <cx:pt idx="10453">3</cx:pt>
          <cx:pt idx="10454">3</cx:pt>
          <cx:pt idx="10455">3</cx:pt>
          <cx:pt idx="10456">3</cx:pt>
          <cx:pt idx="10457">3</cx:pt>
          <cx:pt idx="10458">3</cx:pt>
          <cx:pt idx="10459">3</cx:pt>
          <cx:pt idx="10460">3</cx:pt>
          <cx:pt idx="10461">3</cx:pt>
          <cx:pt idx="10462">3</cx:pt>
          <cx:pt idx="10463">3</cx:pt>
          <cx:pt idx="10464">3</cx:pt>
          <cx:pt idx="10465">3</cx:pt>
          <cx:pt idx="10466">3</cx:pt>
          <cx:pt idx="10467">3</cx:pt>
          <cx:pt idx="10468">3</cx:pt>
          <cx:pt idx="10469">3</cx:pt>
          <cx:pt idx="10470">3</cx:pt>
          <cx:pt idx="10471">3</cx:pt>
          <cx:pt idx="10472">3</cx:pt>
          <cx:pt idx="10473">3</cx:pt>
          <cx:pt idx="10474">3</cx:pt>
          <cx:pt idx="10475">3</cx:pt>
          <cx:pt idx="10476">3</cx:pt>
          <cx:pt idx="10477">3</cx:pt>
          <cx:pt idx="10478">3</cx:pt>
          <cx:pt idx="10479">3</cx:pt>
          <cx:pt idx="10480">3</cx:pt>
          <cx:pt idx="10481">3</cx:pt>
          <cx:pt idx="10482">3</cx:pt>
          <cx:pt idx="10483">3</cx:pt>
          <cx:pt idx="10484">3</cx:pt>
          <cx:pt idx="10485">3</cx:pt>
          <cx:pt idx="10486">3</cx:pt>
          <cx:pt idx="10487">3</cx:pt>
          <cx:pt idx="10488">3</cx:pt>
          <cx:pt idx="10489">3</cx:pt>
          <cx:pt idx="10490">3</cx:pt>
          <cx:pt idx="10491">3</cx:pt>
          <cx:pt idx="10492">3</cx:pt>
          <cx:pt idx="10493">3</cx:pt>
          <cx:pt idx="10494">3</cx:pt>
          <cx:pt idx="10495">3</cx:pt>
          <cx:pt idx="10496">3</cx:pt>
          <cx:pt idx="10497">3</cx:pt>
          <cx:pt idx="10498">3</cx:pt>
          <cx:pt idx="10499">3</cx:pt>
          <cx:pt idx="10500">3</cx:pt>
          <cx:pt idx="10501">3</cx:pt>
          <cx:pt idx="10502">3</cx:pt>
          <cx:pt idx="10503">3</cx:pt>
          <cx:pt idx="10504">3</cx:pt>
          <cx:pt idx="10505">3</cx:pt>
          <cx:pt idx="10506">3</cx:pt>
          <cx:pt idx="10507">3</cx:pt>
          <cx:pt idx="10508">3</cx:pt>
          <cx:pt idx="10509">3</cx:pt>
          <cx:pt idx="10510">3</cx:pt>
          <cx:pt idx="10511">3</cx:pt>
          <cx:pt idx="10512">3</cx:pt>
          <cx:pt idx="10513">3</cx:pt>
          <cx:pt idx="10514">3</cx:pt>
          <cx:pt idx="10515">3</cx:pt>
          <cx:pt idx="10516">3</cx:pt>
          <cx:pt idx="10517">3</cx:pt>
          <cx:pt idx="10518">3</cx:pt>
          <cx:pt idx="10519">3</cx:pt>
          <cx:pt idx="10520">3</cx:pt>
          <cx:pt idx="10521">3</cx:pt>
          <cx:pt idx="10522">3</cx:pt>
          <cx:pt idx="10523">3</cx:pt>
          <cx:pt idx="10524">3</cx:pt>
          <cx:pt idx="10525">3</cx:pt>
          <cx:pt idx="10526">3</cx:pt>
          <cx:pt idx="10527">3</cx:pt>
          <cx:pt idx="10528">3</cx:pt>
          <cx:pt idx="10529">3</cx:pt>
          <cx:pt idx="10530">3</cx:pt>
          <cx:pt idx="10531">3</cx:pt>
          <cx:pt idx="10532">3</cx:pt>
          <cx:pt idx="10533">3</cx:pt>
          <cx:pt idx="10534">3</cx:pt>
          <cx:pt idx="10535">3</cx:pt>
          <cx:pt idx="10536">3</cx:pt>
          <cx:pt idx="10537">3</cx:pt>
          <cx:pt idx="10538">3</cx:pt>
          <cx:pt idx="10539">3</cx:pt>
          <cx:pt idx="10540">3</cx:pt>
          <cx:pt idx="10541">3</cx:pt>
          <cx:pt idx="10542">3</cx:pt>
          <cx:pt idx="10543">3</cx:pt>
          <cx:pt idx="10544">3</cx:pt>
          <cx:pt idx="10545">3</cx:pt>
          <cx:pt idx="10546">3</cx:pt>
          <cx:pt idx="10547">3</cx:pt>
          <cx:pt idx="10548">3</cx:pt>
          <cx:pt idx="10549">3</cx:pt>
          <cx:pt idx="10550">3</cx:pt>
          <cx:pt idx="10551">3</cx:pt>
          <cx:pt idx="10552">3</cx:pt>
          <cx:pt idx="10553">3</cx:pt>
          <cx:pt idx="10554">3</cx:pt>
          <cx:pt idx="10555">3</cx:pt>
          <cx:pt idx="10556">3</cx:pt>
          <cx:pt idx="10557">3</cx:pt>
          <cx:pt idx="10558">3</cx:pt>
          <cx:pt idx="10559">3</cx:pt>
          <cx:pt idx="10560">3</cx:pt>
          <cx:pt idx="10561">3</cx:pt>
          <cx:pt idx="10562">3</cx:pt>
          <cx:pt idx="10563">3</cx:pt>
          <cx:pt idx="10564">3</cx:pt>
          <cx:pt idx="10565">3</cx:pt>
          <cx:pt idx="10566">3</cx:pt>
          <cx:pt idx="10567">3</cx:pt>
          <cx:pt idx="10568">3</cx:pt>
          <cx:pt idx="10569">3</cx:pt>
          <cx:pt idx="10570">3</cx:pt>
          <cx:pt idx="10571">3</cx:pt>
          <cx:pt idx="10572">3</cx:pt>
          <cx:pt idx="10573">3</cx:pt>
          <cx:pt idx="10574">3</cx:pt>
          <cx:pt idx="10575">3</cx:pt>
          <cx:pt idx="10576">3</cx:pt>
          <cx:pt idx="10577">3</cx:pt>
          <cx:pt idx="10578">3</cx:pt>
          <cx:pt idx="10579">3</cx:pt>
          <cx:pt idx="10580">3</cx:pt>
          <cx:pt idx="10581">3</cx:pt>
          <cx:pt idx="10582">3</cx:pt>
          <cx:pt idx="10583">3</cx:pt>
          <cx:pt idx="10584">3</cx:pt>
          <cx:pt idx="10585">3</cx:pt>
          <cx:pt idx="10586">3</cx:pt>
          <cx:pt idx="10587">3</cx:pt>
          <cx:pt idx="10588">3</cx:pt>
          <cx:pt idx="10589">3</cx:pt>
          <cx:pt idx="10590">3</cx:pt>
          <cx:pt idx="10591">3</cx:pt>
          <cx:pt idx="10592">3</cx:pt>
          <cx:pt idx="10593">3</cx:pt>
          <cx:pt idx="10594">3</cx:pt>
          <cx:pt idx="10595">3</cx:pt>
          <cx:pt idx="10596">3</cx:pt>
          <cx:pt idx="10597">3</cx:pt>
          <cx:pt idx="10598">3</cx:pt>
          <cx:pt idx="10599">3</cx:pt>
          <cx:pt idx="10600">3</cx:pt>
          <cx:pt idx="10601">3</cx:pt>
          <cx:pt idx="10602">3</cx:pt>
          <cx:pt idx="10603">3</cx:pt>
          <cx:pt idx="10604">3</cx:pt>
          <cx:pt idx="10605">3</cx:pt>
          <cx:pt idx="10606">3</cx:pt>
          <cx:pt idx="10607">3</cx:pt>
          <cx:pt idx="10608">3</cx:pt>
          <cx:pt idx="10609">3</cx:pt>
          <cx:pt idx="10610">3</cx:pt>
          <cx:pt idx="10611">3</cx:pt>
          <cx:pt idx="10612">3</cx:pt>
          <cx:pt idx="10613">3</cx:pt>
          <cx:pt idx="10614">3</cx:pt>
          <cx:pt idx="10615">3</cx:pt>
          <cx:pt idx="10616">3</cx:pt>
          <cx:pt idx="10617">3</cx:pt>
          <cx:pt idx="10618">3</cx:pt>
          <cx:pt idx="10619">3</cx:pt>
          <cx:pt idx="10620">3</cx:pt>
          <cx:pt idx="10621">3</cx:pt>
          <cx:pt idx="10622">3</cx:pt>
          <cx:pt idx="10623">3</cx:pt>
          <cx:pt idx="10624">3</cx:pt>
          <cx:pt idx="10625">3</cx:pt>
          <cx:pt idx="10626">3</cx:pt>
          <cx:pt idx="10627">3</cx:pt>
          <cx:pt idx="10628">3</cx:pt>
          <cx:pt idx="10629">3</cx:pt>
          <cx:pt idx="10630">3</cx:pt>
          <cx:pt idx="10631">3</cx:pt>
          <cx:pt idx="10632">3</cx:pt>
          <cx:pt idx="10633">3</cx:pt>
          <cx:pt idx="10634">3</cx:pt>
          <cx:pt idx="10635">3</cx:pt>
          <cx:pt idx="10636">3</cx:pt>
          <cx:pt idx="10637">3</cx:pt>
          <cx:pt idx="10638">3</cx:pt>
          <cx:pt idx="10639">3</cx:pt>
          <cx:pt idx="10640">3</cx:pt>
          <cx:pt idx="10641">3</cx:pt>
          <cx:pt idx="10642">3</cx:pt>
          <cx:pt idx="10643">3</cx:pt>
          <cx:pt idx="10644">3</cx:pt>
          <cx:pt idx="10645">3</cx:pt>
          <cx:pt idx="10646">3</cx:pt>
          <cx:pt idx="10647">3</cx:pt>
          <cx:pt idx="10648">3</cx:pt>
          <cx:pt idx="10649">3</cx:pt>
          <cx:pt idx="10650">3</cx:pt>
          <cx:pt idx="10651">3</cx:pt>
          <cx:pt idx="10652">3</cx:pt>
          <cx:pt idx="10653">3</cx:pt>
          <cx:pt idx="10654">3</cx:pt>
          <cx:pt idx="10655">3</cx:pt>
          <cx:pt idx="10656">3</cx:pt>
          <cx:pt idx="10657">3</cx:pt>
          <cx:pt idx="10658">3</cx:pt>
          <cx:pt idx="10659">3</cx:pt>
          <cx:pt idx="10660">3</cx:pt>
          <cx:pt idx="10661">3</cx:pt>
          <cx:pt idx="10662">3</cx:pt>
          <cx:pt idx="10663">3</cx:pt>
          <cx:pt idx="10664">3</cx:pt>
          <cx:pt idx="10665">3</cx:pt>
          <cx:pt idx="10666">3</cx:pt>
          <cx:pt idx="10667">3</cx:pt>
          <cx:pt idx="10668">3</cx:pt>
          <cx:pt idx="10669">3</cx:pt>
          <cx:pt idx="10670">3</cx:pt>
          <cx:pt idx="10671">3</cx:pt>
          <cx:pt idx="10672">3</cx:pt>
          <cx:pt idx="10673">3</cx:pt>
          <cx:pt idx="10674">3</cx:pt>
          <cx:pt idx="10675">3</cx:pt>
          <cx:pt idx="10676">3</cx:pt>
          <cx:pt idx="10677">3</cx:pt>
          <cx:pt idx="10678">3</cx:pt>
          <cx:pt idx="10679">3</cx:pt>
          <cx:pt idx="10680">3</cx:pt>
          <cx:pt idx="10681">3</cx:pt>
          <cx:pt idx="10682">3</cx:pt>
          <cx:pt idx="10683">3</cx:pt>
          <cx:pt idx="10684">3</cx:pt>
          <cx:pt idx="10685">3</cx:pt>
          <cx:pt idx="10686">3</cx:pt>
          <cx:pt idx="10687">3</cx:pt>
          <cx:pt idx="10688">3</cx:pt>
          <cx:pt idx="10689">3</cx:pt>
          <cx:pt idx="10690">3</cx:pt>
          <cx:pt idx="10691">3</cx:pt>
          <cx:pt idx="10692">3</cx:pt>
          <cx:pt idx="10693">3</cx:pt>
          <cx:pt idx="10694">3</cx:pt>
          <cx:pt idx="10695">3</cx:pt>
          <cx:pt idx="10696">3</cx:pt>
          <cx:pt idx="10697">3</cx:pt>
          <cx:pt idx="10698">3</cx:pt>
          <cx:pt idx="10699">3</cx:pt>
          <cx:pt idx="10700">3</cx:pt>
          <cx:pt idx="10701">3</cx:pt>
          <cx:pt idx="10702">3</cx:pt>
          <cx:pt idx="10703">3</cx:pt>
          <cx:pt idx="10704">3</cx:pt>
          <cx:pt idx="10705">3</cx:pt>
          <cx:pt idx="10706">3</cx:pt>
          <cx:pt idx="10707">3</cx:pt>
          <cx:pt idx="10708">3</cx:pt>
          <cx:pt idx="10709">3</cx:pt>
          <cx:pt idx="10710">3</cx:pt>
          <cx:pt idx="10711">3</cx:pt>
          <cx:pt idx="10712">3</cx:pt>
          <cx:pt idx="10713">3</cx:pt>
          <cx:pt idx="10714">3</cx:pt>
          <cx:pt idx="10715">3</cx:pt>
          <cx:pt idx="10716">3</cx:pt>
          <cx:pt idx="10717">3</cx:pt>
          <cx:pt idx="10718">3</cx:pt>
          <cx:pt idx="10719">3</cx:pt>
          <cx:pt idx="10720">3</cx:pt>
          <cx:pt idx="10721">3</cx:pt>
          <cx:pt idx="10722">3</cx:pt>
          <cx:pt idx="10723">3</cx:pt>
          <cx:pt idx="10724">3</cx:pt>
          <cx:pt idx="10725">3</cx:pt>
          <cx:pt idx="10726">3</cx:pt>
          <cx:pt idx="10727">3</cx:pt>
          <cx:pt idx="10728">3</cx:pt>
          <cx:pt idx="10729">3</cx:pt>
          <cx:pt idx="10730">3</cx:pt>
          <cx:pt idx="10731">3</cx:pt>
          <cx:pt idx="10732">3</cx:pt>
          <cx:pt idx="10733">3</cx:pt>
          <cx:pt idx="10734">3</cx:pt>
          <cx:pt idx="10735">3</cx:pt>
          <cx:pt idx="10736">3</cx:pt>
          <cx:pt idx="10737">3</cx:pt>
          <cx:pt idx="10738">3</cx:pt>
          <cx:pt idx="10739">3</cx:pt>
          <cx:pt idx="10740">3</cx:pt>
          <cx:pt idx="10741">3</cx:pt>
          <cx:pt idx="10742">3</cx:pt>
          <cx:pt idx="10743">3</cx:pt>
          <cx:pt idx="10744">3</cx:pt>
          <cx:pt idx="10745">3</cx:pt>
          <cx:pt idx="10746">3</cx:pt>
          <cx:pt idx="10747">3</cx:pt>
          <cx:pt idx="10748">3</cx:pt>
          <cx:pt idx="10749">3</cx:pt>
          <cx:pt idx="10750">3</cx:pt>
          <cx:pt idx="10751">3</cx:pt>
          <cx:pt idx="10752">3</cx:pt>
          <cx:pt idx="10753">3</cx:pt>
          <cx:pt idx="10754">3</cx:pt>
          <cx:pt idx="10755">3</cx:pt>
          <cx:pt idx="10756">3</cx:pt>
          <cx:pt idx="10757">3</cx:pt>
          <cx:pt idx="10758">3</cx:pt>
          <cx:pt idx="10759">3</cx:pt>
          <cx:pt idx="10760">3</cx:pt>
          <cx:pt idx="10761">3</cx:pt>
          <cx:pt idx="10762">3</cx:pt>
          <cx:pt idx="10763">3</cx:pt>
          <cx:pt idx="10764">3</cx:pt>
          <cx:pt idx="10765">3</cx:pt>
          <cx:pt idx="10766">3</cx:pt>
          <cx:pt idx="10767">3</cx:pt>
          <cx:pt idx="10768">3</cx:pt>
          <cx:pt idx="10769">3</cx:pt>
          <cx:pt idx="10770">3</cx:pt>
          <cx:pt idx="10771">3</cx:pt>
          <cx:pt idx="10772">3</cx:pt>
          <cx:pt idx="10773">3</cx:pt>
          <cx:pt idx="10774">3</cx:pt>
          <cx:pt idx="10775">3</cx:pt>
          <cx:pt idx="10776">3</cx:pt>
          <cx:pt idx="10777">3</cx:pt>
          <cx:pt idx="10778">3</cx:pt>
          <cx:pt idx="10779">3</cx:pt>
          <cx:pt idx="10780">3</cx:pt>
          <cx:pt idx="10781">3</cx:pt>
          <cx:pt idx="10782">3</cx:pt>
          <cx:pt idx="10783">3</cx:pt>
          <cx:pt idx="10784">3</cx:pt>
          <cx:pt idx="10785">3</cx:pt>
          <cx:pt idx="10786">3</cx:pt>
          <cx:pt idx="10787">3</cx:pt>
          <cx:pt idx="10788">3</cx:pt>
          <cx:pt idx="10789">3</cx:pt>
          <cx:pt idx="10790">3</cx:pt>
          <cx:pt idx="10791">3</cx:pt>
          <cx:pt idx="10792">3</cx:pt>
          <cx:pt idx="10793">3</cx:pt>
          <cx:pt idx="10794">3</cx:pt>
          <cx:pt idx="10795">3</cx:pt>
          <cx:pt idx="10796">3</cx:pt>
          <cx:pt idx="10797">3</cx:pt>
          <cx:pt idx="10798">3</cx:pt>
          <cx:pt idx="10799">3</cx:pt>
          <cx:pt idx="10800">3</cx:pt>
          <cx:pt idx="10801">3</cx:pt>
          <cx:pt idx="10802">3</cx:pt>
          <cx:pt idx="10803">3</cx:pt>
          <cx:pt idx="10804">3</cx:pt>
          <cx:pt idx="10805">3</cx:pt>
          <cx:pt idx="10806">3</cx:pt>
          <cx:pt idx="10807">3</cx:pt>
          <cx:pt idx="10808">3</cx:pt>
          <cx:pt idx="10809">3</cx:pt>
          <cx:pt idx="10810">3</cx:pt>
          <cx:pt idx="10811">3</cx:pt>
          <cx:pt idx="10812">3</cx:pt>
          <cx:pt idx="10813">3</cx:pt>
          <cx:pt idx="10814">3</cx:pt>
          <cx:pt idx="10815">3</cx:pt>
          <cx:pt idx="10816">3</cx:pt>
          <cx:pt idx="10817">3</cx:pt>
          <cx:pt idx="10818">3</cx:pt>
          <cx:pt idx="10819">3</cx:pt>
          <cx:pt idx="10820">3</cx:pt>
          <cx:pt idx="10821">3</cx:pt>
          <cx:pt idx="10822">3</cx:pt>
          <cx:pt idx="10823">3</cx:pt>
          <cx:pt idx="10824">3</cx:pt>
          <cx:pt idx="10825">3</cx:pt>
          <cx:pt idx="10826">3</cx:pt>
          <cx:pt idx="10827">3</cx:pt>
          <cx:pt idx="10828">3</cx:pt>
          <cx:pt idx="10829">3</cx:pt>
          <cx:pt idx="10830">3</cx:pt>
          <cx:pt idx="10831">3</cx:pt>
          <cx:pt idx="10832">3</cx:pt>
          <cx:pt idx="10833">3</cx:pt>
          <cx:pt idx="10834">3</cx:pt>
          <cx:pt idx="10835">3</cx:pt>
          <cx:pt idx="10836">3</cx:pt>
          <cx:pt idx="10837">3</cx:pt>
          <cx:pt idx="10838">3</cx:pt>
          <cx:pt idx="10839">3</cx:pt>
          <cx:pt idx="10840">3</cx:pt>
          <cx:pt idx="10841">3</cx:pt>
          <cx:pt idx="10842">3</cx:pt>
          <cx:pt idx="10843">3</cx:pt>
          <cx:pt idx="10844">3</cx:pt>
          <cx:pt idx="10845">3</cx:pt>
          <cx:pt idx="10846">3</cx:pt>
          <cx:pt idx="10847">3</cx:pt>
          <cx:pt idx="10848">3</cx:pt>
          <cx:pt idx="10849">3</cx:pt>
          <cx:pt idx="10850">3</cx:pt>
          <cx:pt idx="10851">3</cx:pt>
          <cx:pt idx="10852">3</cx:pt>
          <cx:pt idx="10853">3</cx:pt>
          <cx:pt idx="10854">3</cx:pt>
          <cx:pt idx="10855">3</cx:pt>
          <cx:pt idx="10856">3</cx:pt>
          <cx:pt idx="10857">3</cx:pt>
          <cx:pt idx="10858">3</cx:pt>
          <cx:pt idx="10859">3</cx:pt>
          <cx:pt idx="10860">3</cx:pt>
          <cx:pt idx="10861">3</cx:pt>
          <cx:pt idx="10862">3</cx:pt>
          <cx:pt idx="10863">3</cx:pt>
          <cx:pt idx="10864">3</cx:pt>
          <cx:pt idx="10865">3</cx:pt>
          <cx:pt idx="10866">3</cx:pt>
          <cx:pt idx="10867">3</cx:pt>
          <cx:pt idx="10868">3</cx:pt>
          <cx:pt idx="10869">3</cx:pt>
          <cx:pt idx="10870">3</cx:pt>
          <cx:pt idx="10871">3</cx:pt>
          <cx:pt idx="10872">3</cx:pt>
          <cx:pt idx="10873">3</cx:pt>
          <cx:pt idx="10874">3</cx:pt>
          <cx:pt idx="10875">3</cx:pt>
          <cx:pt idx="10876">3</cx:pt>
          <cx:pt idx="10877">3</cx:pt>
          <cx:pt idx="10878">3</cx:pt>
          <cx:pt idx="10879">3</cx:pt>
          <cx:pt idx="10880">3</cx:pt>
          <cx:pt idx="10881">3</cx:pt>
          <cx:pt idx="10882">3</cx:pt>
          <cx:pt idx="10883">3</cx:pt>
          <cx:pt idx="10884">3</cx:pt>
          <cx:pt idx="10885">3</cx:pt>
          <cx:pt idx="10886">3</cx:pt>
          <cx:pt idx="10887">3</cx:pt>
          <cx:pt idx="10888">3</cx:pt>
          <cx:pt idx="10889">3</cx:pt>
          <cx:pt idx="10890">3</cx:pt>
          <cx:pt idx="10891">3</cx:pt>
          <cx:pt idx="10892">3</cx:pt>
          <cx:pt idx="10893">3</cx:pt>
          <cx:pt idx="10894">3</cx:pt>
          <cx:pt idx="10895">3</cx:pt>
          <cx:pt idx="10896">3</cx:pt>
          <cx:pt idx="10897">3</cx:pt>
          <cx:pt idx="10898">3</cx:pt>
          <cx:pt idx="10899">3</cx:pt>
          <cx:pt idx="10900">3</cx:pt>
          <cx:pt idx="10901">3</cx:pt>
          <cx:pt idx="10902">3</cx:pt>
          <cx:pt idx="10903">3</cx:pt>
          <cx:pt idx="10904">3</cx:pt>
          <cx:pt idx="10905">3</cx:pt>
          <cx:pt idx="10906">3</cx:pt>
          <cx:pt idx="10907">3</cx:pt>
          <cx:pt idx="10908">3</cx:pt>
          <cx:pt idx="10909">3</cx:pt>
          <cx:pt idx="10910">3</cx:pt>
          <cx:pt idx="10911">3</cx:pt>
          <cx:pt idx="10912">3</cx:pt>
          <cx:pt idx="10913">3</cx:pt>
          <cx:pt idx="10914">3</cx:pt>
          <cx:pt idx="10915">3</cx:pt>
          <cx:pt idx="10916">3</cx:pt>
          <cx:pt idx="10917">3</cx:pt>
          <cx:pt idx="10918">3</cx:pt>
          <cx:pt idx="10919">3</cx:pt>
          <cx:pt idx="10920">3</cx:pt>
          <cx:pt idx="10921">3</cx:pt>
          <cx:pt idx="10922">3</cx:pt>
          <cx:pt idx="10923">3</cx:pt>
          <cx:pt idx="10924">3</cx:pt>
          <cx:pt idx="10925">3</cx:pt>
          <cx:pt idx="10926">3</cx:pt>
          <cx:pt idx="10927">3</cx:pt>
          <cx:pt idx="10928">3</cx:pt>
          <cx:pt idx="10929">3</cx:pt>
          <cx:pt idx="10930">3</cx:pt>
          <cx:pt idx="10931">3</cx:pt>
          <cx:pt idx="10932">3</cx:pt>
          <cx:pt idx="10933">3</cx:pt>
          <cx:pt idx="10934">3</cx:pt>
          <cx:pt idx="10935">3</cx:pt>
          <cx:pt idx="10936">3</cx:pt>
          <cx:pt idx="10937">3</cx:pt>
          <cx:pt idx="10938">3</cx:pt>
          <cx:pt idx="10939">3</cx:pt>
          <cx:pt idx="10940">3</cx:pt>
          <cx:pt idx="10941">3</cx:pt>
          <cx:pt idx="10942">3</cx:pt>
          <cx:pt idx="10943">3</cx:pt>
          <cx:pt idx="10944">3</cx:pt>
          <cx:pt idx="10945">3</cx:pt>
          <cx:pt idx="10946">3</cx:pt>
          <cx:pt idx="10947">3</cx:pt>
          <cx:pt idx="10948">3</cx:pt>
          <cx:pt idx="10949">3</cx:pt>
          <cx:pt idx="10950">3</cx:pt>
          <cx:pt idx="10951">3</cx:pt>
          <cx:pt idx="10952">3</cx:pt>
          <cx:pt idx="10953">3</cx:pt>
          <cx:pt idx="10954">3</cx:pt>
          <cx:pt idx="10955">3</cx:pt>
          <cx:pt idx="10956">3</cx:pt>
          <cx:pt idx="10957">3</cx:pt>
          <cx:pt idx="10958">3</cx:pt>
          <cx:pt idx="10959">3</cx:pt>
          <cx:pt idx="10960">3</cx:pt>
          <cx:pt idx="10961">3</cx:pt>
          <cx:pt idx="10962">3</cx:pt>
          <cx:pt idx="10963">3</cx:pt>
          <cx:pt idx="10964">3</cx:pt>
          <cx:pt idx="10965">3</cx:pt>
          <cx:pt idx="10966">3</cx:pt>
          <cx:pt idx="10967">3</cx:pt>
          <cx:pt idx="10968">3</cx:pt>
          <cx:pt idx="10969">3</cx:pt>
          <cx:pt idx="10970">3</cx:pt>
          <cx:pt idx="10971">3</cx:pt>
          <cx:pt idx="10972">3</cx:pt>
          <cx:pt idx="10973">3</cx:pt>
          <cx:pt idx="10974">3</cx:pt>
          <cx:pt idx="10975">3</cx:pt>
          <cx:pt idx="10976">3</cx:pt>
          <cx:pt idx="10977">3</cx:pt>
          <cx:pt idx="10978">3</cx:pt>
          <cx:pt idx="10979">3</cx:pt>
          <cx:pt idx="10980">3</cx:pt>
          <cx:pt idx="10981">3</cx:pt>
          <cx:pt idx="10982">3</cx:pt>
          <cx:pt idx="10983">3</cx:pt>
          <cx:pt idx="10984">3</cx:pt>
          <cx:pt idx="10985">3</cx:pt>
          <cx:pt idx="10986">3</cx:pt>
          <cx:pt idx="10987">3</cx:pt>
          <cx:pt idx="10988">3</cx:pt>
          <cx:pt idx="10989">3</cx:pt>
          <cx:pt idx="10990">3</cx:pt>
          <cx:pt idx="10991">3</cx:pt>
          <cx:pt idx="10992">3</cx:pt>
          <cx:pt idx="10993">3</cx:pt>
          <cx:pt idx="10994">3</cx:pt>
          <cx:pt idx="10995">3</cx:pt>
          <cx:pt idx="10996">3</cx:pt>
          <cx:pt idx="10997">3</cx:pt>
          <cx:pt idx="10998">3</cx:pt>
          <cx:pt idx="10999">3</cx:pt>
          <cx:pt idx="11000">3</cx:pt>
          <cx:pt idx="11001">3</cx:pt>
          <cx:pt idx="11002">3</cx:pt>
          <cx:pt idx="11003">3</cx:pt>
          <cx:pt idx="11004">3</cx:pt>
          <cx:pt idx="11005">3</cx:pt>
          <cx:pt idx="11006">3</cx:pt>
          <cx:pt idx="11007">3</cx:pt>
          <cx:pt idx="11008">3</cx:pt>
          <cx:pt idx="11009">3</cx:pt>
          <cx:pt idx="11010">3</cx:pt>
          <cx:pt idx="11011">3</cx:pt>
          <cx:pt idx="11012">3</cx:pt>
          <cx:pt idx="11013">3</cx:pt>
          <cx:pt idx="11014">3</cx:pt>
          <cx:pt idx="11015">3</cx:pt>
          <cx:pt idx="11016">3</cx:pt>
          <cx:pt idx="11017">3</cx:pt>
          <cx:pt idx="11018">3</cx:pt>
          <cx:pt idx="11019">3</cx:pt>
          <cx:pt idx="11020">3</cx:pt>
          <cx:pt idx="11021">3</cx:pt>
          <cx:pt idx="11022">3</cx:pt>
          <cx:pt idx="11023">3</cx:pt>
          <cx:pt idx="11024">3</cx:pt>
          <cx:pt idx="11025">3</cx:pt>
          <cx:pt idx="11026">3</cx:pt>
          <cx:pt idx="11027">3</cx:pt>
          <cx:pt idx="11028">3</cx:pt>
          <cx:pt idx="11029">3</cx:pt>
          <cx:pt idx="11030">3</cx:pt>
          <cx:pt idx="11031">3</cx:pt>
          <cx:pt idx="11032">3</cx:pt>
          <cx:pt idx="11033">3</cx:pt>
          <cx:pt idx="11034">3</cx:pt>
          <cx:pt idx="11035">3</cx:pt>
          <cx:pt idx="11036">3</cx:pt>
          <cx:pt idx="11037">3</cx:pt>
          <cx:pt idx="11038">3</cx:pt>
          <cx:pt idx="11039">3</cx:pt>
          <cx:pt idx="11040">3</cx:pt>
          <cx:pt idx="11041">3</cx:pt>
          <cx:pt idx="11042">3</cx:pt>
          <cx:pt idx="11043">3</cx:pt>
          <cx:pt idx="11044">3</cx:pt>
          <cx:pt idx="11045">3</cx:pt>
          <cx:pt idx="11046">3</cx:pt>
          <cx:pt idx="11047">3</cx:pt>
          <cx:pt idx="11048">3</cx:pt>
          <cx:pt idx="11049">3</cx:pt>
          <cx:pt idx="11050">3</cx:pt>
          <cx:pt idx="11051">3</cx:pt>
          <cx:pt idx="11052">3</cx:pt>
          <cx:pt idx="11053">3</cx:pt>
          <cx:pt idx="11054">3</cx:pt>
          <cx:pt idx="11055">3</cx:pt>
          <cx:pt idx="11056">3</cx:pt>
          <cx:pt idx="11057">3</cx:pt>
          <cx:pt idx="11058">3</cx:pt>
          <cx:pt idx="11059">3</cx:pt>
          <cx:pt idx="11060">3</cx:pt>
          <cx:pt idx="11061">3</cx:pt>
          <cx:pt idx="11062">3</cx:pt>
          <cx:pt idx="11063">3</cx:pt>
          <cx:pt idx="11064">3</cx:pt>
          <cx:pt idx="11065">3</cx:pt>
          <cx:pt idx="11066">3</cx:pt>
          <cx:pt idx="11067">3</cx:pt>
          <cx:pt idx="11068">3</cx:pt>
          <cx:pt idx="11069">3</cx:pt>
          <cx:pt idx="11070">3</cx:pt>
          <cx:pt idx="11071">3</cx:pt>
          <cx:pt idx="11072">3</cx:pt>
          <cx:pt idx="11073">3</cx:pt>
          <cx:pt idx="11074">3</cx:pt>
          <cx:pt idx="11075">3</cx:pt>
          <cx:pt idx="11076">3</cx:pt>
          <cx:pt idx="11077">3</cx:pt>
          <cx:pt idx="11078">3</cx:pt>
          <cx:pt idx="11079">3</cx:pt>
          <cx:pt idx="11080">3</cx:pt>
          <cx:pt idx="11081">3</cx:pt>
          <cx:pt idx="11082">3</cx:pt>
          <cx:pt idx="11083">3</cx:pt>
          <cx:pt idx="11084">3</cx:pt>
          <cx:pt idx="11085">3</cx:pt>
          <cx:pt idx="11086">3</cx:pt>
          <cx:pt idx="11087">3</cx:pt>
          <cx:pt idx="11088">3</cx:pt>
          <cx:pt idx="11089">3</cx:pt>
          <cx:pt idx="11090">3</cx:pt>
          <cx:pt idx="11091">3</cx:pt>
          <cx:pt idx="11092">3</cx:pt>
          <cx:pt idx="11093">3</cx:pt>
          <cx:pt idx="11094">3</cx:pt>
          <cx:pt idx="11095">3</cx:pt>
          <cx:pt idx="11096">3</cx:pt>
          <cx:pt idx="11097">3</cx:pt>
          <cx:pt idx="11098">3</cx:pt>
          <cx:pt idx="11099">3</cx:pt>
          <cx:pt idx="11100">3</cx:pt>
          <cx:pt idx="11101">3</cx:pt>
          <cx:pt idx="11102">3</cx:pt>
          <cx:pt idx="11103">3</cx:pt>
          <cx:pt idx="11104">3</cx:pt>
          <cx:pt idx="11105">3</cx:pt>
          <cx:pt idx="11106">3</cx:pt>
          <cx:pt idx="11107">3</cx:pt>
          <cx:pt idx="11108">3</cx:pt>
          <cx:pt idx="11109">3</cx:pt>
          <cx:pt idx="11110">3</cx:pt>
          <cx:pt idx="11111">3</cx:pt>
          <cx:pt idx="11112">3</cx:pt>
          <cx:pt idx="11113">3</cx:pt>
          <cx:pt idx="11114">3</cx:pt>
          <cx:pt idx="11115">3</cx:pt>
          <cx:pt idx="11116">3</cx:pt>
          <cx:pt idx="11117">3</cx:pt>
          <cx:pt idx="11118">3</cx:pt>
          <cx:pt idx="11119">3</cx:pt>
          <cx:pt idx="11120">3</cx:pt>
          <cx:pt idx="11121">3</cx:pt>
          <cx:pt idx="11122">3</cx:pt>
          <cx:pt idx="11123">3</cx:pt>
          <cx:pt idx="11124">3</cx:pt>
          <cx:pt idx="11125">3</cx:pt>
          <cx:pt idx="11126">3</cx:pt>
          <cx:pt idx="11127">3</cx:pt>
          <cx:pt idx="11128">3</cx:pt>
          <cx:pt idx="11129">3</cx:pt>
          <cx:pt idx="11130">3</cx:pt>
          <cx:pt idx="11131">3</cx:pt>
          <cx:pt idx="11132">3</cx:pt>
          <cx:pt idx="11133">3</cx:pt>
          <cx:pt idx="11134">3</cx:pt>
          <cx:pt idx="11135">3</cx:pt>
          <cx:pt idx="11136">3</cx:pt>
          <cx:pt idx="11137">3</cx:pt>
          <cx:pt idx="11138">3</cx:pt>
          <cx:pt idx="11139">3</cx:pt>
          <cx:pt idx="11140">3</cx:pt>
          <cx:pt idx="11141">3</cx:pt>
          <cx:pt idx="11142">3</cx:pt>
          <cx:pt idx="11143">3</cx:pt>
          <cx:pt idx="11144">3</cx:pt>
          <cx:pt idx="11145">3</cx:pt>
          <cx:pt idx="11146">3</cx:pt>
          <cx:pt idx="11147">3</cx:pt>
          <cx:pt idx="11148">3</cx:pt>
          <cx:pt idx="11149">3</cx:pt>
          <cx:pt idx="11150">3</cx:pt>
          <cx:pt idx="11151">3</cx:pt>
          <cx:pt idx="11152">3</cx:pt>
          <cx:pt idx="11153">3</cx:pt>
          <cx:pt idx="11154">3</cx:pt>
          <cx:pt idx="11155">3</cx:pt>
          <cx:pt idx="11156">3</cx:pt>
          <cx:pt idx="11157">3</cx:pt>
          <cx:pt idx="11158">3</cx:pt>
          <cx:pt idx="11159">3</cx:pt>
          <cx:pt idx="11160">3</cx:pt>
          <cx:pt idx="11161">3</cx:pt>
          <cx:pt idx="11162">3</cx:pt>
          <cx:pt idx="11163">3</cx:pt>
          <cx:pt idx="11164">3</cx:pt>
          <cx:pt idx="11165">3</cx:pt>
          <cx:pt idx="11166">3</cx:pt>
          <cx:pt idx="11167">3</cx:pt>
          <cx:pt idx="11168">3</cx:pt>
          <cx:pt idx="11169">3</cx:pt>
          <cx:pt idx="11170">3</cx:pt>
          <cx:pt idx="11171">3</cx:pt>
          <cx:pt idx="11172">3</cx:pt>
          <cx:pt idx="11173">3</cx:pt>
          <cx:pt idx="11174">3</cx:pt>
          <cx:pt idx="11175">3</cx:pt>
          <cx:pt idx="11176">3</cx:pt>
          <cx:pt idx="11177">3</cx:pt>
          <cx:pt idx="11178">3</cx:pt>
          <cx:pt idx="11179">3</cx:pt>
          <cx:pt idx="11180">3</cx:pt>
          <cx:pt idx="11181">3</cx:pt>
          <cx:pt idx="11182">3</cx:pt>
          <cx:pt idx="11183">3</cx:pt>
          <cx:pt idx="11184">3</cx:pt>
          <cx:pt idx="11185">3</cx:pt>
          <cx:pt idx="11186">3</cx:pt>
          <cx:pt idx="11187">3</cx:pt>
          <cx:pt idx="11188">3</cx:pt>
          <cx:pt idx="11189">3</cx:pt>
          <cx:pt idx="11190">3</cx:pt>
          <cx:pt idx="11191">3</cx:pt>
          <cx:pt idx="11192">3</cx:pt>
          <cx:pt idx="11193">3</cx:pt>
          <cx:pt idx="11194">3</cx:pt>
          <cx:pt idx="11195">3</cx:pt>
          <cx:pt idx="11196">3</cx:pt>
          <cx:pt idx="11197">3</cx:pt>
          <cx:pt idx="11198">3</cx:pt>
          <cx:pt idx="11199">3</cx:pt>
          <cx:pt idx="11200">3</cx:pt>
          <cx:pt idx="11201">3</cx:pt>
          <cx:pt idx="11202">3</cx:pt>
          <cx:pt idx="11203">3</cx:pt>
          <cx:pt idx="11204">3</cx:pt>
          <cx:pt idx="11205">3</cx:pt>
          <cx:pt idx="11206">3</cx:pt>
          <cx:pt idx="11207">3</cx:pt>
          <cx:pt idx="11208">3</cx:pt>
          <cx:pt idx="11209">3</cx:pt>
          <cx:pt idx="11210">3</cx:pt>
          <cx:pt idx="11211">3</cx:pt>
          <cx:pt idx="11212">3</cx:pt>
          <cx:pt idx="11213">3</cx:pt>
          <cx:pt idx="11214">3</cx:pt>
          <cx:pt idx="11215">3</cx:pt>
          <cx:pt idx="11216">3</cx:pt>
          <cx:pt idx="11217">3</cx:pt>
          <cx:pt idx="11218">3</cx:pt>
          <cx:pt idx="11219">3</cx:pt>
          <cx:pt idx="11220">3</cx:pt>
          <cx:pt idx="11221">3</cx:pt>
          <cx:pt idx="11222">3</cx:pt>
          <cx:pt idx="11223">3</cx:pt>
          <cx:pt idx="11224">3</cx:pt>
          <cx:pt idx="11225">3</cx:pt>
          <cx:pt idx="11226">3</cx:pt>
          <cx:pt idx="11227">3</cx:pt>
          <cx:pt idx="11228">3</cx:pt>
          <cx:pt idx="11229">3</cx:pt>
          <cx:pt idx="11230">3</cx:pt>
          <cx:pt idx="11231">3</cx:pt>
          <cx:pt idx="11232">3</cx:pt>
          <cx:pt idx="11233">3</cx:pt>
          <cx:pt idx="11234">3</cx:pt>
          <cx:pt idx="11235">3</cx:pt>
          <cx:pt idx="11236">3</cx:pt>
          <cx:pt idx="11237">3</cx:pt>
          <cx:pt idx="11238">3</cx:pt>
          <cx:pt idx="11239">3</cx:pt>
          <cx:pt idx="11240">3</cx:pt>
          <cx:pt idx="11241">3</cx:pt>
          <cx:pt idx="11242">3</cx:pt>
          <cx:pt idx="11243">3</cx:pt>
          <cx:pt idx="11244">3</cx:pt>
          <cx:pt idx="11245">3</cx:pt>
          <cx:pt idx="11246">3</cx:pt>
          <cx:pt idx="11247">3</cx:pt>
          <cx:pt idx="11248">3</cx:pt>
          <cx:pt idx="11249">3</cx:pt>
          <cx:pt idx="11250">3</cx:pt>
          <cx:pt idx="11251">3</cx:pt>
          <cx:pt idx="11252">3</cx:pt>
          <cx:pt idx="11253">3</cx:pt>
          <cx:pt idx="11254">3</cx:pt>
          <cx:pt idx="11255">3</cx:pt>
          <cx:pt idx="11256">3</cx:pt>
          <cx:pt idx="11257">3</cx:pt>
          <cx:pt idx="11258">3</cx:pt>
          <cx:pt idx="11259">3</cx:pt>
          <cx:pt idx="11260">3</cx:pt>
          <cx:pt idx="11261">3</cx:pt>
          <cx:pt idx="11262">3</cx:pt>
          <cx:pt idx="11263">3</cx:pt>
          <cx:pt idx="11264">3</cx:pt>
          <cx:pt idx="11265">3</cx:pt>
          <cx:pt idx="11266">3</cx:pt>
          <cx:pt idx="11267">3</cx:pt>
          <cx:pt idx="11268">3</cx:pt>
          <cx:pt idx="11269">3</cx:pt>
          <cx:pt idx="11270">3</cx:pt>
          <cx:pt idx="11271">3</cx:pt>
          <cx:pt idx="11272">3</cx:pt>
          <cx:pt idx="11273">3</cx:pt>
          <cx:pt idx="11274">3</cx:pt>
          <cx:pt idx="11275">3</cx:pt>
          <cx:pt idx="11276">3</cx:pt>
          <cx:pt idx="11277">3</cx:pt>
          <cx:pt idx="11278">3</cx:pt>
          <cx:pt idx="11279">3</cx:pt>
          <cx:pt idx="11280">3</cx:pt>
          <cx:pt idx="11281">3</cx:pt>
          <cx:pt idx="11282">3</cx:pt>
          <cx:pt idx="11283">3</cx:pt>
          <cx:pt idx="11284">3</cx:pt>
          <cx:pt idx="11285">3</cx:pt>
          <cx:pt idx="11286">3</cx:pt>
          <cx:pt idx="11287">3</cx:pt>
          <cx:pt idx="11288">3</cx:pt>
          <cx:pt idx="11289">3</cx:pt>
          <cx:pt idx="11290">3</cx:pt>
          <cx:pt idx="11291">3</cx:pt>
          <cx:pt idx="11292">3</cx:pt>
          <cx:pt idx="11293">3</cx:pt>
          <cx:pt idx="11294">3</cx:pt>
          <cx:pt idx="11295">3</cx:pt>
          <cx:pt idx="11296">3</cx:pt>
          <cx:pt idx="11297">3</cx:pt>
          <cx:pt idx="11298">3</cx:pt>
          <cx:pt idx="11299">3</cx:pt>
          <cx:pt idx="11300">3</cx:pt>
          <cx:pt idx="11301">3</cx:pt>
          <cx:pt idx="11302">3</cx:pt>
          <cx:pt idx="11303">3</cx:pt>
          <cx:pt idx="11304">3</cx:pt>
          <cx:pt idx="11305">3</cx:pt>
          <cx:pt idx="11306">3</cx:pt>
          <cx:pt idx="11307">3</cx:pt>
          <cx:pt idx="11308">3</cx:pt>
          <cx:pt idx="11309">3</cx:pt>
          <cx:pt idx="11310">3</cx:pt>
          <cx:pt idx="11311">3</cx:pt>
          <cx:pt idx="11312">3</cx:pt>
          <cx:pt idx="11313">3</cx:pt>
          <cx:pt idx="11314">3</cx:pt>
          <cx:pt idx="11315">3</cx:pt>
          <cx:pt idx="11316">3</cx:pt>
          <cx:pt idx="11317">3</cx:pt>
          <cx:pt idx="11318">3</cx:pt>
          <cx:pt idx="11319">3</cx:pt>
          <cx:pt idx="11320">3</cx:pt>
          <cx:pt idx="11321">3</cx:pt>
          <cx:pt idx="11322">3</cx:pt>
          <cx:pt idx="11323">3</cx:pt>
          <cx:pt idx="11324">3</cx:pt>
          <cx:pt idx="11325">3</cx:pt>
          <cx:pt idx="11326">3</cx:pt>
          <cx:pt idx="11327">3</cx:pt>
          <cx:pt idx="11328">3</cx:pt>
          <cx:pt idx="11329">3</cx:pt>
          <cx:pt idx="11330">3</cx:pt>
          <cx:pt idx="11331">3</cx:pt>
          <cx:pt idx="11332">3</cx:pt>
          <cx:pt idx="11333">3</cx:pt>
          <cx:pt idx="11334">3</cx:pt>
          <cx:pt idx="11335">3</cx:pt>
          <cx:pt idx="11336">3</cx:pt>
          <cx:pt idx="11337">3</cx:pt>
          <cx:pt idx="11338">3</cx:pt>
          <cx:pt idx="11339">3</cx:pt>
          <cx:pt idx="11340">3</cx:pt>
          <cx:pt idx="11341">3</cx:pt>
          <cx:pt idx="11342">3</cx:pt>
          <cx:pt idx="11343">3</cx:pt>
          <cx:pt idx="11344">3</cx:pt>
          <cx:pt idx="11345">3</cx:pt>
          <cx:pt idx="11346">3</cx:pt>
          <cx:pt idx="11347">3</cx:pt>
          <cx:pt idx="11348">3</cx:pt>
          <cx:pt idx="11349">3</cx:pt>
          <cx:pt idx="11350">3</cx:pt>
          <cx:pt idx="11351">3</cx:pt>
          <cx:pt idx="11352">3</cx:pt>
          <cx:pt idx="11353">3</cx:pt>
          <cx:pt idx="11354">3</cx:pt>
          <cx:pt idx="11355">3</cx:pt>
          <cx:pt idx="11356">3</cx:pt>
          <cx:pt idx="11357">3</cx:pt>
          <cx:pt idx="11358">3</cx:pt>
          <cx:pt idx="11359">3</cx:pt>
          <cx:pt idx="11360">3</cx:pt>
          <cx:pt idx="11361">3</cx:pt>
          <cx:pt idx="11362">3</cx:pt>
          <cx:pt idx="11363">3</cx:pt>
          <cx:pt idx="11364">3</cx:pt>
          <cx:pt idx="11365">3</cx:pt>
          <cx:pt idx="11366">3</cx:pt>
          <cx:pt idx="11367">3</cx:pt>
          <cx:pt idx="11368">3</cx:pt>
          <cx:pt idx="11369">3</cx:pt>
          <cx:pt idx="11370">3</cx:pt>
          <cx:pt idx="11371">3</cx:pt>
          <cx:pt idx="11372">3</cx:pt>
          <cx:pt idx="11373">3</cx:pt>
          <cx:pt idx="11374">3</cx:pt>
          <cx:pt idx="11375">3</cx:pt>
          <cx:pt idx="11376">3</cx:pt>
          <cx:pt idx="11377">3</cx:pt>
          <cx:pt idx="11378">3</cx:pt>
          <cx:pt idx="11379">3</cx:pt>
          <cx:pt idx="11380">3</cx:pt>
          <cx:pt idx="11381">3</cx:pt>
          <cx:pt idx="11382">3</cx:pt>
          <cx:pt idx="11383">3</cx:pt>
          <cx:pt idx="11384">3</cx:pt>
          <cx:pt idx="11385">3</cx:pt>
          <cx:pt idx="11386">3</cx:pt>
          <cx:pt idx="11387">3</cx:pt>
          <cx:pt idx="11388">3</cx:pt>
          <cx:pt idx="11389">3</cx:pt>
          <cx:pt idx="11390">3</cx:pt>
          <cx:pt idx="11391">3</cx:pt>
          <cx:pt idx="11392">3</cx:pt>
          <cx:pt idx="11393">3</cx:pt>
          <cx:pt idx="11394">3</cx:pt>
          <cx:pt idx="11395">3</cx:pt>
          <cx:pt idx="11396">3</cx:pt>
          <cx:pt idx="11397">3</cx:pt>
          <cx:pt idx="11398">3</cx:pt>
          <cx:pt idx="11399">3</cx:pt>
          <cx:pt idx="11400">3</cx:pt>
          <cx:pt idx="11401">3</cx:pt>
          <cx:pt idx="11402">3</cx:pt>
          <cx:pt idx="11403">3</cx:pt>
          <cx:pt idx="11404">3</cx:pt>
          <cx:pt idx="11405">3</cx:pt>
          <cx:pt idx="11406">3</cx:pt>
          <cx:pt idx="11407">3</cx:pt>
          <cx:pt idx="11408">3</cx:pt>
          <cx:pt idx="11409">3</cx:pt>
          <cx:pt idx="11410">3</cx:pt>
          <cx:pt idx="11411">3</cx:pt>
          <cx:pt idx="11412">3</cx:pt>
          <cx:pt idx="11413">3</cx:pt>
          <cx:pt idx="11414">3</cx:pt>
          <cx:pt idx="11415">3</cx:pt>
          <cx:pt idx="11416">3</cx:pt>
          <cx:pt idx="11417">3</cx:pt>
          <cx:pt idx="11418">3</cx:pt>
          <cx:pt idx="11419">3</cx:pt>
          <cx:pt idx="11420">3</cx:pt>
          <cx:pt idx="11421">3</cx:pt>
          <cx:pt idx="11422">3</cx:pt>
          <cx:pt idx="11423">3</cx:pt>
          <cx:pt idx="11424">3</cx:pt>
          <cx:pt idx="11425">3</cx:pt>
          <cx:pt idx="11426">3</cx:pt>
          <cx:pt idx="11427">3</cx:pt>
          <cx:pt idx="11428">3</cx:pt>
          <cx:pt idx="11429">3</cx:pt>
          <cx:pt idx="11430">3</cx:pt>
          <cx:pt idx="11431">3</cx:pt>
          <cx:pt idx="11432">3</cx:pt>
          <cx:pt idx="11433">3</cx:pt>
          <cx:pt idx="11434">3</cx:pt>
          <cx:pt idx="11435">3</cx:pt>
          <cx:pt idx="11436">3</cx:pt>
          <cx:pt idx="11437">3</cx:pt>
          <cx:pt idx="11438">3</cx:pt>
          <cx:pt idx="11439">3</cx:pt>
          <cx:pt idx="11440">3</cx:pt>
          <cx:pt idx="11441">3</cx:pt>
          <cx:pt idx="11442">3</cx:pt>
          <cx:pt idx="11443">3</cx:pt>
          <cx:pt idx="11444">3</cx:pt>
          <cx:pt idx="11445">3</cx:pt>
          <cx:pt idx="11446">3</cx:pt>
          <cx:pt idx="11447">3</cx:pt>
          <cx:pt idx="11448">3</cx:pt>
          <cx:pt idx="11449">3</cx:pt>
          <cx:pt idx="11450">3</cx:pt>
          <cx:pt idx="11451">3</cx:pt>
          <cx:pt idx="11452">3</cx:pt>
          <cx:pt idx="11453">3</cx:pt>
          <cx:pt idx="11454">3</cx:pt>
          <cx:pt idx="11455">3</cx:pt>
          <cx:pt idx="11456">3</cx:pt>
          <cx:pt idx="11457">3</cx:pt>
          <cx:pt idx="11458">3</cx:pt>
          <cx:pt idx="11459">3</cx:pt>
          <cx:pt idx="11460">3</cx:pt>
          <cx:pt idx="11461">3</cx:pt>
          <cx:pt idx="11462">3</cx:pt>
          <cx:pt idx="11463">3</cx:pt>
          <cx:pt idx="11464">3</cx:pt>
          <cx:pt idx="11465">3</cx:pt>
          <cx:pt idx="11466">3</cx:pt>
          <cx:pt idx="11467">3</cx:pt>
          <cx:pt idx="11468">3</cx:pt>
          <cx:pt idx="11469">3</cx:pt>
          <cx:pt idx="11470">3</cx:pt>
          <cx:pt idx="11471">3</cx:pt>
          <cx:pt idx="11472">3</cx:pt>
          <cx:pt idx="11473">3</cx:pt>
          <cx:pt idx="11474">3</cx:pt>
          <cx:pt idx="11475">3</cx:pt>
          <cx:pt idx="11476">3</cx:pt>
          <cx:pt idx="11477">3</cx:pt>
          <cx:pt idx="11478">3</cx:pt>
          <cx:pt idx="11479">3</cx:pt>
          <cx:pt idx="11480">3</cx:pt>
          <cx:pt idx="11481">3</cx:pt>
          <cx:pt idx="11482">3</cx:pt>
          <cx:pt idx="11483">3</cx:pt>
          <cx:pt idx="11484">3</cx:pt>
          <cx:pt idx="11485">3</cx:pt>
          <cx:pt idx="11486">3</cx:pt>
          <cx:pt idx="11487">3</cx:pt>
          <cx:pt idx="11488">3</cx:pt>
          <cx:pt idx="11489">3</cx:pt>
          <cx:pt idx="11490">3</cx:pt>
          <cx:pt idx="11491">3</cx:pt>
          <cx:pt idx="11492">3</cx:pt>
          <cx:pt idx="11493">3</cx:pt>
          <cx:pt idx="11494">3</cx:pt>
          <cx:pt idx="11495">3</cx:pt>
          <cx:pt idx="11496">3</cx:pt>
          <cx:pt idx="11497">3</cx:pt>
          <cx:pt idx="11498">3</cx:pt>
          <cx:pt idx="11499">3</cx:pt>
          <cx:pt idx="11500">3</cx:pt>
          <cx:pt idx="11501">3</cx:pt>
          <cx:pt idx="11502">3</cx:pt>
          <cx:pt idx="11503">3</cx:pt>
          <cx:pt idx="11504">3</cx:pt>
          <cx:pt idx="11505">3</cx:pt>
          <cx:pt idx="11506">3</cx:pt>
          <cx:pt idx="11507">3</cx:pt>
          <cx:pt idx="11508">3</cx:pt>
          <cx:pt idx="11509">3</cx:pt>
          <cx:pt idx="11510">3</cx:pt>
          <cx:pt idx="11511">3</cx:pt>
          <cx:pt idx="11512">3</cx:pt>
          <cx:pt idx="11513">3</cx:pt>
          <cx:pt idx="11514">3</cx:pt>
          <cx:pt idx="11515">3</cx:pt>
          <cx:pt idx="11516">3</cx:pt>
          <cx:pt idx="11517">3</cx:pt>
          <cx:pt idx="11518">3</cx:pt>
          <cx:pt idx="11519">3</cx:pt>
          <cx:pt idx="11520">3</cx:pt>
          <cx:pt idx="11521">3</cx:pt>
          <cx:pt idx="11522">3</cx:pt>
          <cx:pt idx="11523">3</cx:pt>
          <cx:pt idx="11524">3</cx:pt>
          <cx:pt idx="11525">3</cx:pt>
          <cx:pt idx="11526">3</cx:pt>
          <cx:pt idx="11527">3</cx:pt>
          <cx:pt idx="11528">3</cx:pt>
          <cx:pt idx="11529">3</cx:pt>
          <cx:pt idx="11530">3</cx:pt>
          <cx:pt idx="11531">3</cx:pt>
          <cx:pt idx="11532">3</cx:pt>
          <cx:pt idx="11533">3</cx:pt>
          <cx:pt idx="11534">3</cx:pt>
          <cx:pt idx="11535">3</cx:pt>
          <cx:pt idx="11536">3</cx:pt>
          <cx:pt idx="11537">3</cx:pt>
          <cx:pt idx="11538">3</cx:pt>
          <cx:pt idx="11539">3</cx:pt>
          <cx:pt idx="11540">3</cx:pt>
          <cx:pt idx="11541">3</cx:pt>
          <cx:pt idx="11542">3</cx:pt>
          <cx:pt idx="11543">3</cx:pt>
          <cx:pt idx="11544">3</cx:pt>
          <cx:pt idx="11545">3</cx:pt>
          <cx:pt idx="11546">3</cx:pt>
          <cx:pt idx="11547">3</cx:pt>
          <cx:pt idx="11548">3</cx:pt>
          <cx:pt idx="11549">3</cx:pt>
          <cx:pt idx="11550">3</cx:pt>
          <cx:pt idx="11551">3</cx:pt>
          <cx:pt idx="11552">3</cx:pt>
          <cx:pt idx="11553">3</cx:pt>
          <cx:pt idx="11554">3</cx:pt>
          <cx:pt idx="11555">3</cx:pt>
          <cx:pt idx="11556">3</cx:pt>
          <cx:pt idx="11557">3</cx:pt>
          <cx:pt idx="11558">3</cx:pt>
          <cx:pt idx="11559">3</cx:pt>
          <cx:pt idx="11560">3</cx:pt>
          <cx:pt idx="11561">3</cx:pt>
          <cx:pt idx="11562">3</cx:pt>
          <cx:pt idx="11563">3</cx:pt>
          <cx:pt idx="11564">3</cx:pt>
          <cx:pt idx="11565">3</cx:pt>
          <cx:pt idx="11566">3</cx:pt>
          <cx:pt idx="11567">3</cx:pt>
          <cx:pt idx="11568">3</cx:pt>
          <cx:pt idx="11569">3</cx:pt>
          <cx:pt idx="11570">3</cx:pt>
          <cx:pt idx="11571">3</cx:pt>
          <cx:pt idx="11572">3</cx:pt>
          <cx:pt idx="11573">3</cx:pt>
          <cx:pt idx="11574">3</cx:pt>
          <cx:pt idx="11575">3</cx:pt>
          <cx:pt idx="11576">3</cx:pt>
          <cx:pt idx="11577">3</cx:pt>
          <cx:pt idx="11578">3</cx:pt>
          <cx:pt idx="11579">3</cx:pt>
          <cx:pt idx="11580">3</cx:pt>
          <cx:pt idx="11581">3</cx:pt>
          <cx:pt idx="11582">3</cx:pt>
          <cx:pt idx="11583">3</cx:pt>
          <cx:pt idx="11584">3</cx:pt>
          <cx:pt idx="11585">3</cx:pt>
          <cx:pt idx="11586">3</cx:pt>
          <cx:pt idx="11587">3</cx:pt>
          <cx:pt idx="11588">3</cx:pt>
          <cx:pt idx="11589">3</cx:pt>
          <cx:pt idx="11590">3</cx:pt>
          <cx:pt idx="11591">3</cx:pt>
          <cx:pt idx="11592">3</cx:pt>
          <cx:pt idx="11593">3</cx:pt>
          <cx:pt idx="11594">3</cx:pt>
          <cx:pt idx="11595">3</cx:pt>
          <cx:pt idx="11596">3</cx:pt>
          <cx:pt idx="11597">3</cx:pt>
          <cx:pt idx="11598">3</cx:pt>
          <cx:pt idx="11599">3</cx:pt>
          <cx:pt idx="11600">3</cx:pt>
          <cx:pt idx="11601">3</cx:pt>
          <cx:pt idx="11602">3</cx:pt>
          <cx:pt idx="11603">3</cx:pt>
          <cx:pt idx="11604">3</cx:pt>
          <cx:pt idx="11605">3</cx:pt>
          <cx:pt idx="11606">3</cx:pt>
          <cx:pt idx="11607">3</cx:pt>
          <cx:pt idx="11608">3</cx:pt>
          <cx:pt idx="11609">3</cx:pt>
          <cx:pt idx="11610">3</cx:pt>
          <cx:pt idx="11611">3</cx:pt>
          <cx:pt idx="11612">3</cx:pt>
          <cx:pt idx="11613">3</cx:pt>
          <cx:pt idx="11614">3</cx:pt>
          <cx:pt idx="11615">3</cx:pt>
          <cx:pt idx="11616">3</cx:pt>
          <cx:pt idx="11617">3</cx:pt>
          <cx:pt idx="11618">3</cx:pt>
          <cx:pt idx="11619">3</cx:pt>
          <cx:pt idx="11620">3</cx:pt>
          <cx:pt idx="11621">3</cx:pt>
          <cx:pt idx="11622">3</cx:pt>
          <cx:pt idx="11623">3</cx:pt>
          <cx:pt idx="11624">3</cx:pt>
          <cx:pt idx="11625">3</cx:pt>
          <cx:pt idx="11626">3</cx:pt>
          <cx:pt idx="11627">3</cx:pt>
          <cx:pt idx="11628">3</cx:pt>
          <cx:pt idx="11629">3</cx:pt>
          <cx:pt idx="11630">3</cx:pt>
          <cx:pt idx="11631">3</cx:pt>
          <cx:pt idx="11632">3</cx:pt>
          <cx:pt idx="11633">3</cx:pt>
          <cx:pt idx="11634">3</cx:pt>
          <cx:pt idx="11635">3</cx:pt>
          <cx:pt idx="11636">3</cx:pt>
          <cx:pt idx="11637">3</cx:pt>
          <cx:pt idx="11638">3</cx:pt>
          <cx:pt idx="11639">3</cx:pt>
          <cx:pt idx="11640">3</cx:pt>
          <cx:pt idx="11641">3</cx:pt>
          <cx:pt idx="11642">3</cx:pt>
          <cx:pt idx="11643">3</cx:pt>
          <cx:pt idx="11644">3</cx:pt>
          <cx:pt idx="11645">3</cx:pt>
          <cx:pt idx="11646">3</cx:pt>
          <cx:pt idx="11647">3</cx:pt>
          <cx:pt idx="11648">3</cx:pt>
          <cx:pt idx="11649">3</cx:pt>
          <cx:pt idx="11650">3</cx:pt>
          <cx:pt idx="11651">3</cx:pt>
          <cx:pt idx="11652">3</cx:pt>
          <cx:pt idx="11653">3</cx:pt>
          <cx:pt idx="11654">3</cx:pt>
          <cx:pt idx="11655">3</cx:pt>
          <cx:pt idx="11656">3</cx:pt>
          <cx:pt idx="11657">3</cx:pt>
          <cx:pt idx="11658">3</cx:pt>
          <cx:pt idx="11659">3</cx:pt>
          <cx:pt idx="11660">3</cx:pt>
          <cx:pt idx="11661">3</cx:pt>
          <cx:pt idx="11662">3</cx:pt>
          <cx:pt idx="11663">3</cx:pt>
          <cx:pt idx="11664">3</cx:pt>
          <cx:pt idx="11665">3</cx:pt>
          <cx:pt idx="11666">3</cx:pt>
          <cx:pt idx="11667">3</cx:pt>
          <cx:pt idx="11668">3</cx:pt>
          <cx:pt idx="11669">3</cx:pt>
          <cx:pt idx="11670">3</cx:pt>
          <cx:pt idx="11671">3</cx:pt>
          <cx:pt idx="11672">3</cx:pt>
          <cx:pt idx="11673">3</cx:pt>
          <cx:pt idx="11674">3</cx:pt>
          <cx:pt idx="11675">3</cx:pt>
          <cx:pt idx="11676">3</cx:pt>
          <cx:pt idx="11677">3</cx:pt>
          <cx:pt idx="11678">3</cx:pt>
          <cx:pt idx="11679">3</cx:pt>
          <cx:pt idx="11680">3</cx:pt>
          <cx:pt idx="11681">3</cx:pt>
          <cx:pt idx="11682">3</cx:pt>
          <cx:pt idx="11683">3</cx:pt>
          <cx:pt idx="11684">3</cx:pt>
          <cx:pt idx="11685">3</cx:pt>
          <cx:pt idx="11686">3</cx:pt>
          <cx:pt idx="11687">3</cx:pt>
          <cx:pt idx="11688">3</cx:pt>
          <cx:pt idx="11689">3</cx:pt>
          <cx:pt idx="11690">3</cx:pt>
          <cx:pt idx="11691">3</cx:pt>
          <cx:pt idx="11692">3</cx:pt>
          <cx:pt idx="11693">3</cx:pt>
          <cx:pt idx="11694">3</cx:pt>
          <cx:pt idx="11695">3</cx:pt>
          <cx:pt idx="11696">3</cx:pt>
          <cx:pt idx="11697">3</cx:pt>
          <cx:pt idx="11698">3</cx:pt>
          <cx:pt idx="11699">3</cx:pt>
          <cx:pt idx="11700">3</cx:pt>
          <cx:pt idx="11701">3</cx:pt>
          <cx:pt idx="11702">3</cx:pt>
          <cx:pt idx="11703">3</cx:pt>
          <cx:pt idx="11704">3</cx:pt>
          <cx:pt idx="11705">3</cx:pt>
          <cx:pt idx="11706">3</cx:pt>
          <cx:pt idx="11707">3</cx:pt>
          <cx:pt idx="11708">3</cx:pt>
          <cx:pt idx="11709">3</cx:pt>
          <cx:pt idx="11710">3</cx:pt>
          <cx:pt idx="11711">3</cx:pt>
          <cx:pt idx="11712">3</cx:pt>
          <cx:pt idx="11713">3</cx:pt>
          <cx:pt idx="11714">3</cx:pt>
          <cx:pt idx="11715">3</cx:pt>
          <cx:pt idx="11716">3</cx:pt>
          <cx:pt idx="11717">3</cx:pt>
          <cx:pt idx="11718">3</cx:pt>
          <cx:pt idx="11719">3</cx:pt>
          <cx:pt idx="11720">3</cx:pt>
          <cx:pt idx="11721">3</cx:pt>
          <cx:pt idx="11722">3</cx:pt>
          <cx:pt idx="11723">3</cx:pt>
          <cx:pt idx="11724">3</cx:pt>
          <cx:pt idx="11725">3</cx:pt>
          <cx:pt idx="11726">3</cx:pt>
          <cx:pt idx="11727">3</cx:pt>
          <cx:pt idx="11728">3</cx:pt>
          <cx:pt idx="11729">3</cx:pt>
          <cx:pt idx="11730">3</cx:pt>
          <cx:pt idx="11731">3</cx:pt>
          <cx:pt idx="11732">3</cx:pt>
          <cx:pt idx="11733">3</cx:pt>
          <cx:pt idx="11734">3</cx:pt>
          <cx:pt idx="11735">3</cx:pt>
          <cx:pt idx="11736">3</cx:pt>
          <cx:pt idx="11737">3</cx:pt>
          <cx:pt idx="11738">3</cx:pt>
          <cx:pt idx="11739">3</cx:pt>
          <cx:pt idx="11740">3</cx:pt>
          <cx:pt idx="11741">3</cx:pt>
          <cx:pt idx="11742">3</cx:pt>
          <cx:pt idx="11743">3</cx:pt>
          <cx:pt idx="11744">3</cx:pt>
          <cx:pt idx="11745">3</cx:pt>
          <cx:pt idx="11746">3</cx:pt>
          <cx:pt idx="11747">3</cx:pt>
          <cx:pt idx="11748">3</cx:pt>
          <cx:pt idx="11749">3</cx:pt>
          <cx:pt idx="11750">3</cx:pt>
          <cx:pt idx="11751">3</cx:pt>
          <cx:pt idx="11752">3</cx:pt>
          <cx:pt idx="11753">3</cx:pt>
          <cx:pt idx="11754">3</cx:pt>
          <cx:pt idx="11755">3</cx:pt>
          <cx:pt idx="11756">3</cx:pt>
          <cx:pt idx="11757">3</cx:pt>
          <cx:pt idx="11758">3</cx:pt>
          <cx:pt idx="11759">3</cx:pt>
          <cx:pt idx="11760">3</cx:pt>
          <cx:pt idx="11761">3</cx:pt>
          <cx:pt idx="11762">3</cx:pt>
          <cx:pt idx="11763">3</cx:pt>
          <cx:pt idx="11764">3</cx:pt>
          <cx:pt idx="11765">3</cx:pt>
          <cx:pt idx="11766">3</cx:pt>
          <cx:pt idx="11767">3</cx:pt>
          <cx:pt idx="11768">3</cx:pt>
          <cx:pt idx="11769">3</cx:pt>
          <cx:pt idx="11770">3</cx:pt>
          <cx:pt idx="11771">3</cx:pt>
          <cx:pt idx="11772">3</cx:pt>
          <cx:pt idx="11773">3</cx:pt>
          <cx:pt idx="11774">3</cx:pt>
          <cx:pt idx="11775">3</cx:pt>
          <cx:pt idx="11776">3</cx:pt>
          <cx:pt idx="11777">3</cx:pt>
          <cx:pt idx="11778">3</cx:pt>
          <cx:pt idx="11779">3</cx:pt>
          <cx:pt idx="11780">3</cx:pt>
          <cx:pt idx="11781">3</cx:pt>
          <cx:pt idx="11782">3</cx:pt>
          <cx:pt idx="11783">3</cx:pt>
          <cx:pt idx="11784">3</cx:pt>
          <cx:pt idx="11785">3</cx:pt>
          <cx:pt idx="11786">3</cx:pt>
          <cx:pt idx="11787">3</cx:pt>
          <cx:pt idx="11788">3</cx:pt>
          <cx:pt idx="11789">3</cx:pt>
          <cx:pt idx="11790">3</cx:pt>
          <cx:pt idx="11791">3</cx:pt>
          <cx:pt idx="11792">3</cx:pt>
          <cx:pt idx="11793">3</cx:pt>
          <cx:pt idx="11794">3</cx:pt>
          <cx:pt idx="11795">3</cx:pt>
          <cx:pt idx="11796">3</cx:pt>
          <cx:pt idx="11797">3</cx:pt>
          <cx:pt idx="11798">3</cx:pt>
          <cx:pt idx="11799">3</cx:pt>
          <cx:pt idx="11800">3</cx:pt>
          <cx:pt idx="11801">3</cx:pt>
          <cx:pt idx="11802">3</cx:pt>
          <cx:pt idx="11803">3</cx:pt>
          <cx:pt idx="11804">3</cx:pt>
          <cx:pt idx="11805">3</cx:pt>
          <cx:pt idx="11806">3</cx:pt>
          <cx:pt idx="11807">3</cx:pt>
          <cx:pt idx="11808">3</cx:pt>
          <cx:pt idx="11809">3</cx:pt>
          <cx:pt idx="11810">3</cx:pt>
          <cx:pt idx="11811">3</cx:pt>
          <cx:pt idx="11812">3</cx:pt>
          <cx:pt idx="11813">3</cx:pt>
          <cx:pt idx="11814">3</cx:pt>
          <cx:pt idx="11815">3</cx:pt>
          <cx:pt idx="11816">3</cx:pt>
          <cx:pt idx="11817">3</cx:pt>
          <cx:pt idx="11818">3</cx:pt>
          <cx:pt idx="11819">3</cx:pt>
          <cx:pt idx="11820">3</cx:pt>
          <cx:pt idx="11821">3</cx:pt>
          <cx:pt idx="11822">3</cx:pt>
          <cx:pt idx="11823">3</cx:pt>
          <cx:pt idx="11824">3</cx:pt>
          <cx:pt idx="11825">3</cx:pt>
          <cx:pt idx="11826">3</cx:pt>
          <cx:pt idx="11827">3</cx:pt>
          <cx:pt idx="11828">3</cx:pt>
          <cx:pt idx="11829">3</cx:pt>
          <cx:pt idx="11830">3</cx:pt>
          <cx:pt idx="11831">3</cx:pt>
          <cx:pt idx="11832">3</cx:pt>
          <cx:pt idx="11833">3</cx:pt>
          <cx:pt idx="11834">3</cx:pt>
          <cx:pt idx="11835">3</cx:pt>
          <cx:pt idx="11836">3</cx:pt>
          <cx:pt idx="11837">3</cx:pt>
          <cx:pt idx="11838">3</cx:pt>
          <cx:pt idx="11839">3</cx:pt>
          <cx:pt idx="11840">3</cx:pt>
          <cx:pt idx="11841">3</cx:pt>
          <cx:pt idx="11842">3</cx:pt>
          <cx:pt idx="11843">3</cx:pt>
          <cx:pt idx="11844">3</cx:pt>
          <cx:pt idx="11845">3</cx:pt>
          <cx:pt idx="11846">3</cx:pt>
          <cx:pt idx="11847">3</cx:pt>
          <cx:pt idx="11848">3</cx:pt>
          <cx:pt idx="11849">3</cx:pt>
          <cx:pt idx="11850">3</cx:pt>
          <cx:pt idx="11851">3</cx:pt>
          <cx:pt idx="11852">3</cx:pt>
          <cx:pt idx="11853">3</cx:pt>
          <cx:pt idx="11854">3</cx:pt>
          <cx:pt idx="11855">3</cx:pt>
          <cx:pt idx="11856">3</cx:pt>
          <cx:pt idx="11857">3</cx:pt>
          <cx:pt idx="11858">3</cx:pt>
          <cx:pt idx="11859">3</cx:pt>
          <cx:pt idx="11860">3</cx:pt>
          <cx:pt idx="11861">3</cx:pt>
          <cx:pt idx="11862">3</cx:pt>
          <cx:pt idx="11863">3</cx:pt>
          <cx:pt idx="11864">3</cx:pt>
          <cx:pt idx="11865">3</cx:pt>
          <cx:pt idx="11866">3</cx:pt>
          <cx:pt idx="11867">3</cx:pt>
          <cx:pt idx="11868">3</cx:pt>
          <cx:pt idx="11869">3</cx:pt>
          <cx:pt idx="11870">3</cx:pt>
          <cx:pt idx="11871">3</cx:pt>
          <cx:pt idx="11872">3</cx:pt>
          <cx:pt idx="11873">3</cx:pt>
          <cx:pt idx="11874">3</cx:pt>
          <cx:pt idx="11875">3</cx:pt>
          <cx:pt idx="11876">3</cx:pt>
          <cx:pt idx="11877">3</cx:pt>
          <cx:pt idx="11878">3</cx:pt>
          <cx:pt idx="11879">3</cx:pt>
          <cx:pt idx="11880">3</cx:pt>
          <cx:pt idx="11881">3</cx:pt>
          <cx:pt idx="11882">3</cx:pt>
          <cx:pt idx="11883">3</cx:pt>
          <cx:pt idx="11884">3</cx:pt>
          <cx:pt idx="11885">3</cx:pt>
          <cx:pt idx="11886">3</cx:pt>
          <cx:pt idx="11887">3</cx:pt>
          <cx:pt idx="11888">3</cx:pt>
          <cx:pt idx="11889">3</cx:pt>
          <cx:pt idx="11890">3</cx:pt>
          <cx:pt idx="11891">3</cx:pt>
          <cx:pt idx="11892">3</cx:pt>
          <cx:pt idx="11893">3</cx:pt>
          <cx:pt idx="11894">3</cx:pt>
          <cx:pt idx="11895">3</cx:pt>
          <cx:pt idx="11896">3</cx:pt>
          <cx:pt idx="11897">3</cx:pt>
          <cx:pt idx="11898">3</cx:pt>
          <cx:pt idx="11899">3</cx:pt>
          <cx:pt idx="11900">3</cx:pt>
          <cx:pt idx="11901">3</cx:pt>
          <cx:pt idx="11902">3</cx:pt>
          <cx:pt idx="11903">3</cx:pt>
          <cx:pt idx="11904">3</cx:pt>
          <cx:pt idx="11905">3</cx:pt>
          <cx:pt idx="11906">3</cx:pt>
          <cx:pt idx="11907">3</cx:pt>
          <cx:pt idx="11908">3</cx:pt>
          <cx:pt idx="11909">3</cx:pt>
          <cx:pt idx="11910">3</cx:pt>
          <cx:pt idx="11911">3</cx:pt>
          <cx:pt idx="11912">3</cx:pt>
          <cx:pt idx="11913">3</cx:pt>
          <cx:pt idx="11914">3</cx:pt>
          <cx:pt idx="11915">3</cx:pt>
          <cx:pt idx="11916">3</cx:pt>
          <cx:pt idx="11917">3</cx:pt>
          <cx:pt idx="11918">3</cx:pt>
          <cx:pt idx="11919">3</cx:pt>
          <cx:pt idx="11920">3</cx:pt>
          <cx:pt idx="11921">3</cx:pt>
          <cx:pt idx="11922">3</cx:pt>
          <cx:pt idx="11923">3</cx:pt>
          <cx:pt idx="11924">3</cx:pt>
          <cx:pt idx="11925">3</cx:pt>
          <cx:pt idx="11926">3</cx:pt>
          <cx:pt idx="11927">3</cx:pt>
          <cx:pt idx="11928">3</cx:pt>
          <cx:pt idx="11929">3</cx:pt>
          <cx:pt idx="11930">3</cx:pt>
          <cx:pt idx="11931">3</cx:pt>
          <cx:pt idx="11932">3</cx:pt>
          <cx:pt idx="11933">3</cx:pt>
          <cx:pt idx="11934">3</cx:pt>
          <cx:pt idx="11935">3</cx:pt>
          <cx:pt idx="11936">3</cx:pt>
          <cx:pt idx="11937">3</cx:pt>
          <cx:pt idx="11938">3</cx:pt>
          <cx:pt idx="11939">3</cx:pt>
          <cx:pt idx="11940">3</cx:pt>
          <cx:pt idx="11941">3</cx:pt>
          <cx:pt idx="11942">3</cx:pt>
          <cx:pt idx="11943">3</cx:pt>
          <cx:pt idx="11944">3</cx:pt>
          <cx:pt idx="11945">3</cx:pt>
          <cx:pt idx="11946">3</cx:pt>
          <cx:pt idx="11947">3</cx:pt>
          <cx:pt idx="11948">3</cx:pt>
          <cx:pt idx="11949">3</cx:pt>
          <cx:pt idx="11950">3</cx:pt>
          <cx:pt idx="11951">3</cx:pt>
          <cx:pt idx="11952">3</cx:pt>
          <cx:pt idx="11953">3</cx:pt>
          <cx:pt idx="11954">3</cx:pt>
          <cx:pt idx="11955">3</cx:pt>
          <cx:pt idx="11956">3</cx:pt>
          <cx:pt idx="11957">3</cx:pt>
          <cx:pt idx="11958">3</cx:pt>
          <cx:pt idx="11959">3</cx:pt>
          <cx:pt idx="11960">3</cx:pt>
          <cx:pt idx="11961">3</cx:pt>
          <cx:pt idx="11962">3</cx:pt>
          <cx:pt idx="11963">3</cx:pt>
          <cx:pt idx="11964">3</cx:pt>
          <cx:pt idx="11965">3</cx:pt>
          <cx:pt idx="11966">3</cx:pt>
          <cx:pt idx="11967">3</cx:pt>
          <cx:pt idx="11968">3</cx:pt>
          <cx:pt idx="11969">3</cx:pt>
          <cx:pt idx="11970">3</cx:pt>
          <cx:pt idx="11971">3</cx:pt>
          <cx:pt idx="11972">3</cx:pt>
          <cx:pt idx="11973">3</cx:pt>
          <cx:pt idx="11974">3</cx:pt>
          <cx:pt idx="11975">3</cx:pt>
          <cx:pt idx="11976">3</cx:pt>
          <cx:pt idx="11977">3</cx:pt>
          <cx:pt idx="11978">3</cx:pt>
          <cx:pt idx="11979">3</cx:pt>
          <cx:pt idx="11980">3</cx:pt>
          <cx:pt idx="11981">3</cx:pt>
          <cx:pt idx="11982">3</cx:pt>
          <cx:pt idx="11983">3</cx:pt>
          <cx:pt idx="11984">3</cx:pt>
          <cx:pt idx="11985">3</cx:pt>
          <cx:pt idx="11986">3</cx:pt>
          <cx:pt idx="11987">3</cx:pt>
          <cx:pt idx="11988">3</cx:pt>
          <cx:pt idx="11989">3</cx:pt>
          <cx:pt idx="11990">3</cx:pt>
          <cx:pt idx="11991">3</cx:pt>
          <cx:pt idx="11992">3</cx:pt>
          <cx:pt idx="11993">3</cx:pt>
          <cx:pt idx="11994">3</cx:pt>
          <cx:pt idx="11995">3</cx:pt>
          <cx:pt idx="11996">3</cx:pt>
          <cx:pt idx="11997">3</cx:pt>
          <cx:pt idx="11998">3</cx:pt>
          <cx:pt idx="11999">3</cx:pt>
          <cx:pt idx="12000">3</cx:pt>
          <cx:pt idx="12001">3</cx:pt>
          <cx:pt idx="12002">3</cx:pt>
          <cx:pt idx="12003">3</cx:pt>
          <cx:pt idx="12004">3</cx:pt>
          <cx:pt idx="12005">3</cx:pt>
          <cx:pt idx="12006">3</cx:pt>
          <cx:pt idx="12007">3</cx:pt>
          <cx:pt idx="12008">3</cx:pt>
          <cx:pt idx="12009">3</cx:pt>
          <cx:pt idx="12010">3</cx:pt>
          <cx:pt idx="12011">3</cx:pt>
          <cx:pt idx="12012">3</cx:pt>
          <cx:pt idx="12013">3</cx:pt>
          <cx:pt idx="12014">3</cx:pt>
          <cx:pt idx="12015">3</cx:pt>
          <cx:pt idx="12016">3</cx:pt>
          <cx:pt idx="12017">3</cx:pt>
          <cx:pt idx="12018">3</cx:pt>
          <cx:pt idx="12019">3</cx:pt>
          <cx:pt idx="12020">3</cx:pt>
          <cx:pt idx="12021">3</cx:pt>
          <cx:pt idx="12022">3</cx:pt>
          <cx:pt idx="12023">3</cx:pt>
          <cx:pt idx="12024">3</cx:pt>
          <cx:pt idx="12025">3</cx:pt>
          <cx:pt idx="12026">3</cx:pt>
          <cx:pt idx="12027">3</cx:pt>
          <cx:pt idx="12028">3</cx:pt>
          <cx:pt idx="12029">3</cx:pt>
          <cx:pt idx="12030">3</cx:pt>
          <cx:pt idx="12031">3</cx:pt>
          <cx:pt idx="12032">3</cx:pt>
          <cx:pt idx="12033">3</cx:pt>
          <cx:pt idx="12034">3</cx:pt>
          <cx:pt idx="12035">3</cx:pt>
          <cx:pt idx="12036">3</cx:pt>
          <cx:pt idx="12037">3</cx:pt>
          <cx:pt idx="12038">3</cx:pt>
          <cx:pt idx="12039">3</cx:pt>
          <cx:pt idx="12040">3</cx:pt>
          <cx:pt idx="12041">3</cx:pt>
          <cx:pt idx="12042">3</cx:pt>
          <cx:pt idx="12043">3</cx:pt>
          <cx:pt idx="12044">3</cx:pt>
          <cx:pt idx="12045">3</cx:pt>
          <cx:pt idx="12046">3</cx:pt>
          <cx:pt idx="12047">3</cx:pt>
          <cx:pt idx="12048">3</cx:pt>
          <cx:pt idx="12049">3</cx:pt>
          <cx:pt idx="12050">3</cx:pt>
          <cx:pt idx="12051">3</cx:pt>
          <cx:pt idx="12052">3</cx:pt>
          <cx:pt idx="12053">3</cx:pt>
          <cx:pt idx="12054">3</cx:pt>
          <cx:pt idx="12055">3</cx:pt>
          <cx:pt idx="12056">3</cx:pt>
          <cx:pt idx="12057">3</cx:pt>
          <cx:pt idx="12058">3</cx:pt>
          <cx:pt idx="12059">3</cx:pt>
          <cx:pt idx="12060">3</cx:pt>
          <cx:pt idx="12061">3</cx:pt>
          <cx:pt idx="12062">3</cx:pt>
          <cx:pt idx="12063">3</cx:pt>
          <cx:pt idx="12064">3</cx:pt>
          <cx:pt idx="12065">3</cx:pt>
          <cx:pt idx="12066">3</cx:pt>
          <cx:pt idx="12067">3</cx:pt>
          <cx:pt idx="12068">3</cx:pt>
          <cx:pt idx="12069">3</cx:pt>
          <cx:pt idx="12070">3</cx:pt>
          <cx:pt idx="12071">3</cx:pt>
          <cx:pt idx="12072">3</cx:pt>
          <cx:pt idx="12073">3</cx:pt>
          <cx:pt idx="12074">3</cx:pt>
          <cx:pt idx="12075">3</cx:pt>
          <cx:pt idx="12076">3</cx:pt>
          <cx:pt idx="12077">3</cx:pt>
          <cx:pt idx="12078">3</cx:pt>
          <cx:pt idx="12079">3</cx:pt>
          <cx:pt idx="12080">3</cx:pt>
          <cx:pt idx="12081">3</cx:pt>
          <cx:pt idx="12082">3</cx:pt>
          <cx:pt idx="12083">3</cx:pt>
          <cx:pt idx="12084">3</cx:pt>
          <cx:pt idx="12085">3</cx:pt>
          <cx:pt idx="12086">3</cx:pt>
          <cx:pt idx="12087">3</cx:pt>
          <cx:pt idx="12088">3</cx:pt>
          <cx:pt idx="12089">3</cx:pt>
          <cx:pt idx="12090">3</cx:pt>
          <cx:pt idx="12091">3</cx:pt>
          <cx:pt idx="12092">3</cx:pt>
          <cx:pt idx="12093">3</cx:pt>
          <cx:pt idx="12094">3</cx:pt>
          <cx:pt idx="12095">3</cx:pt>
          <cx:pt idx="12096">3</cx:pt>
          <cx:pt idx="12097">3</cx:pt>
          <cx:pt idx="12098">3</cx:pt>
          <cx:pt idx="12099">3</cx:pt>
          <cx:pt idx="12100">3</cx:pt>
          <cx:pt idx="12101">3</cx:pt>
          <cx:pt idx="12102">3</cx:pt>
          <cx:pt idx="12103">3</cx:pt>
          <cx:pt idx="12104">3</cx:pt>
          <cx:pt idx="12105">3</cx:pt>
          <cx:pt idx="12106">3</cx:pt>
          <cx:pt idx="12107">3</cx:pt>
          <cx:pt idx="12108">3</cx:pt>
          <cx:pt idx="12109">3</cx:pt>
          <cx:pt idx="12110">3</cx:pt>
          <cx:pt idx="12111">3</cx:pt>
          <cx:pt idx="12112">3</cx:pt>
          <cx:pt idx="12113">3</cx:pt>
          <cx:pt idx="12114">3</cx:pt>
          <cx:pt idx="12115">3</cx:pt>
          <cx:pt idx="12116">3</cx:pt>
          <cx:pt idx="12117">3</cx:pt>
          <cx:pt idx="12118">3</cx:pt>
          <cx:pt idx="12119">3</cx:pt>
          <cx:pt idx="12120">3</cx:pt>
          <cx:pt idx="12121">3</cx:pt>
          <cx:pt idx="12122">3</cx:pt>
          <cx:pt idx="12123">3</cx:pt>
          <cx:pt idx="12124">3</cx:pt>
          <cx:pt idx="12125">3</cx:pt>
          <cx:pt idx="12126">3</cx:pt>
          <cx:pt idx="12127">3</cx:pt>
          <cx:pt idx="12128">3</cx:pt>
          <cx:pt idx="12129">3</cx:pt>
          <cx:pt idx="12130">3</cx:pt>
          <cx:pt idx="12131">3</cx:pt>
          <cx:pt idx="12132">3</cx:pt>
          <cx:pt idx="12133">3</cx:pt>
          <cx:pt idx="12134">3</cx:pt>
          <cx:pt idx="12135">3</cx:pt>
          <cx:pt idx="12136">3</cx:pt>
          <cx:pt idx="12137">3</cx:pt>
          <cx:pt idx="12138">3</cx:pt>
          <cx:pt idx="12139">3</cx:pt>
          <cx:pt idx="12140">3</cx:pt>
          <cx:pt idx="12141">3</cx:pt>
          <cx:pt idx="12142">3</cx:pt>
          <cx:pt idx="12143">3</cx:pt>
          <cx:pt idx="12144">3</cx:pt>
          <cx:pt idx="12145">3</cx:pt>
          <cx:pt idx="12146">3</cx:pt>
          <cx:pt idx="12147">3</cx:pt>
          <cx:pt idx="12148">3</cx:pt>
          <cx:pt idx="12149">3</cx:pt>
          <cx:pt idx="12150">3</cx:pt>
          <cx:pt idx="12151">3</cx:pt>
          <cx:pt idx="12152">3</cx:pt>
          <cx:pt idx="12153">3</cx:pt>
          <cx:pt idx="12154">3</cx:pt>
          <cx:pt idx="12155">3</cx:pt>
          <cx:pt idx="12156">3</cx:pt>
          <cx:pt idx="12157">3</cx:pt>
          <cx:pt idx="12158">3</cx:pt>
          <cx:pt idx="12159">3</cx:pt>
          <cx:pt idx="12160">3</cx:pt>
          <cx:pt idx="12161">3</cx:pt>
          <cx:pt idx="12162">3</cx:pt>
          <cx:pt idx="12163">3</cx:pt>
          <cx:pt idx="12164">3</cx:pt>
          <cx:pt idx="12165">3</cx:pt>
          <cx:pt idx="12166">3</cx:pt>
          <cx:pt idx="12167">3</cx:pt>
          <cx:pt idx="12168">3</cx:pt>
          <cx:pt idx="12169">3</cx:pt>
          <cx:pt idx="12170">3</cx:pt>
          <cx:pt idx="12171">3</cx:pt>
          <cx:pt idx="12172">3</cx:pt>
          <cx:pt idx="12173">3</cx:pt>
          <cx:pt idx="12174">3</cx:pt>
          <cx:pt idx="12175">3</cx:pt>
          <cx:pt idx="12176">3</cx:pt>
          <cx:pt idx="12177">3</cx:pt>
          <cx:pt idx="12178">3</cx:pt>
          <cx:pt idx="12179">3</cx:pt>
          <cx:pt idx="12180">3</cx:pt>
          <cx:pt idx="12181">3</cx:pt>
          <cx:pt idx="12182">3</cx:pt>
          <cx:pt idx="12183">3</cx:pt>
          <cx:pt idx="12184">3</cx:pt>
          <cx:pt idx="12185">3</cx:pt>
          <cx:pt idx="12186">3</cx:pt>
          <cx:pt idx="12187">3</cx:pt>
          <cx:pt idx="12188">3</cx:pt>
          <cx:pt idx="12189">3</cx:pt>
          <cx:pt idx="12190">3</cx:pt>
          <cx:pt idx="12191">3</cx:pt>
          <cx:pt idx="12192">3</cx:pt>
          <cx:pt idx="12193">3</cx:pt>
          <cx:pt idx="12194">3</cx:pt>
          <cx:pt idx="12195">3</cx:pt>
          <cx:pt idx="12196">3</cx:pt>
          <cx:pt idx="12197">3</cx:pt>
          <cx:pt idx="12198">3</cx:pt>
          <cx:pt idx="12199">3</cx:pt>
          <cx:pt idx="12200">3</cx:pt>
          <cx:pt idx="12201">3</cx:pt>
          <cx:pt idx="12202">3</cx:pt>
          <cx:pt idx="12203">3</cx:pt>
          <cx:pt idx="12204">3</cx:pt>
          <cx:pt idx="12205">3</cx:pt>
          <cx:pt idx="12206">3</cx:pt>
          <cx:pt idx="12207">3</cx:pt>
          <cx:pt idx="12208">3</cx:pt>
          <cx:pt idx="12209">3</cx:pt>
          <cx:pt idx="12210">3</cx:pt>
          <cx:pt idx="12211">3</cx:pt>
          <cx:pt idx="12212">3</cx:pt>
          <cx:pt idx="12213">3</cx:pt>
          <cx:pt idx="12214">3</cx:pt>
          <cx:pt idx="12215">3</cx:pt>
          <cx:pt idx="12216">3</cx:pt>
          <cx:pt idx="12217">3</cx:pt>
          <cx:pt idx="12218">3</cx:pt>
          <cx:pt idx="12219">3</cx:pt>
          <cx:pt idx="12220">3</cx:pt>
          <cx:pt idx="12221">3</cx:pt>
          <cx:pt idx="12222">3</cx:pt>
          <cx:pt idx="12223">3</cx:pt>
          <cx:pt idx="12224">3</cx:pt>
          <cx:pt idx="12225">3</cx:pt>
          <cx:pt idx="12226">3</cx:pt>
          <cx:pt idx="12227">3</cx:pt>
          <cx:pt idx="12228">3</cx:pt>
          <cx:pt idx="12229">3</cx:pt>
          <cx:pt idx="12230">3</cx:pt>
          <cx:pt idx="12231">3</cx:pt>
          <cx:pt idx="12232">3</cx:pt>
          <cx:pt idx="12233">3</cx:pt>
          <cx:pt idx="12234">3</cx:pt>
          <cx:pt idx="12235">3</cx:pt>
          <cx:pt idx="12236">3</cx:pt>
          <cx:pt idx="12237">3</cx:pt>
          <cx:pt idx="12238">3</cx:pt>
          <cx:pt idx="12239">3</cx:pt>
          <cx:pt idx="12240">3</cx:pt>
          <cx:pt idx="12241">3</cx:pt>
          <cx:pt idx="12242">3</cx:pt>
          <cx:pt idx="12243">3</cx:pt>
          <cx:pt idx="12244">3</cx:pt>
          <cx:pt idx="12245">3</cx:pt>
          <cx:pt idx="12246">3</cx:pt>
          <cx:pt idx="12247">3</cx:pt>
          <cx:pt idx="12248">3</cx:pt>
          <cx:pt idx="12249">3</cx:pt>
          <cx:pt idx="12250">3</cx:pt>
          <cx:pt idx="12251">3</cx:pt>
          <cx:pt idx="12252">3</cx:pt>
          <cx:pt idx="12253">3</cx:pt>
          <cx:pt idx="12254">3</cx:pt>
          <cx:pt idx="12255">3</cx:pt>
          <cx:pt idx="12256">3</cx:pt>
          <cx:pt idx="12257">3</cx:pt>
          <cx:pt idx="12258">3</cx:pt>
          <cx:pt idx="12259">3</cx:pt>
          <cx:pt idx="12260">3</cx:pt>
          <cx:pt idx="12261">3</cx:pt>
          <cx:pt idx="12262">3</cx:pt>
          <cx:pt idx="12263">3</cx:pt>
          <cx:pt idx="12264">3</cx:pt>
          <cx:pt idx="12265">3</cx:pt>
          <cx:pt idx="12266">3</cx:pt>
          <cx:pt idx="12267">3</cx:pt>
          <cx:pt idx="12268">3</cx:pt>
          <cx:pt idx="12269">3</cx:pt>
          <cx:pt idx="12270">3</cx:pt>
          <cx:pt idx="12271">3</cx:pt>
          <cx:pt idx="12272">3</cx:pt>
          <cx:pt idx="12273">3</cx:pt>
          <cx:pt idx="12274">3</cx:pt>
          <cx:pt idx="12275">3</cx:pt>
          <cx:pt idx="12276">3</cx:pt>
          <cx:pt idx="12277">3</cx:pt>
          <cx:pt idx="12278">3</cx:pt>
          <cx:pt idx="12279">3</cx:pt>
          <cx:pt idx="12280">3</cx:pt>
          <cx:pt idx="12281">3</cx:pt>
          <cx:pt idx="12282">3</cx:pt>
          <cx:pt idx="12283">3</cx:pt>
          <cx:pt idx="12284">3</cx:pt>
          <cx:pt idx="12285">3</cx:pt>
          <cx:pt idx="12286">3</cx:pt>
          <cx:pt idx="12287">3</cx:pt>
          <cx:pt idx="12288">3</cx:pt>
          <cx:pt idx="12289">3</cx:pt>
          <cx:pt idx="12290">3</cx:pt>
          <cx:pt idx="12291">3</cx:pt>
          <cx:pt idx="12292">3</cx:pt>
          <cx:pt idx="12293">3</cx:pt>
          <cx:pt idx="12294">3</cx:pt>
          <cx:pt idx="12295">3</cx:pt>
          <cx:pt idx="12296">3</cx:pt>
          <cx:pt idx="12297">3</cx:pt>
          <cx:pt idx="12298">3</cx:pt>
          <cx:pt idx="12299">3</cx:pt>
          <cx:pt idx="12300">3</cx:pt>
          <cx:pt idx="12301">3</cx:pt>
          <cx:pt idx="12302">3</cx:pt>
          <cx:pt idx="12303">3</cx:pt>
          <cx:pt idx="12304">3</cx:pt>
          <cx:pt idx="12305">3</cx:pt>
          <cx:pt idx="12306">3</cx:pt>
          <cx:pt idx="12307">3</cx:pt>
          <cx:pt idx="12308">3</cx:pt>
          <cx:pt idx="12309">3</cx:pt>
          <cx:pt idx="12310">3</cx:pt>
          <cx:pt idx="12311">3</cx:pt>
          <cx:pt idx="12312">3</cx:pt>
          <cx:pt idx="12313">3</cx:pt>
          <cx:pt idx="12314">3</cx:pt>
          <cx:pt idx="12315">3</cx:pt>
          <cx:pt idx="12316">3</cx:pt>
          <cx:pt idx="12317">3</cx:pt>
          <cx:pt idx="12318">3</cx:pt>
          <cx:pt idx="12319">3</cx:pt>
          <cx:pt idx="12320">3</cx:pt>
          <cx:pt idx="12321">3</cx:pt>
          <cx:pt idx="12322">3</cx:pt>
          <cx:pt idx="12323">3</cx:pt>
          <cx:pt idx="12324">3</cx:pt>
          <cx:pt idx="12325">3</cx:pt>
          <cx:pt idx="12326">3</cx:pt>
          <cx:pt idx="12327">3</cx:pt>
          <cx:pt idx="12328">3</cx:pt>
          <cx:pt idx="12329">3</cx:pt>
          <cx:pt idx="12330">3</cx:pt>
          <cx:pt idx="12331">3</cx:pt>
          <cx:pt idx="12332">3</cx:pt>
          <cx:pt idx="12333">3</cx:pt>
          <cx:pt idx="12334">3</cx:pt>
          <cx:pt idx="12335">3</cx:pt>
          <cx:pt idx="12336">3</cx:pt>
          <cx:pt idx="12337">3</cx:pt>
          <cx:pt idx="12338">3</cx:pt>
          <cx:pt idx="12339">3</cx:pt>
          <cx:pt idx="12340">3</cx:pt>
          <cx:pt idx="12341">3</cx:pt>
          <cx:pt idx="12342">3</cx:pt>
          <cx:pt idx="12343">3</cx:pt>
          <cx:pt idx="12344">3</cx:pt>
          <cx:pt idx="12345">3</cx:pt>
          <cx:pt idx="12346">3</cx:pt>
          <cx:pt idx="12347">3</cx:pt>
          <cx:pt idx="12348">3</cx:pt>
          <cx:pt idx="12349">3</cx:pt>
          <cx:pt idx="12350">3</cx:pt>
          <cx:pt idx="12351">3</cx:pt>
          <cx:pt idx="12352">3</cx:pt>
          <cx:pt idx="12353">3</cx:pt>
          <cx:pt idx="12354">3</cx:pt>
          <cx:pt idx="12355">3</cx:pt>
          <cx:pt idx="12356">3</cx:pt>
          <cx:pt idx="12357">3</cx:pt>
          <cx:pt idx="12358">3</cx:pt>
          <cx:pt idx="12359">3</cx:pt>
          <cx:pt idx="12360">3</cx:pt>
          <cx:pt idx="12361">3</cx:pt>
          <cx:pt idx="12362">3</cx:pt>
          <cx:pt idx="12363">3</cx:pt>
          <cx:pt idx="12364">3</cx:pt>
          <cx:pt idx="12365">3</cx:pt>
          <cx:pt idx="12366">3</cx:pt>
          <cx:pt idx="12367">3</cx:pt>
          <cx:pt idx="12368">3</cx:pt>
          <cx:pt idx="12369">3</cx:pt>
          <cx:pt idx="12370">3</cx:pt>
          <cx:pt idx="12371">3</cx:pt>
          <cx:pt idx="12372">3</cx:pt>
          <cx:pt idx="12373">3</cx:pt>
          <cx:pt idx="12374">3</cx:pt>
          <cx:pt idx="12375">3</cx:pt>
          <cx:pt idx="12376">3</cx:pt>
          <cx:pt idx="12377">3</cx:pt>
          <cx:pt idx="12378">3</cx:pt>
          <cx:pt idx="12379">3</cx:pt>
          <cx:pt idx="12380">3</cx:pt>
          <cx:pt idx="12381">3</cx:pt>
          <cx:pt idx="12382">3</cx:pt>
          <cx:pt idx="12383">3</cx:pt>
          <cx:pt idx="12384">3</cx:pt>
          <cx:pt idx="12385">3</cx:pt>
          <cx:pt idx="12386">3</cx:pt>
          <cx:pt idx="12387">3</cx:pt>
          <cx:pt idx="12388">3</cx:pt>
          <cx:pt idx="12389">3</cx:pt>
          <cx:pt idx="12390">3</cx:pt>
          <cx:pt idx="12391">3</cx:pt>
          <cx:pt idx="12392">3</cx:pt>
          <cx:pt idx="12393">3</cx:pt>
          <cx:pt idx="12394">3</cx:pt>
          <cx:pt idx="12395">3</cx:pt>
          <cx:pt idx="12396">3</cx:pt>
          <cx:pt idx="12397">3</cx:pt>
          <cx:pt idx="12398">3</cx:pt>
          <cx:pt idx="12399">3</cx:pt>
          <cx:pt idx="12400">3</cx:pt>
          <cx:pt idx="12401">3</cx:pt>
          <cx:pt idx="12402">3</cx:pt>
          <cx:pt idx="12403">3</cx:pt>
          <cx:pt idx="12404">3</cx:pt>
          <cx:pt idx="12405">3</cx:pt>
          <cx:pt idx="12406">3</cx:pt>
          <cx:pt idx="12407">3</cx:pt>
          <cx:pt idx="12408">3</cx:pt>
          <cx:pt idx="12409">3</cx:pt>
          <cx:pt idx="12410">3</cx:pt>
          <cx:pt idx="12411">3</cx:pt>
          <cx:pt idx="12412">3</cx:pt>
          <cx:pt idx="12413">3</cx:pt>
          <cx:pt idx="12414">3</cx:pt>
          <cx:pt idx="12415">3</cx:pt>
          <cx:pt idx="12416">3</cx:pt>
          <cx:pt idx="12417">3</cx:pt>
          <cx:pt idx="12418">3</cx:pt>
          <cx:pt idx="12419">3</cx:pt>
          <cx:pt idx="12420">3</cx:pt>
          <cx:pt idx="12421">3</cx:pt>
          <cx:pt idx="12422">3</cx:pt>
          <cx:pt idx="12423">3</cx:pt>
          <cx:pt idx="12424">3</cx:pt>
          <cx:pt idx="12425">3</cx:pt>
          <cx:pt idx="12426">3</cx:pt>
          <cx:pt idx="12427">3</cx:pt>
          <cx:pt idx="12428">3</cx:pt>
          <cx:pt idx="12429">3</cx:pt>
          <cx:pt idx="12430">3</cx:pt>
          <cx:pt idx="12431">3</cx:pt>
          <cx:pt idx="12432">3</cx:pt>
          <cx:pt idx="12433">3</cx:pt>
          <cx:pt idx="12434">3</cx:pt>
          <cx:pt idx="12435">3</cx:pt>
          <cx:pt idx="12436">3</cx:pt>
          <cx:pt idx="12437">3</cx:pt>
          <cx:pt idx="12438">3</cx:pt>
          <cx:pt idx="12439">3</cx:pt>
          <cx:pt idx="12440">3</cx:pt>
          <cx:pt idx="12441">3</cx:pt>
          <cx:pt idx="12442">3</cx:pt>
          <cx:pt idx="12443">3</cx:pt>
          <cx:pt idx="12444">3</cx:pt>
          <cx:pt idx="12445">3</cx:pt>
          <cx:pt idx="12446">3</cx:pt>
          <cx:pt idx="12447">3</cx:pt>
          <cx:pt idx="12448">3</cx:pt>
          <cx:pt idx="12449">3</cx:pt>
          <cx:pt idx="12450">3</cx:pt>
          <cx:pt idx="12451">3</cx:pt>
          <cx:pt idx="12452">3</cx:pt>
          <cx:pt idx="12453">3</cx:pt>
          <cx:pt idx="12454">3</cx:pt>
          <cx:pt idx="12455">3</cx:pt>
          <cx:pt idx="12456">3</cx:pt>
          <cx:pt idx="12457">3</cx:pt>
          <cx:pt idx="12458">3</cx:pt>
          <cx:pt idx="12459">3</cx:pt>
          <cx:pt idx="12460">3</cx:pt>
          <cx:pt idx="12461">3</cx:pt>
          <cx:pt idx="12462">3</cx:pt>
          <cx:pt idx="12463">3</cx:pt>
          <cx:pt idx="12464">3</cx:pt>
          <cx:pt idx="12465">3</cx:pt>
          <cx:pt idx="12466">3</cx:pt>
          <cx:pt idx="12467">3</cx:pt>
          <cx:pt idx="12468">3</cx:pt>
          <cx:pt idx="12469">3</cx:pt>
          <cx:pt idx="12470">3</cx:pt>
          <cx:pt idx="12471">3</cx:pt>
          <cx:pt idx="12472">3</cx:pt>
          <cx:pt idx="12473">3</cx:pt>
          <cx:pt idx="12474">3</cx:pt>
          <cx:pt idx="12475">3</cx:pt>
          <cx:pt idx="12476">3</cx:pt>
          <cx:pt idx="12477">3</cx:pt>
          <cx:pt idx="12478">3</cx:pt>
          <cx:pt idx="12479">3</cx:pt>
          <cx:pt idx="12480">3</cx:pt>
          <cx:pt idx="12481">3</cx:pt>
          <cx:pt idx="12482">3</cx:pt>
          <cx:pt idx="12483">3</cx:pt>
          <cx:pt idx="12484">3</cx:pt>
          <cx:pt idx="12485">3</cx:pt>
          <cx:pt idx="12486">3</cx:pt>
          <cx:pt idx="12487">3</cx:pt>
          <cx:pt idx="12488">3</cx:pt>
          <cx:pt idx="12489">3</cx:pt>
          <cx:pt idx="12490">3</cx:pt>
          <cx:pt idx="12491">3</cx:pt>
          <cx:pt idx="12492">3</cx:pt>
          <cx:pt idx="12493">3</cx:pt>
          <cx:pt idx="12494">3</cx:pt>
          <cx:pt idx="12495">3</cx:pt>
          <cx:pt idx="12496">3</cx:pt>
          <cx:pt idx="12497">3</cx:pt>
          <cx:pt idx="12498">3</cx:pt>
          <cx:pt idx="12499">3</cx:pt>
          <cx:pt idx="12500">3</cx:pt>
          <cx:pt idx="12501">3</cx:pt>
          <cx:pt idx="12502">3</cx:pt>
          <cx:pt idx="12503">3</cx:pt>
          <cx:pt idx="12504">3</cx:pt>
          <cx:pt idx="12505">3</cx:pt>
          <cx:pt idx="12506">3</cx:pt>
          <cx:pt idx="12507">3</cx:pt>
          <cx:pt idx="12508">3</cx:pt>
          <cx:pt idx="12509">3</cx:pt>
          <cx:pt idx="12510">3</cx:pt>
          <cx:pt idx="12511">3</cx:pt>
          <cx:pt idx="12512">3</cx:pt>
          <cx:pt idx="12513">3</cx:pt>
          <cx:pt idx="12514">3</cx:pt>
          <cx:pt idx="12515">3</cx:pt>
          <cx:pt idx="12516">3</cx:pt>
          <cx:pt idx="12517">3</cx:pt>
          <cx:pt idx="12518">3</cx:pt>
          <cx:pt idx="12519">3</cx:pt>
          <cx:pt idx="12520">3</cx:pt>
          <cx:pt idx="12521">3</cx:pt>
          <cx:pt idx="12522">3</cx:pt>
          <cx:pt idx="12523">3</cx:pt>
          <cx:pt idx="12524">3</cx:pt>
          <cx:pt idx="12525">3</cx:pt>
          <cx:pt idx="12526">3</cx:pt>
          <cx:pt idx="12527">3</cx:pt>
          <cx:pt idx="12528">3</cx:pt>
          <cx:pt idx="12529">3</cx:pt>
          <cx:pt idx="12530">3</cx:pt>
          <cx:pt idx="12531">3</cx:pt>
          <cx:pt idx="12532">3</cx:pt>
          <cx:pt idx="12533">3</cx:pt>
          <cx:pt idx="12534">3</cx:pt>
          <cx:pt idx="12535">3</cx:pt>
          <cx:pt idx="12536">3</cx:pt>
          <cx:pt idx="12537">3</cx:pt>
          <cx:pt idx="12538">3</cx:pt>
          <cx:pt idx="12539">3</cx:pt>
          <cx:pt idx="12540">3</cx:pt>
          <cx:pt idx="12541">3</cx:pt>
          <cx:pt idx="12542">3</cx:pt>
          <cx:pt idx="12543">3</cx:pt>
          <cx:pt idx="12544">3</cx:pt>
          <cx:pt idx="12545">3</cx:pt>
          <cx:pt idx="12546">3</cx:pt>
          <cx:pt idx="12547">3</cx:pt>
          <cx:pt idx="12548">3</cx:pt>
          <cx:pt idx="12549">3</cx:pt>
          <cx:pt idx="12550">3</cx:pt>
          <cx:pt idx="12551">3</cx:pt>
          <cx:pt idx="12552">3</cx:pt>
          <cx:pt idx="12553">3</cx:pt>
          <cx:pt idx="12554">3</cx:pt>
          <cx:pt idx="12555">3</cx:pt>
          <cx:pt idx="12556">3</cx:pt>
          <cx:pt idx="12557">3</cx:pt>
          <cx:pt idx="12558">3</cx:pt>
          <cx:pt idx="12559">3</cx:pt>
          <cx:pt idx="12560">3</cx:pt>
          <cx:pt idx="12561">3</cx:pt>
          <cx:pt idx="12562">3</cx:pt>
          <cx:pt idx="12563">3</cx:pt>
          <cx:pt idx="12564">3</cx:pt>
          <cx:pt idx="12565">3</cx:pt>
          <cx:pt idx="12566">3</cx:pt>
          <cx:pt idx="12567">3</cx:pt>
          <cx:pt idx="12568">3</cx:pt>
          <cx:pt idx="12569">3</cx:pt>
          <cx:pt idx="12570">3</cx:pt>
          <cx:pt idx="12571">3</cx:pt>
          <cx:pt idx="12572">3</cx:pt>
          <cx:pt idx="12573">3</cx:pt>
          <cx:pt idx="12574">3</cx:pt>
          <cx:pt idx="12575">3</cx:pt>
          <cx:pt idx="12576">3</cx:pt>
          <cx:pt idx="12577">3</cx:pt>
          <cx:pt idx="12578">3</cx:pt>
          <cx:pt idx="12579">3</cx:pt>
          <cx:pt idx="12580">3</cx:pt>
          <cx:pt idx="12581">3</cx:pt>
          <cx:pt idx="12582">3</cx:pt>
          <cx:pt idx="12583">3</cx:pt>
          <cx:pt idx="12584">3</cx:pt>
          <cx:pt idx="12585">3</cx:pt>
          <cx:pt idx="12586">3</cx:pt>
          <cx:pt idx="12587">3</cx:pt>
          <cx:pt idx="12588">3</cx:pt>
          <cx:pt idx="12589">3</cx:pt>
          <cx:pt idx="12590">3</cx:pt>
          <cx:pt idx="12591">3</cx:pt>
          <cx:pt idx="12592">3</cx:pt>
          <cx:pt idx="12593">3</cx:pt>
          <cx:pt idx="12594">3</cx:pt>
          <cx:pt idx="12595">3</cx:pt>
          <cx:pt idx="12596">3</cx:pt>
          <cx:pt idx="12597">3</cx:pt>
          <cx:pt idx="12598">3</cx:pt>
          <cx:pt idx="12599">3</cx:pt>
          <cx:pt idx="12600">3</cx:pt>
          <cx:pt idx="12601">3</cx:pt>
          <cx:pt idx="12602">3</cx:pt>
          <cx:pt idx="12603">3</cx:pt>
          <cx:pt idx="12604">3</cx:pt>
          <cx:pt idx="12605">3</cx:pt>
          <cx:pt idx="12606">3</cx:pt>
          <cx:pt idx="12607">3</cx:pt>
          <cx:pt idx="12608">3</cx:pt>
          <cx:pt idx="12609">3</cx:pt>
          <cx:pt idx="12610">3</cx:pt>
          <cx:pt idx="12611">3</cx:pt>
          <cx:pt idx="12612">3</cx:pt>
          <cx:pt idx="12613">3</cx:pt>
          <cx:pt idx="12614">3</cx:pt>
          <cx:pt idx="12615">3</cx:pt>
          <cx:pt idx="12616">3</cx:pt>
          <cx:pt idx="12617">3</cx:pt>
          <cx:pt idx="12618">3</cx:pt>
          <cx:pt idx="12619">3</cx:pt>
          <cx:pt idx="12620">3</cx:pt>
          <cx:pt idx="12621">3</cx:pt>
          <cx:pt idx="12622">3</cx:pt>
          <cx:pt idx="12623">3</cx:pt>
          <cx:pt idx="12624">3</cx:pt>
          <cx:pt idx="12625">3</cx:pt>
          <cx:pt idx="12626">3</cx:pt>
          <cx:pt idx="12627">3</cx:pt>
          <cx:pt idx="12628">3</cx:pt>
          <cx:pt idx="12629">3</cx:pt>
          <cx:pt idx="12630">3</cx:pt>
          <cx:pt idx="12631">3</cx:pt>
          <cx:pt idx="12632">3</cx:pt>
          <cx:pt idx="12633">3</cx:pt>
          <cx:pt idx="12634">3</cx:pt>
          <cx:pt idx="12635">3</cx:pt>
          <cx:pt idx="12636">3</cx:pt>
          <cx:pt idx="12637">3</cx:pt>
          <cx:pt idx="12638">3</cx:pt>
          <cx:pt idx="12639">3</cx:pt>
          <cx:pt idx="12640">3</cx:pt>
          <cx:pt idx="12641">3</cx:pt>
          <cx:pt idx="12642">3</cx:pt>
          <cx:pt idx="12643">3</cx:pt>
          <cx:pt idx="12644">3</cx:pt>
          <cx:pt idx="12645">3</cx:pt>
          <cx:pt idx="12646">3</cx:pt>
          <cx:pt idx="12647">3</cx:pt>
          <cx:pt idx="12648">3</cx:pt>
          <cx:pt idx="12649">3</cx:pt>
          <cx:pt idx="12650">3</cx:pt>
          <cx:pt idx="12651">3</cx:pt>
          <cx:pt idx="12652">3</cx:pt>
          <cx:pt idx="12653">3</cx:pt>
          <cx:pt idx="12654">3</cx:pt>
          <cx:pt idx="12655">3</cx:pt>
          <cx:pt idx="12656">3</cx:pt>
          <cx:pt idx="12657">3</cx:pt>
          <cx:pt idx="12658">3</cx:pt>
          <cx:pt idx="12659">3</cx:pt>
          <cx:pt idx="12660">3</cx:pt>
          <cx:pt idx="12661">3</cx:pt>
          <cx:pt idx="12662">3</cx:pt>
          <cx:pt idx="12663">3</cx:pt>
          <cx:pt idx="12664">3</cx:pt>
          <cx:pt idx="12665">3</cx:pt>
          <cx:pt idx="12666">3</cx:pt>
          <cx:pt idx="12667">3</cx:pt>
          <cx:pt idx="12668">3</cx:pt>
          <cx:pt idx="12669">3</cx:pt>
          <cx:pt idx="12670">3</cx:pt>
          <cx:pt idx="12671">3</cx:pt>
          <cx:pt idx="12672">3</cx:pt>
          <cx:pt idx="12673">3</cx:pt>
          <cx:pt idx="12674">3</cx:pt>
          <cx:pt idx="12675">3</cx:pt>
          <cx:pt idx="12676">3</cx:pt>
          <cx:pt idx="12677">3</cx:pt>
          <cx:pt idx="12678">3</cx:pt>
          <cx:pt idx="12679">3</cx:pt>
          <cx:pt idx="12680">3</cx:pt>
          <cx:pt idx="12681">3</cx:pt>
          <cx:pt idx="12682">3</cx:pt>
          <cx:pt idx="12683">3</cx:pt>
          <cx:pt idx="12684">3</cx:pt>
          <cx:pt idx="12685">3</cx:pt>
          <cx:pt idx="12686">3</cx:pt>
          <cx:pt idx="12687">3</cx:pt>
          <cx:pt idx="12688">3</cx:pt>
          <cx:pt idx="12689">3</cx:pt>
          <cx:pt idx="12690">3</cx:pt>
          <cx:pt idx="12691">3</cx:pt>
          <cx:pt idx="12692">3</cx:pt>
          <cx:pt idx="12693">3</cx:pt>
          <cx:pt idx="12694">3</cx:pt>
          <cx:pt idx="12695">3</cx:pt>
          <cx:pt idx="12696">3</cx:pt>
          <cx:pt idx="12697">3</cx:pt>
          <cx:pt idx="12698">3</cx:pt>
          <cx:pt idx="12699">3</cx:pt>
          <cx:pt idx="12700">3</cx:pt>
          <cx:pt idx="12701">3</cx:pt>
          <cx:pt idx="12702">3</cx:pt>
          <cx:pt idx="12703">3</cx:pt>
          <cx:pt idx="12704">3</cx:pt>
          <cx:pt idx="12705">3</cx:pt>
          <cx:pt idx="12706">3</cx:pt>
          <cx:pt idx="12707">3</cx:pt>
          <cx:pt idx="12708">3</cx:pt>
          <cx:pt idx="12709">3</cx:pt>
          <cx:pt idx="12710">3</cx:pt>
          <cx:pt idx="12711">3</cx:pt>
          <cx:pt idx="12712">3</cx:pt>
          <cx:pt idx="12713">3</cx:pt>
          <cx:pt idx="12714">3</cx:pt>
          <cx:pt idx="12715">3</cx:pt>
          <cx:pt idx="12716">3</cx:pt>
          <cx:pt idx="12717">3</cx:pt>
          <cx:pt idx="12718">3</cx:pt>
          <cx:pt idx="12719">3</cx:pt>
          <cx:pt idx="12720">3</cx:pt>
          <cx:pt idx="12721">3</cx:pt>
          <cx:pt idx="12722">3</cx:pt>
          <cx:pt idx="12723">3</cx:pt>
          <cx:pt idx="12724">3</cx:pt>
          <cx:pt idx="12725">3</cx:pt>
          <cx:pt idx="12726">3</cx:pt>
          <cx:pt idx="12727">3</cx:pt>
          <cx:pt idx="12728">3</cx:pt>
          <cx:pt idx="12729">3</cx:pt>
          <cx:pt idx="12730">3</cx:pt>
          <cx:pt idx="12731">3</cx:pt>
          <cx:pt idx="12732">3</cx:pt>
          <cx:pt idx="12733">3</cx:pt>
          <cx:pt idx="12734">3</cx:pt>
          <cx:pt idx="12735">3</cx:pt>
          <cx:pt idx="12736">3</cx:pt>
          <cx:pt idx="12737">3</cx:pt>
          <cx:pt idx="12738">3</cx:pt>
          <cx:pt idx="12739">3</cx:pt>
          <cx:pt idx="12740">3</cx:pt>
          <cx:pt idx="12741">3</cx:pt>
          <cx:pt idx="12742">3</cx:pt>
          <cx:pt idx="12743">3</cx:pt>
          <cx:pt idx="12744">3</cx:pt>
          <cx:pt idx="12745">3</cx:pt>
          <cx:pt idx="12746">3</cx:pt>
          <cx:pt idx="12747">3</cx:pt>
          <cx:pt idx="12748">3</cx:pt>
          <cx:pt idx="12749">3</cx:pt>
          <cx:pt idx="12750">3</cx:pt>
          <cx:pt idx="12751">3</cx:pt>
          <cx:pt idx="12752">3</cx:pt>
          <cx:pt idx="12753">3</cx:pt>
          <cx:pt idx="12754">3</cx:pt>
          <cx:pt idx="12755">3</cx:pt>
          <cx:pt idx="12756">3</cx:pt>
          <cx:pt idx="12757">3</cx:pt>
          <cx:pt idx="12758">3</cx:pt>
          <cx:pt idx="12759">3</cx:pt>
          <cx:pt idx="12760">3</cx:pt>
          <cx:pt idx="12761">3</cx:pt>
          <cx:pt idx="12762">3</cx:pt>
          <cx:pt idx="12763">3</cx:pt>
          <cx:pt idx="12764">3</cx:pt>
          <cx:pt idx="12765">3</cx:pt>
          <cx:pt idx="12766">3</cx:pt>
          <cx:pt idx="12767">3</cx:pt>
          <cx:pt idx="12768">3</cx:pt>
          <cx:pt idx="12769">3</cx:pt>
          <cx:pt idx="12770">3</cx:pt>
          <cx:pt idx="12771">3</cx:pt>
          <cx:pt idx="12772">3</cx:pt>
          <cx:pt idx="12773">3</cx:pt>
          <cx:pt idx="12774">3</cx:pt>
          <cx:pt idx="12775">3</cx:pt>
          <cx:pt idx="12776">3</cx:pt>
          <cx:pt idx="12777">3</cx:pt>
          <cx:pt idx="12778">3</cx:pt>
          <cx:pt idx="12779">3</cx:pt>
          <cx:pt idx="12780">3</cx:pt>
          <cx:pt idx="12781">3</cx:pt>
          <cx:pt idx="12782">3</cx:pt>
          <cx:pt idx="12783">3</cx:pt>
          <cx:pt idx="12784">3</cx:pt>
          <cx:pt idx="12785">3</cx:pt>
          <cx:pt idx="12786">3</cx:pt>
          <cx:pt idx="12787">3</cx:pt>
          <cx:pt idx="12788">3</cx:pt>
          <cx:pt idx="12789">3</cx:pt>
          <cx:pt idx="12790">3</cx:pt>
          <cx:pt idx="12791">3</cx:pt>
          <cx:pt idx="12792">3</cx:pt>
          <cx:pt idx="12793">3</cx:pt>
          <cx:pt idx="12794">3</cx:pt>
          <cx:pt idx="12795">3</cx:pt>
          <cx:pt idx="12796">3</cx:pt>
          <cx:pt idx="12797">3</cx:pt>
          <cx:pt idx="12798">3</cx:pt>
          <cx:pt idx="12799">3</cx:pt>
          <cx:pt idx="12800">3</cx:pt>
          <cx:pt idx="12801">3</cx:pt>
          <cx:pt idx="12802">3</cx:pt>
          <cx:pt idx="12803">3</cx:pt>
          <cx:pt idx="12804">3</cx:pt>
          <cx:pt idx="12805">3</cx:pt>
          <cx:pt idx="12806">3</cx:pt>
          <cx:pt idx="12807">3</cx:pt>
          <cx:pt idx="12808">3</cx:pt>
          <cx:pt idx="12809">3</cx:pt>
          <cx:pt idx="12810">3</cx:pt>
          <cx:pt idx="12811">3</cx:pt>
          <cx:pt idx="12812">3</cx:pt>
          <cx:pt idx="12813">3</cx:pt>
          <cx:pt idx="12814">3</cx:pt>
          <cx:pt idx="12815">3</cx:pt>
          <cx:pt idx="12816">3</cx:pt>
          <cx:pt idx="12817">3</cx:pt>
          <cx:pt idx="12818">3</cx:pt>
          <cx:pt idx="12819">3</cx:pt>
          <cx:pt idx="12820">3</cx:pt>
          <cx:pt idx="12821">3</cx:pt>
          <cx:pt idx="12822">3</cx:pt>
          <cx:pt idx="12823">3</cx:pt>
          <cx:pt idx="12824">3</cx:pt>
          <cx:pt idx="12825">3</cx:pt>
          <cx:pt idx="12826">3</cx:pt>
          <cx:pt idx="12827">3</cx:pt>
          <cx:pt idx="12828">3</cx:pt>
          <cx:pt idx="12829">3</cx:pt>
          <cx:pt idx="12830">3</cx:pt>
          <cx:pt idx="12831">3</cx:pt>
          <cx:pt idx="12832">3</cx:pt>
          <cx:pt idx="12833">3</cx:pt>
          <cx:pt idx="12834">3</cx:pt>
          <cx:pt idx="12835">3</cx:pt>
          <cx:pt idx="12836">3</cx:pt>
          <cx:pt idx="12837">3</cx:pt>
          <cx:pt idx="12838">3</cx:pt>
          <cx:pt idx="12839">3</cx:pt>
          <cx:pt idx="12840">3</cx:pt>
          <cx:pt idx="12841">3</cx:pt>
          <cx:pt idx="12842">3</cx:pt>
          <cx:pt idx="12843">3</cx:pt>
          <cx:pt idx="12844">3</cx:pt>
          <cx:pt idx="12845">3</cx:pt>
          <cx:pt idx="12846">3</cx:pt>
          <cx:pt idx="12847">3</cx:pt>
          <cx:pt idx="12848">3</cx:pt>
          <cx:pt idx="12849">3</cx:pt>
          <cx:pt idx="12850">3</cx:pt>
          <cx:pt idx="12851">3</cx:pt>
          <cx:pt idx="12852">3</cx:pt>
          <cx:pt idx="12853">3</cx:pt>
          <cx:pt idx="12854">3</cx:pt>
          <cx:pt idx="12855">3</cx:pt>
          <cx:pt idx="12856">3</cx:pt>
          <cx:pt idx="12857">3</cx:pt>
          <cx:pt idx="12858">3</cx:pt>
          <cx:pt idx="12859">3</cx:pt>
          <cx:pt idx="12860">3</cx:pt>
          <cx:pt idx="12861">3</cx:pt>
          <cx:pt idx="12862">3</cx:pt>
          <cx:pt idx="12863">3</cx:pt>
          <cx:pt idx="12864">3</cx:pt>
          <cx:pt idx="12865">3</cx:pt>
          <cx:pt idx="12866">3</cx:pt>
          <cx:pt idx="12867">3</cx:pt>
          <cx:pt idx="12868">3</cx:pt>
          <cx:pt idx="12869">3</cx:pt>
          <cx:pt idx="12870">3</cx:pt>
          <cx:pt idx="12871">3</cx:pt>
          <cx:pt idx="12872">3</cx:pt>
          <cx:pt idx="12873">3</cx:pt>
          <cx:pt idx="12874">3</cx:pt>
          <cx:pt idx="12875">3</cx:pt>
          <cx:pt idx="12876">3</cx:pt>
          <cx:pt idx="12877">3</cx:pt>
          <cx:pt idx="12878">3</cx:pt>
          <cx:pt idx="12879">3</cx:pt>
          <cx:pt idx="12880">3</cx:pt>
          <cx:pt idx="12881">3</cx:pt>
          <cx:pt idx="12882">3</cx:pt>
          <cx:pt idx="12883">3</cx:pt>
          <cx:pt idx="12884">3</cx:pt>
          <cx:pt idx="12885">3</cx:pt>
          <cx:pt idx="12886">3</cx:pt>
          <cx:pt idx="12887">3</cx:pt>
          <cx:pt idx="12888">3</cx:pt>
          <cx:pt idx="12889">3</cx:pt>
          <cx:pt idx="12890">3</cx:pt>
          <cx:pt idx="12891">3</cx:pt>
          <cx:pt idx="12892">3</cx:pt>
          <cx:pt idx="12893">3</cx:pt>
          <cx:pt idx="12894">3</cx:pt>
          <cx:pt idx="12895">3</cx:pt>
          <cx:pt idx="12896">3</cx:pt>
          <cx:pt idx="12897">3</cx:pt>
          <cx:pt idx="12898">3</cx:pt>
          <cx:pt idx="12899">3</cx:pt>
          <cx:pt idx="12900">3</cx:pt>
          <cx:pt idx="12901">3</cx:pt>
          <cx:pt idx="12902">3</cx:pt>
          <cx:pt idx="12903">3</cx:pt>
          <cx:pt idx="12904">3</cx:pt>
          <cx:pt idx="12905">3</cx:pt>
          <cx:pt idx="12906">3</cx:pt>
          <cx:pt idx="12907">3</cx:pt>
          <cx:pt idx="12908">3</cx:pt>
          <cx:pt idx="12909">3</cx:pt>
          <cx:pt idx="12910">3</cx:pt>
          <cx:pt idx="12911">3</cx:pt>
          <cx:pt idx="12912">3</cx:pt>
          <cx:pt idx="12913">3</cx:pt>
          <cx:pt idx="12914">3</cx:pt>
          <cx:pt idx="12915">3</cx:pt>
          <cx:pt idx="12916">3</cx:pt>
          <cx:pt idx="12917">3</cx:pt>
          <cx:pt idx="12918">3</cx:pt>
          <cx:pt idx="12919">3</cx:pt>
          <cx:pt idx="12920">3</cx:pt>
          <cx:pt idx="12921">3</cx:pt>
          <cx:pt idx="12922">3</cx:pt>
          <cx:pt idx="12923">3</cx:pt>
          <cx:pt idx="12924">3</cx:pt>
          <cx:pt idx="12925">3</cx:pt>
          <cx:pt idx="12926">3</cx:pt>
          <cx:pt idx="12927">3</cx:pt>
          <cx:pt idx="12928">3</cx:pt>
          <cx:pt idx="12929">3</cx:pt>
          <cx:pt idx="12930">3</cx:pt>
          <cx:pt idx="12931">3</cx:pt>
          <cx:pt idx="12932">3</cx:pt>
          <cx:pt idx="12933">3</cx:pt>
          <cx:pt idx="12934">3</cx:pt>
          <cx:pt idx="12935">3</cx:pt>
          <cx:pt idx="12936">3</cx:pt>
          <cx:pt idx="12937">3</cx:pt>
          <cx:pt idx="12938">3</cx:pt>
          <cx:pt idx="12939">3</cx:pt>
          <cx:pt idx="12940">3</cx:pt>
          <cx:pt idx="12941">3</cx:pt>
          <cx:pt idx="12942">3</cx:pt>
          <cx:pt idx="12943">3</cx:pt>
          <cx:pt idx="12944">3</cx:pt>
          <cx:pt idx="12945">3</cx:pt>
          <cx:pt idx="12946">3</cx:pt>
          <cx:pt idx="12947">3</cx:pt>
          <cx:pt idx="12948">3</cx:pt>
          <cx:pt idx="12949">3</cx:pt>
          <cx:pt idx="12950">3</cx:pt>
          <cx:pt idx="12951">3</cx:pt>
          <cx:pt idx="12952">3</cx:pt>
          <cx:pt idx="12953">3</cx:pt>
          <cx:pt idx="12954">3</cx:pt>
          <cx:pt idx="12955">3</cx:pt>
          <cx:pt idx="12956">3</cx:pt>
          <cx:pt idx="12957">3</cx:pt>
          <cx:pt idx="12958">3</cx:pt>
          <cx:pt idx="12959">3</cx:pt>
          <cx:pt idx="12960">3</cx:pt>
          <cx:pt idx="12961">3</cx:pt>
          <cx:pt idx="12962">3</cx:pt>
          <cx:pt idx="12963">3</cx:pt>
          <cx:pt idx="12964">3</cx:pt>
          <cx:pt idx="12965">3</cx:pt>
          <cx:pt idx="12966">3</cx:pt>
          <cx:pt idx="12967">3</cx:pt>
          <cx:pt idx="12968">3</cx:pt>
          <cx:pt idx="12969">3</cx:pt>
          <cx:pt idx="12970">3</cx:pt>
          <cx:pt idx="12971">3</cx:pt>
          <cx:pt idx="12972">3</cx:pt>
          <cx:pt idx="12973">3</cx:pt>
          <cx:pt idx="12974">3</cx:pt>
          <cx:pt idx="12975">3</cx:pt>
          <cx:pt idx="12976">3</cx:pt>
          <cx:pt idx="12977">3</cx:pt>
          <cx:pt idx="12978">3</cx:pt>
          <cx:pt idx="12979">3</cx:pt>
          <cx:pt idx="12980">3</cx:pt>
          <cx:pt idx="12981">3</cx:pt>
          <cx:pt idx="12982">3</cx:pt>
          <cx:pt idx="12983">3</cx:pt>
          <cx:pt idx="12984">3</cx:pt>
          <cx:pt idx="12985">3</cx:pt>
          <cx:pt idx="12986">3</cx:pt>
          <cx:pt idx="12987">3</cx:pt>
          <cx:pt idx="12988">3</cx:pt>
          <cx:pt idx="12989">3</cx:pt>
          <cx:pt idx="12990">3</cx:pt>
          <cx:pt idx="12991">3</cx:pt>
          <cx:pt idx="12992">3</cx:pt>
          <cx:pt idx="12993">3</cx:pt>
          <cx:pt idx="12994">3</cx:pt>
          <cx:pt idx="12995">3</cx:pt>
          <cx:pt idx="12996">3</cx:pt>
          <cx:pt idx="12997">3</cx:pt>
          <cx:pt idx="12998">3</cx:pt>
          <cx:pt idx="12999">3</cx:pt>
          <cx:pt idx="13000">3</cx:pt>
          <cx:pt idx="13001">3</cx:pt>
          <cx:pt idx="13002">3</cx:pt>
          <cx:pt idx="13003">3</cx:pt>
          <cx:pt idx="13004">3</cx:pt>
          <cx:pt idx="13005">3</cx:pt>
          <cx:pt idx="13006">3</cx:pt>
          <cx:pt idx="13007">3</cx:pt>
          <cx:pt idx="13008">3</cx:pt>
          <cx:pt idx="13009">3</cx:pt>
          <cx:pt idx="13010">3</cx:pt>
          <cx:pt idx="13011">3</cx:pt>
          <cx:pt idx="13012">3</cx:pt>
          <cx:pt idx="13013">3</cx:pt>
          <cx:pt idx="13014">3</cx:pt>
          <cx:pt idx="13015">3</cx:pt>
          <cx:pt idx="13016">3</cx:pt>
          <cx:pt idx="13017">3</cx:pt>
          <cx:pt idx="13018">3</cx:pt>
          <cx:pt idx="13019">3</cx:pt>
          <cx:pt idx="13020">3</cx:pt>
          <cx:pt idx="13021">3</cx:pt>
          <cx:pt idx="13022">3</cx:pt>
          <cx:pt idx="13023">3</cx:pt>
          <cx:pt idx="13024">3</cx:pt>
          <cx:pt idx="13025">3</cx:pt>
          <cx:pt idx="13026">3</cx:pt>
          <cx:pt idx="13027">3</cx:pt>
          <cx:pt idx="13028">3</cx:pt>
          <cx:pt idx="13029">3</cx:pt>
          <cx:pt idx="13030">3</cx:pt>
          <cx:pt idx="13031">3</cx:pt>
          <cx:pt idx="13032">3</cx:pt>
          <cx:pt idx="13033">3</cx:pt>
          <cx:pt idx="13034">3</cx:pt>
          <cx:pt idx="13035">3</cx:pt>
          <cx:pt idx="13036">3</cx:pt>
          <cx:pt idx="13037">3</cx:pt>
          <cx:pt idx="13038">3</cx:pt>
          <cx:pt idx="13039">3</cx:pt>
          <cx:pt idx="13040">3</cx:pt>
          <cx:pt idx="13041">3</cx:pt>
          <cx:pt idx="13042">3</cx:pt>
          <cx:pt idx="13043">3</cx:pt>
          <cx:pt idx="13044">3</cx:pt>
          <cx:pt idx="13045">3</cx:pt>
          <cx:pt idx="13046">3</cx:pt>
          <cx:pt idx="13047">3</cx:pt>
          <cx:pt idx="13048">3</cx:pt>
          <cx:pt idx="13049">3</cx:pt>
          <cx:pt idx="13050">3</cx:pt>
          <cx:pt idx="13051">3</cx:pt>
          <cx:pt idx="13052">3</cx:pt>
          <cx:pt idx="13053">3</cx:pt>
          <cx:pt idx="13054">3</cx:pt>
          <cx:pt idx="13055">3</cx:pt>
          <cx:pt idx="13056">3</cx:pt>
          <cx:pt idx="13057">3</cx:pt>
          <cx:pt idx="13058">3</cx:pt>
          <cx:pt idx="13059">3</cx:pt>
          <cx:pt idx="13060">3</cx:pt>
          <cx:pt idx="13061">3</cx:pt>
          <cx:pt idx="13062">3</cx:pt>
          <cx:pt idx="13063">3</cx:pt>
          <cx:pt idx="13064">3</cx:pt>
          <cx:pt idx="13065">3</cx:pt>
          <cx:pt idx="13066">3</cx:pt>
          <cx:pt idx="13067">3</cx:pt>
          <cx:pt idx="13068">3</cx:pt>
          <cx:pt idx="13069">3</cx:pt>
          <cx:pt idx="13070">3</cx:pt>
          <cx:pt idx="13071">3</cx:pt>
          <cx:pt idx="13072">3</cx:pt>
          <cx:pt idx="13073">3</cx:pt>
          <cx:pt idx="13074">3</cx:pt>
          <cx:pt idx="13075">3</cx:pt>
          <cx:pt idx="13076">3</cx:pt>
          <cx:pt idx="13077">3</cx:pt>
          <cx:pt idx="13078">3</cx:pt>
          <cx:pt idx="13079">3</cx:pt>
          <cx:pt idx="13080">3</cx:pt>
          <cx:pt idx="13081">3</cx:pt>
          <cx:pt idx="13082">3</cx:pt>
          <cx:pt idx="13083">3</cx:pt>
          <cx:pt idx="13084">3</cx:pt>
          <cx:pt idx="13085">3</cx:pt>
          <cx:pt idx="13086">3</cx:pt>
          <cx:pt idx="13087">3</cx:pt>
          <cx:pt idx="13088">3</cx:pt>
          <cx:pt idx="13089">3</cx:pt>
          <cx:pt idx="13090">3</cx:pt>
          <cx:pt idx="13091">3</cx:pt>
          <cx:pt idx="13092">3</cx:pt>
          <cx:pt idx="13093">3</cx:pt>
          <cx:pt idx="13094">3</cx:pt>
          <cx:pt idx="13095">3</cx:pt>
          <cx:pt idx="13096">3</cx:pt>
          <cx:pt idx="13097">3</cx:pt>
          <cx:pt idx="13098">3</cx:pt>
          <cx:pt idx="13099">3</cx:pt>
          <cx:pt idx="13100">3</cx:pt>
          <cx:pt idx="13101">3</cx:pt>
          <cx:pt idx="13102">3</cx:pt>
          <cx:pt idx="13103">3</cx:pt>
          <cx:pt idx="13104">3</cx:pt>
          <cx:pt idx="13105">3</cx:pt>
          <cx:pt idx="13106">3</cx:pt>
          <cx:pt idx="13107">3</cx:pt>
          <cx:pt idx="13108">3</cx:pt>
          <cx:pt idx="13109">3</cx:pt>
          <cx:pt idx="13110">3</cx:pt>
          <cx:pt idx="13111">3</cx:pt>
          <cx:pt idx="13112">3</cx:pt>
          <cx:pt idx="13113">3</cx:pt>
          <cx:pt idx="13114">3</cx:pt>
          <cx:pt idx="13115">3</cx:pt>
          <cx:pt idx="13116">3</cx:pt>
          <cx:pt idx="13117">3</cx:pt>
          <cx:pt idx="13118">3</cx:pt>
          <cx:pt idx="13119">3</cx:pt>
          <cx:pt idx="13120">3</cx:pt>
          <cx:pt idx="13121">3</cx:pt>
          <cx:pt idx="13122">3</cx:pt>
          <cx:pt idx="13123">3</cx:pt>
          <cx:pt idx="13124">3</cx:pt>
          <cx:pt idx="13125">3</cx:pt>
          <cx:pt idx="13126">3</cx:pt>
          <cx:pt idx="13127">3</cx:pt>
          <cx:pt idx="13128">3</cx:pt>
          <cx:pt idx="13129">3</cx:pt>
          <cx:pt idx="13130">3</cx:pt>
          <cx:pt idx="13131">3</cx:pt>
          <cx:pt idx="13132">3</cx:pt>
          <cx:pt idx="13133">3</cx:pt>
          <cx:pt idx="13134">3</cx:pt>
          <cx:pt idx="13135">3</cx:pt>
          <cx:pt idx="13136">3</cx:pt>
          <cx:pt idx="13137">3</cx:pt>
          <cx:pt idx="13138">3</cx:pt>
          <cx:pt idx="13139">3</cx:pt>
          <cx:pt idx="13140">3</cx:pt>
          <cx:pt idx="13141">3</cx:pt>
          <cx:pt idx="13142">3</cx:pt>
          <cx:pt idx="13143">3</cx:pt>
          <cx:pt idx="13144">3</cx:pt>
          <cx:pt idx="13145">3</cx:pt>
          <cx:pt idx="13146">3</cx:pt>
          <cx:pt idx="13147">3</cx:pt>
          <cx:pt idx="13148">3</cx:pt>
          <cx:pt idx="13149">3</cx:pt>
          <cx:pt idx="13150">3</cx:pt>
          <cx:pt idx="13151">3</cx:pt>
          <cx:pt idx="13152">3</cx:pt>
          <cx:pt idx="13153">3</cx:pt>
          <cx:pt idx="13154">3</cx:pt>
          <cx:pt idx="13155">3</cx:pt>
          <cx:pt idx="13156">3</cx:pt>
          <cx:pt idx="13157">3</cx:pt>
          <cx:pt idx="13158">3</cx:pt>
          <cx:pt idx="13159">3</cx:pt>
          <cx:pt idx="13160">3</cx:pt>
          <cx:pt idx="13161">3</cx:pt>
          <cx:pt idx="13162">3</cx:pt>
          <cx:pt idx="13163">3</cx:pt>
          <cx:pt idx="13164">3</cx:pt>
          <cx:pt idx="13165">3</cx:pt>
          <cx:pt idx="13166">3</cx:pt>
          <cx:pt idx="13167">3</cx:pt>
          <cx:pt idx="13168">3</cx:pt>
          <cx:pt idx="13169">3</cx:pt>
          <cx:pt idx="13170">3</cx:pt>
          <cx:pt idx="13171">3</cx:pt>
          <cx:pt idx="13172">3</cx:pt>
          <cx:pt idx="13173">3</cx:pt>
          <cx:pt idx="13174">3</cx:pt>
          <cx:pt idx="13175">3</cx:pt>
          <cx:pt idx="13176">3</cx:pt>
          <cx:pt idx="13177">3</cx:pt>
          <cx:pt idx="13178">3</cx:pt>
          <cx:pt idx="13179">3</cx:pt>
          <cx:pt idx="13180">3</cx:pt>
          <cx:pt idx="13181">3</cx:pt>
          <cx:pt idx="13182">3</cx:pt>
          <cx:pt idx="13183">3</cx:pt>
          <cx:pt idx="13184">3</cx:pt>
          <cx:pt idx="13185">3</cx:pt>
          <cx:pt idx="13186">3</cx:pt>
          <cx:pt idx="13187">3</cx:pt>
          <cx:pt idx="13188">3</cx:pt>
          <cx:pt idx="13189">3</cx:pt>
          <cx:pt idx="13190">3</cx:pt>
          <cx:pt idx="13191">3</cx:pt>
          <cx:pt idx="13192">3</cx:pt>
          <cx:pt idx="13193">3</cx:pt>
          <cx:pt idx="13194">3</cx:pt>
          <cx:pt idx="13195">3</cx:pt>
          <cx:pt idx="13196">3</cx:pt>
          <cx:pt idx="13197">3</cx:pt>
          <cx:pt idx="13198">3</cx:pt>
          <cx:pt idx="13199">3</cx:pt>
          <cx:pt idx="13200">3</cx:pt>
          <cx:pt idx="13201">3</cx:pt>
          <cx:pt idx="13202">3</cx:pt>
          <cx:pt idx="13203">3</cx:pt>
          <cx:pt idx="13204">3</cx:pt>
          <cx:pt idx="13205">3</cx:pt>
          <cx:pt idx="13206">3</cx:pt>
          <cx:pt idx="13207">3</cx:pt>
          <cx:pt idx="13208">3</cx:pt>
          <cx:pt idx="13209">3</cx:pt>
          <cx:pt idx="13210">3</cx:pt>
          <cx:pt idx="13211">3</cx:pt>
          <cx:pt idx="13212">3</cx:pt>
          <cx:pt idx="13213">3</cx:pt>
          <cx:pt idx="13214">3</cx:pt>
          <cx:pt idx="13215">3</cx:pt>
          <cx:pt idx="13216">3</cx:pt>
          <cx:pt idx="13217">3</cx:pt>
          <cx:pt idx="13218">3</cx:pt>
          <cx:pt idx="13219">3</cx:pt>
          <cx:pt idx="13220">3</cx:pt>
          <cx:pt idx="13221">3</cx:pt>
          <cx:pt idx="13222">3</cx:pt>
          <cx:pt idx="13223">3</cx:pt>
          <cx:pt idx="13224">3</cx:pt>
          <cx:pt idx="13225">3</cx:pt>
          <cx:pt idx="13226">3</cx:pt>
          <cx:pt idx="13227">3</cx:pt>
          <cx:pt idx="13228">3</cx:pt>
          <cx:pt idx="13229">3</cx:pt>
          <cx:pt idx="13230">3</cx:pt>
          <cx:pt idx="13231">3</cx:pt>
          <cx:pt idx="13232">3</cx:pt>
          <cx:pt idx="13233">3</cx:pt>
          <cx:pt idx="13234">3</cx:pt>
          <cx:pt idx="13235">3</cx:pt>
          <cx:pt idx="13236">3</cx:pt>
          <cx:pt idx="13237">3</cx:pt>
          <cx:pt idx="13238">3</cx:pt>
          <cx:pt idx="13239">3</cx:pt>
          <cx:pt idx="13240">3</cx:pt>
          <cx:pt idx="13241">3</cx:pt>
          <cx:pt idx="13242">3</cx:pt>
          <cx:pt idx="13243">3</cx:pt>
          <cx:pt idx="13244">3</cx:pt>
          <cx:pt idx="13245">3</cx:pt>
          <cx:pt idx="13246">3</cx:pt>
          <cx:pt idx="13247">3</cx:pt>
          <cx:pt idx="13248">3</cx:pt>
          <cx:pt idx="13249">3</cx:pt>
          <cx:pt idx="13250">3</cx:pt>
          <cx:pt idx="13251">3</cx:pt>
          <cx:pt idx="13252">3</cx:pt>
          <cx:pt idx="13253">3</cx:pt>
          <cx:pt idx="13254">3</cx:pt>
          <cx:pt idx="13255">3</cx:pt>
          <cx:pt idx="13256">3</cx:pt>
          <cx:pt idx="13257">3</cx:pt>
          <cx:pt idx="13258">3</cx:pt>
          <cx:pt idx="13259">3</cx:pt>
          <cx:pt idx="13260">3</cx:pt>
          <cx:pt idx="13261">3</cx:pt>
          <cx:pt idx="13262">3</cx:pt>
          <cx:pt idx="13263">3</cx:pt>
          <cx:pt idx="13264">3</cx:pt>
          <cx:pt idx="13265">3</cx:pt>
          <cx:pt idx="13266">3</cx:pt>
          <cx:pt idx="13267">3</cx:pt>
          <cx:pt idx="13268">3</cx:pt>
          <cx:pt idx="13269">3</cx:pt>
          <cx:pt idx="13270">3</cx:pt>
          <cx:pt idx="13271">3</cx:pt>
          <cx:pt idx="13272">3</cx:pt>
          <cx:pt idx="13273">3</cx:pt>
          <cx:pt idx="13274">3</cx:pt>
          <cx:pt idx="13275">3</cx:pt>
          <cx:pt idx="13276">3</cx:pt>
          <cx:pt idx="13277">3</cx:pt>
          <cx:pt idx="13278">3</cx:pt>
          <cx:pt idx="13279">3</cx:pt>
          <cx:pt idx="13280">3</cx:pt>
          <cx:pt idx="13281">3</cx:pt>
          <cx:pt idx="13282">3</cx:pt>
          <cx:pt idx="13283">3</cx:pt>
          <cx:pt idx="13284">3</cx:pt>
          <cx:pt idx="13285">3</cx:pt>
          <cx:pt idx="13286">3</cx:pt>
          <cx:pt idx="13287">3</cx:pt>
          <cx:pt idx="13288">3</cx:pt>
          <cx:pt idx="13289">3</cx:pt>
          <cx:pt idx="13290">3</cx:pt>
          <cx:pt idx="13291">3</cx:pt>
          <cx:pt idx="13292">3</cx:pt>
          <cx:pt idx="13293">3</cx:pt>
          <cx:pt idx="13294">3</cx:pt>
          <cx:pt idx="13295">3</cx:pt>
          <cx:pt idx="13296">3</cx:pt>
          <cx:pt idx="13297">3</cx:pt>
          <cx:pt idx="13298">3</cx:pt>
          <cx:pt idx="13299">3</cx:pt>
          <cx:pt idx="13300">3</cx:pt>
          <cx:pt idx="13301">3</cx:pt>
          <cx:pt idx="13302">3</cx:pt>
          <cx:pt idx="13303">3</cx:pt>
          <cx:pt idx="13304">3</cx:pt>
          <cx:pt idx="13305">3</cx:pt>
          <cx:pt idx="13306">3</cx:pt>
          <cx:pt idx="13307">3</cx:pt>
          <cx:pt idx="13308">3</cx:pt>
          <cx:pt idx="13309">3</cx:pt>
          <cx:pt idx="13310">3</cx:pt>
          <cx:pt idx="13311">3</cx:pt>
          <cx:pt idx="13312">3</cx:pt>
          <cx:pt idx="13313">3</cx:pt>
          <cx:pt idx="13314">3</cx:pt>
          <cx:pt idx="13315">3</cx:pt>
          <cx:pt idx="13316">3</cx:pt>
          <cx:pt idx="13317">3</cx:pt>
          <cx:pt idx="13318">3</cx:pt>
          <cx:pt idx="13319">3</cx:pt>
          <cx:pt idx="13320">3</cx:pt>
          <cx:pt idx="13321">3</cx:pt>
          <cx:pt idx="13322">3</cx:pt>
          <cx:pt idx="13323">3</cx:pt>
          <cx:pt idx="13324">3</cx:pt>
          <cx:pt idx="13325">3</cx:pt>
          <cx:pt idx="13326">3</cx:pt>
          <cx:pt idx="13327">3</cx:pt>
          <cx:pt idx="13328">3</cx:pt>
          <cx:pt idx="13329">3</cx:pt>
          <cx:pt idx="13330">3</cx:pt>
          <cx:pt idx="13331">3</cx:pt>
          <cx:pt idx="13332">3</cx:pt>
          <cx:pt idx="13333">3</cx:pt>
          <cx:pt idx="13334">3</cx:pt>
          <cx:pt idx="13335">3</cx:pt>
          <cx:pt idx="13336">3</cx:pt>
          <cx:pt idx="13337">3</cx:pt>
          <cx:pt idx="13338">3</cx:pt>
          <cx:pt idx="13339">3</cx:pt>
          <cx:pt idx="13340">3</cx:pt>
          <cx:pt idx="13341">3</cx:pt>
          <cx:pt idx="13342">3</cx:pt>
          <cx:pt idx="13343">3</cx:pt>
          <cx:pt idx="13344">3</cx:pt>
          <cx:pt idx="13345">3</cx:pt>
          <cx:pt idx="13346">3</cx:pt>
          <cx:pt idx="13347">3</cx:pt>
          <cx:pt idx="13348">3</cx:pt>
          <cx:pt idx="13349">3</cx:pt>
          <cx:pt idx="13350">3</cx:pt>
          <cx:pt idx="13351">3</cx:pt>
          <cx:pt idx="13352">3</cx:pt>
          <cx:pt idx="13353">3</cx:pt>
          <cx:pt idx="13354">3</cx:pt>
          <cx:pt idx="13355">3</cx:pt>
          <cx:pt idx="13356">3</cx:pt>
          <cx:pt idx="13357">3</cx:pt>
          <cx:pt idx="13358">3</cx:pt>
          <cx:pt idx="13359">3</cx:pt>
          <cx:pt idx="13360">3</cx:pt>
          <cx:pt idx="13361">3</cx:pt>
          <cx:pt idx="13362">3</cx:pt>
          <cx:pt idx="13363">3</cx:pt>
          <cx:pt idx="13364">3</cx:pt>
          <cx:pt idx="13365">3</cx:pt>
          <cx:pt idx="13366">3</cx:pt>
          <cx:pt idx="13367">3</cx:pt>
          <cx:pt idx="13368">3</cx:pt>
          <cx:pt idx="13369">3</cx:pt>
          <cx:pt idx="13370">3</cx:pt>
          <cx:pt idx="13371">3</cx:pt>
          <cx:pt idx="13372">3</cx:pt>
          <cx:pt idx="13373">3</cx:pt>
          <cx:pt idx="13374">3</cx:pt>
          <cx:pt idx="13375">3</cx:pt>
          <cx:pt idx="13376">3</cx:pt>
          <cx:pt idx="13377">3</cx:pt>
          <cx:pt idx="13378">3</cx:pt>
          <cx:pt idx="13379">3</cx:pt>
          <cx:pt idx="13380">3</cx:pt>
          <cx:pt idx="13381">3</cx:pt>
          <cx:pt idx="13382">3</cx:pt>
          <cx:pt idx="13383">3</cx:pt>
          <cx:pt idx="13384">3</cx:pt>
          <cx:pt idx="13385">3</cx:pt>
          <cx:pt idx="13386">3</cx:pt>
          <cx:pt idx="13387">3</cx:pt>
          <cx:pt idx="13388">3</cx:pt>
          <cx:pt idx="13389">3</cx:pt>
          <cx:pt idx="13390">3</cx:pt>
          <cx:pt idx="13391">3</cx:pt>
          <cx:pt idx="13392">3</cx:pt>
          <cx:pt idx="13393">3</cx:pt>
          <cx:pt idx="13394">3</cx:pt>
          <cx:pt idx="13395">3</cx:pt>
          <cx:pt idx="13396">3</cx:pt>
          <cx:pt idx="13397">3</cx:pt>
          <cx:pt idx="13398">3</cx:pt>
          <cx:pt idx="13399">3</cx:pt>
          <cx:pt idx="13400">3</cx:pt>
          <cx:pt idx="13401">3</cx:pt>
          <cx:pt idx="13402">3</cx:pt>
          <cx:pt idx="13403">3</cx:pt>
          <cx:pt idx="13404">3</cx:pt>
          <cx:pt idx="13405">3</cx:pt>
          <cx:pt idx="13406">3</cx:pt>
          <cx:pt idx="13407">3</cx:pt>
          <cx:pt idx="13408">3</cx:pt>
          <cx:pt idx="13409">3</cx:pt>
          <cx:pt idx="13410">3</cx:pt>
          <cx:pt idx="13411">3</cx:pt>
          <cx:pt idx="13412">3</cx:pt>
          <cx:pt idx="13413">3</cx:pt>
          <cx:pt idx="13414">3</cx:pt>
          <cx:pt idx="13415">3</cx:pt>
          <cx:pt idx="13416">3</cx:pt>
          <cx:pt idx="13417">3</cx:pt>
          <cx:pt idx="13418">3</cx:pt>
          <cx:pt idx="13419">3</cx:pt>
          <cx:pt idx="13420">3</cx:pt>
          <cx:pt idx="13421">3</cx:pt>
          <cx:pt idx="13422">3</cx:pt>
          <cx:pt idx="13423">3</cx:pt>
          <cx:pt idx="13424">3</cx:pt>
          <cx:pt idx="13425">3</cx:pt>
          <cx:pt idx="13426">3</cx:pt>
          <cx:pt idx="13427">3</cx:pt>
          <cx:pt idx="13428">3</cx:pt>
          <cx:pt idx="13429">3</cx:pt>
          <cx:pt idx="13430">3</cx:pt>
          <cx:pt idx="13431">3</cx:pt>
          <cx:pt idx="13432">3</cx:pt>
          <cx:pt idx="13433">3</cx:pt>
          <cx:pt idx="13434">3</cx:pt>
          <cx:pt idx="13435">3</cx:pt>
          <cx:pt idx="13436">3</cx:pt>
          <cx:pt idx="13437">3</cx:pt>
          <cx:pt idx="13438">3</cx:pt>
          <cx:pt idx="13439">3</cx:pt>
          <cx:pt idx="13440">3</cx:pt>
          <cx:pt idx="13441">3</cx:pt>
          <cx:pt idx="13442">3</cx:pt>
          <cx:pt idx="13443">3</cx:pt>
          <cx:pt idx="13444">3</cx:pt>
          <cx:pt idx="13445">3</cx:pt>
          <cx:pt idx="13446">3</cx:pt>
          <cx:pt idx="13447">3</cx:pt>
          <cx:pt idx="13448">3</cx:pt>
          <cx:pt idx="13449">3</cx:pt>
          <cx:pt idx="13450">3</cx:pt>
          <cx:pt idx="13451">3</cx:pt>
          <cx:pt idx="13452">3</cx:pt>
          <cx:pt idx="13453">3</cx:pt>
          <cx:pt idx="13454">3</cx:pt>
          <cx:pt idx="13455">3</cx:pt>
          <cx:pt idx="13456">3</cx:pt>
          <cx:pt idx="13457">3</cx:pt>
          <cx:pt idx="13458">3</cx:pt>
          <cx:pt idx="13459">3</cx:pt>
          <cx:pt idx="13460">3</cx:pt>
          <cx:pt idx="13461">3</cx:pt>
          <cx:pt idx="13462">3</cx:pt>
          <cx:pt idx="13463">3</cx:pt>
          <cx:pt idx="13464">3</cx:pt>
          <cx:pt idx="13465">3</cx:pt>
          <cx:pt idx="13466">3</cx:pt>
          <cx:pt idx="13467">3</cx:pt>
          <cx:pt idx="13468">3</cx:pt>
          <cx:pt idx="13469">3</cx:pt>
          <cx:pt idx="13470">3</cx:pt>
          <cx:pt idx="13471">3</cx:pt>
          <cx:pt idx="13472">3</cx:pt>
          <cx:pt idx="13473">3</cx:pt>
          <cx:pt idx="13474">3</cx:pt>
          <cx:pt idx="13475">3</cx:pt>
          <cx:pt idx="13476">3</cx:pt>
          <cx:pt idx="13477">3</cx:pt>
          <cx:pt idx="13478">3</cx:pt>
          <cx:pt idx="13479">3</cx:pt>
          <cx:pt idx="13480">3</cx:pt>
          <cx:pt idx="13481">3</cx:pt>
          <cx:pt idx="13482">3</cx:pt>
          <cx:pt idx="13483">3</cx:pt>
          <cx:pt idx="13484">3</cx:pt>
          <cx:pt idx="13485">3</cx:pt>
          <cx:pt idx="13486">3</cx:pt>
          <cx:pt idx="13487">3</cx:pt>
          <cx:pt idx="13488">3</cx:pt>
          <cx:pt idx="13489">3</cx:pt>
          <cx:pt idx="13490">3</cx:pt>
          <cx:pt idx="13491">3</cx:pt>
          <cx:pt idx="13492">3</cx:pt>
          <cx:pt idx="13493">3</cx:pt>
          <cx:pt idx="13494">3</cx:pt>
          <cx:pt idx="13495">3</cx:pt>
          <cx:pt idx="13496">3</cx:pt>
          <cx:pt idx="13497">3</cx:pt>
          <cx:pt idx="13498">3</cx:pt>
          <cx:pt idx="13499">3</cx:pt>
          <cx:pt idx="13500">3</cx:pt>
          <cx:pt idx="13501">3</cx:pt>
          <cx:pt idx="13502">3</cx:pt>
          <cx:pt idx="13503">3</cx:pt>
          <cx:pt idx="13504">3</cx:pt>
          <cx:pt idx="13505">3</cx:pt>
          <cx:pt idx="13506">3</cx:pt>
          <cx:pt idx="13507">3</cx:pt>
          <cx:pt idx="13508">3</cx:pt>
          <cx:pt idx="13509">3</cx:pt>
          <cx:pt idx="13510">3</cx:pt>
          <cx:pt idx="13511">3</cx:pt>
          <cx:pt idx="13512">3</cx:pt>
          <cx:pt idx="13513">3</cx:pt>
          <cx:pt idx="13514">3</cx:pt>
          <cx:pt idx="13515">3</cx:pt>
          <cx:pt idx="13516">3</cx:pt>
          <cx:pt idx="13517">3</cx:pt>
          <cx:pt idx="13518">3</cx:pt>
          <cx:pt idx="13519">3</cx:pt>
          <cx:pt idx="13520">3</cx:pt>
          <cx:pt idx="13521">3</cx:pt>
          <cx:pt idx="13522">3</cx:pt>
          <cx:pt idx="13523">3</cx:pt>
          <cx:pt idx="13524">3</cx:pt>
          <cx:pt idx="13525">3</cx:pt>
          <cx:pt idx="13526">3</cx:pt>
          <cx:pt idx="13527">3</cx:pt>
          <cx:pt idx="13528">3</cx:pt>
          <cx:pt idx="13529">3</cx:pt>
          <cx:pt idx="13530">3</cx:pt>
          <cx:pt idx="13531">3</cx:pt>
          <cx:pt idx="13532">3</cx:pt>
          <cx:pt idx="13533">3</cx:pt>
          <cx:pt idx="13534">3</cx:pt>
          <cx:pt idx="13535">3</cx:pt>
          <cx:pt idx="13536">3</cx:pt>
          <cx:pt idx="13537">3</cx:pt>
          <cx:pt idx="13538">3</cx:pt>
          <cx:pt idx="13539">3</cx:pt>
          <cx:pt idx="13540">3</cx:pt>
          <cx:pt idx="13541">3</cx:pt>
          <cx:pt idx="13542">3</cx:pt>
          <cx:pt idx="13543">3</cx:pt>
          <cx:pt idx="13544">3</cx:pt>
          <cx:pt idx="13545">3</cx:pt>
          <cx:pt idx="13546">3</cx:pt>
          <cx:pt idx="13547">3</cx:pt>
          <cx:pt idx="13548">3</cx:pt>
          <cx:pt idx="13549">3</cx:pt>
          <cx:pt idx="13550">3</cx:pt>
          <cx:pt idx="13551">3</cx:pt>
          <cx:pt idx="13552">3</cx:pt>
          <cx:pt idx="13553">3</cx:pt>
          <cx:pt idx="13554">3</cx:pt>
          <cx:pt idx="13555">3</cx:pt>
          <cx:pt idx="13556">3</cx:pt>
          <cx:pt idx="13557">3</cx:pt>
          <cx:pt idx="13558">3</cx:pt>
          <cx:pt idx="13559">3</cx:pt>
          <cx:pt idx="13560">3</cx:pt>
          <cx:pt idx="13561">3</cx:pt>
          <cx:pt idx="13562">3</cx:pt>
          <cx:pt idx="13563">3</cx:pt>
          <cx:pt idx="13564">3</cx:pt>
          <cx:pt idx="13565">3</cx:pt>
          <cx:pt idx="13566">3</cx:pt>
          <cx:pt idx="13567">3</cx:pt>
          <cx:pt idx="13568">3</cx:pt>
          <cx:pt idx="13569">3</cx:pt>
          <cx:pt idx="13570">3</cx:pt>
          <cx:pt idx="13571">3</cx:pt>
          <cx:pt idx="13572">3</cx:pt>
          <cx:pt idx="13573">3</cx:pt>
          <cx:pt idx="13574">3</cx:pt>
          <cx:pt idx="13575">3</cx:pt>
          <cx:pt idx="13576">3</cx:pt>
          <cx:pt idx="13577">3</cx:pt>
          <cx:pt idx="13578">3</cx:pt>
          <cx:pt idx="13579">3</cx:pt>
          <cx:pt idx="13580">3</cx:pt>
          <cx:pt idx="13581">3</cx:pt>
          <cx:pt idx="13582">3</cx:pt>
          <cx:pt idx="13583">3</cx:pt>
          <cx:pt idx="13584">3</cx:pt>
          <cx:pt idx="13585">3</cx:pt>
          <cx:pt idx="13586">3</cx:pt>
          <cx:pt idx="13587">3</cx:pt>
          <cx:pt idx="13588">3</cx:pt>
          <cx:pt idx="13589">3</cx:pt>
          <cx:pt idx="13590">3</cx:pt>
          <cx:pt idx="13591">3</cx:pt>
          <cx:pt idx="13592">3</cx:pt>
          <cx:pt idx="13593">3</cx:pt>
          <cx:pt idx="13594">3</cx:pt>
          <cx:pt idx="13595">3</cx:pt>
          <cx:pt idx="13596">3</cx:pt>
          <cx:pt idx="13597">3</cx:pt>
          <cx:pt idx="13598">3</cx:pt>
          <cx:pt idx="13599">3</cx:pt>
          <cx:pt idx="13600">3</cx:pt>
          <cx:pt idx="13601">3</cx:pt>
          <cx:pt idx="13602">3</cx:pt>
          <cx:pt idx="13603">3</cx:pt>
          <cx:pt idx="13604">3</cx:pt>
          <cx:pt idx="13605">3</cx:pt>
          <cx:pt idx="13606">3</cx:pt>
          <cx:pt idx="13607">3</cx:pt>
          <cx:pt idx="13608">3</cx:pt>
          <cx:pt idx="13609">3</cx:pt>
          <cx:pt idx="13610">3</cx:pt>
          <cx:pt idx="13611">3</cx:pt>
          <cx:pt idx="13612">3</cx:pt>
          <cx:pt idx="13613">3</cx:pt>
          <cx:pt idx="13614">3</cx:pt>
          <cx:pt idx="13615">3</cx:pt>
          <cx:pt idx="13616">3</cx:pt>
          <cx:pt idx="13617">3</cx:pt>
          <cx:pt idx="13618">3</cx:pt>
          <cx:pt idx="13619">3</cx:pt>
          <cx:pt idx="13620">3</cx:pt>
          <cx:pt idx="13621">3</cx:pt>
          <cx:pt idx="13622">3</cx:pt>
          <cx:pt idx="13623">3</cx:pt>
          <cx:pt idx="13624">3</cx:pt>
          <cx:pt idx="13625">3</cx:pt>
          <cx:pt idx="13626">3</cx:pt>
          <cx:pt idx="13627">3</cx:pt>
          <cx:pt idx="13628">3</cx:pt>
          <cx:pt idx="13629">3</cx:pt>
          <cx:pt idx="13630">3</cx:pt>
          <cx:pt idx="13631">3</cx:pt>
          <cx:pt idx="13632">3</cx:pt>
          <cx:pt idx="13633">3</cx:pt>
          <cx:pt idx="13634">3</cx:pt>
          <cx:pt idx="13635">3</cx:pt>
          <cx:pt idx="13636">3</cx:pt>
          <cx:pt idx="13637">3</cx:pt>
          <cx:pt idx="13638">3</cx:pt>
          <cx:pt idx="13639">3</cx:pt>
          <cx:pt idx="13640">3</cx:pt>
          <cx:pt idx="13641">3</cx:pt>
          <cx:pt idx="13642">3</cx:pt>
          <cx:pt idx="13643">3</cx:pt>
          <cx:pt idx="13644">3</cx:pt>
          <cx:pt idx="13645">3</cx:pt>
          <cx:pt idx="13646">3</cx:pt>
          <cx:pt idx="13647">3</cx:pt>
          <cx:pt idx="13648">3</cx:pt>
          <cx:pt idx="13649">3</cx:pt>
          <cx:pt idx="13650">3</cx:pt>
          <cx:pt idx="13651">3</cx:pt>
          <cx:pt idx="13652">3</cx:pt>
          <cx:pt idx="13653">3</cx:pt>
          <cx:pt idx="13654">3</cx:pt>
          <cx:pt idx="13655">3</cx:pt>
          <cx:pt idx="13656">3</cx:pt>
          <cx:pt idx="13657">3</cx:pt>
          <cx:pt idx="13658">3</cx:pt>
          <cx:pt idx="13659">3</cx:pt>
          <cx:pt idx="13660">3</cx:pt>
          <cx:pt idx="13661">3</cx:pt>
          <cx:pt idx="13662">3</cx:pt>
          <cx:pt idx="13663">3</cx:pt>
          <cx:pt idx="13664">3</cx:pt>
          <cx:pt idx="13665">3</cx:pt>
          <cx:pt idx="13666">3</cx:pt>
          <cx:pt idx="13667">3</cx:pt>
          <cx:pt idx="13668">3</cx:pt>
          <cx:pt idx="13669">3</cx:pt>
          <cx:pt idx="13670">3</cx:pt>
          <cx:pt idx="13671">3</cx:pt>
          <cx:pt idx="13672">3</cx:pt>
          <cx:pt idx="13673">3</cx:pt>
          <cx:pt idx="13674">3</cx:pt>
          <cx:pt idx="13675">3</cx:pt>
          <cx:pt idx="13676">3</cx:pt>
          <cx:pt idx="13677">3</cx:pt>
          <cx:pt idx="13678">3</cx:pt>
          <cx:pt idx="13679">3</cx:pt>
          <cx:pt idx="13680">3</cx:pt>
          <cx:pt idx="13681">3</cx:pt>
          <cx:pt idx="13682">3</cx:pt>
          <cx:pt idx="13683">3</cx:pt>
          <cx:pt idx="13684">3</cx:pt>
          <cx:pt idx="13685">3</cx:pt>
          <cx:pt idx="13686">3</cx:pt>
          <cx:pt idx="13687">3</cx:pt>
          <cx:pt idx="13688">3</cx:pt>
          <cx:pt idx="13689">3</cx:pt>
          <cx:pt idx="13690">3</cx:pt>
          <cx:pt idx="13691">3</cx:pt>
          <cx:pt idx="13692">3</cx:pt>
          <cx:pt idx="13693">3</cx:pt>
          <cx:pt idx="13694">3</cx:pt>
          <cx:pt idx="13695">3</cx:pt>
          <cx:pt idx="13696">3</cx:pt>
          <cx:pt idx="13697">3</cx:pt>
          <cx:pt idx="13698">3</cx:pt>
          <cx:pt idx="13699">3</cx:pt>
          <cx:pt idx="13700">3</cx:pt>
          <cx:pt idx="13701">3</cx:pt>
          <cx:pt idx="13702">3</cx:pt>
          <cx:pt idx="13703">3</cx:pt>
          <cx:pt idx="13704">3</cx:pt>
          <cx:pt idx="13705">3</cx:pt>
          <cx:pt idx="13706">3</cx:pt>
          <cx:pt idx="13707">3</cx:pt>
          <cx:pt idx="13708">3</cx:pt>
          <cx:pt idx="13709">3</cx:pt>
          <cx:pt idx="13710">3</cx:pt>
          <cx:pt idx="13711">3</cx:pt>
          <cx:pt idx="13712">3</cx:pt>
          <cx:pt idx="13713">3</cx:pt>
          <cx:pt idx="13714">3</cx:pt>
          <cx:pt idx="13715">3</cx:pt>
          <cx:pt idx="13716">3</cx:pt>
          <cx:pt idx="13717">3</cx:pt>
          <cx:pt idx="13718">3</cx:pt>
          <cx:pt idx="13719">3</cx:pt>
          <cx:pt idx="13720">3</cx:pt>
          <cx:pt idx="13721">3</cx:pt>
          <cx:pt idx="13722">3</cx:pt>
          <cx:pt idx="13723">3</cx:pt>
          <cx:pt idx="13724">3</cx:pt>
          <cx:pt idx="13725">3</cx:pt>
          <cx:pt idx="13726">3</cx:pt>
          <cx:pt idx="13727">3</cx:pt>
          <cx:pt idx="13728">3</cx:pt>
          <cx:pt idx="13729">3</cx:pt>
          <cx:pt idx="13730">3</cx:pt>
          <cx:pt idx="13731">3</cx:pt>
          <cx:pt idx="13732">3</cx:pt>
          <cx:pt idx="13733">3</cx:pt>
          <cx:pt idx="13734">3</cx:pt>
          <cx:pt idx="13735">3</cx:pt>
          <cx:pt idx="13736">3</cx:pt>
          <cx:pt idx="13737">3</cx:pt>
          <cx:pt idx="13738">3</cx:pt>
          <cx:pt idx="13739">3</cx:pt>
          <cx:pt idx="13740">3</cx:pt>
          <cx:pt idx="13741">3</cx:pt>
          <cx:pt idx="13742">3</cx:pt>
          <cx:pt idx="13743">3</cx:pt>
          <cx:pt idx="13744">3</cx:pt>
          <cx:pt idx="13745">3</cx:pt>
          <cx:pt idx="13746">3</cx:pt>
          <cx:pt idx="13747">3</cx:pt>
          <cx:pt idx="13748">3</cx:pt>
          <cx:pt idx="13749">3</cx:pt>
          <cx:pt idx="13750">3</cx:pt>
          <cx:pt idx="13751">3</cx:pt>
          <cx:pt idx="13752">3</cx:pt>
          <cx:pt idx="13753">3</cx:pt>
          <cx:pt idx="13754">3</cx:pt>
          <cx:pt idx="13755">3</cx:pt>
          <cx:pt idx="13756">3</cx:pt>
          <cx:pt idx="13757">3</cx:pt>
          <cx:pt idx="13758">3</cx:pt>
          <cx:pt idx="13759">3</cx:pt>
          <cx:pt idx="13760">3</cx:pt>
          <cx:pt idx="13761">3</cx:pt>
          <cx:pt idx="13762">3</cx:pt>
          <cx:pt idx="13763">3</cx:pt>
          <cx:pt idx="13764">3</cx:pt>
          <cx:pt idx="13765">3</cx:pt>
          <cx:pt idx="13766">3</cx:pt>
          <cx:pt idx="13767">3</cx:pt>
          <cx:pt idx="13768">3</cx:pt>
          <cx:pt idx="13769">3</cx:pt>
          <cx:pt idx="13770">3</cx:pt>
          <cx:pt idx="13771">3</cx:pt>
          <cx:pt idx="13772">3</cx:pt>
          <cx:pt idx="13773">3</cx:pt>
          <cx:pt idx="13774">3</cx:pt>
          <cx:pt idx="13775">3</cx:pt>
          <cx:pt idx="13776">3</cx:pt>
          <cx:pt idx="13777">3</cx:pt>
          <cx:pt idx="13778">3</cx:pt>
          <cx:pt idx="13779">3</cx:pt>
          <cx:pt idx="13780">3</cx:pt>
          <cx:pt idx="13781">3</cx:pt>
          <cx:pt idx="13782">3</cx:pt>
          <cx:pt idx="13783">3</cx:pt>
          <cx:pt idx="13784">3</cx:pt>
          <cx:pt idx="13785">3</cx:pt>
          <cx:pt idx="13786">3</cx:pt>
          <cx:pt idx="13787">3</cx:pt>
          <cx:pt idx="13788">3</cx:pt>
          <cx:pt idx="13789">3</cx:pt>
          <cx:pt idx="13790">3</cx:pt>
          <cx:pt idx="13791">3</cx:pt>
          <cx:pt idx="13792">3</cx:pt>
          <cx:pt idx="13793">3</cx:pt>
          <cx:pt idx="13794">3</cx:pt>
          <cx:pt idx="13795">3</cx:pt>
          <cx:pt idx="13796">3</cx:pt>
          <cx:pt idx="13797">3</cx:pt>
          <cx:pt idx="13798">3</cx:pt>
          <cx:pt idx="13799">3</cx:pt>
          <cx:pt idx="13800">3</cx:pt>
          <cx:pt idx="13801">3</cx:pt>
          <cx:pt idx="13802">3</cx:pt>
          <cx:pt idx="13803">3</cx:pt>
          <cx:pt idx="13804">3</cx:pt>
          <cx:pt idx="13805">3</cx:pt>
          <cx:pt idx="13806">3</cx:pt>
          <cx:pt idx="13807">3</cx:pt>
          <cx:pt idx="13808">3</cx:pt>
          <cx:pt idx="13809">3</cx:pt>
          <cx:pt idx="13810">3</cx:pt>
          <cx:pt idx="13811">3</cx:pt>
          <cx:pt idx="13812">3</cx:pt>
          <cx:pt idx="13813">3</cx:pt>
          <cx:pt idx="13814">3</cx:pt>
          <cx:pt idx="13815">3</cx:pt>
          <cx:pt idx="13816">3</cx:pt>
          <cx:pt idx="13817">3</cx:pt>
          <cx:pt idx="13818">3</cx:pt>
          <cx:pt idx="13819">3</cx:pt>
          <cx:pt idx="13820">3</cx:pt>
          <cx:pt idx="13821">3</cx:pt>
          <cx:pt idx="13822">3</cx:pt>
          <cx:pt idx="13823">3</cx:pt>
          <cx:pt idx="13824">3</cx:pt>
          <cx:pt idx="13825">3</cx:pt>
          <cx:pt idx="13826">3</cx:pt>
          <cx:pt idx="13827">3</cx:pt>
          <cx:pt idx="13828">3</cx:pt>
          <cx:pt idx="13829">3</cx:pt>
          <cx:pt idx="13830">3</cx:pt>
          <cx:pt idx="13831">3</cx:pt>
          <cx:pt idx="13832">3</cx:pt>
          <cx:pt idx="13833">3</cx:pt>
          <cx:pt idx="13834">3</cx:pt>
          <cx:pt idx="13835">3</cx:pt>
          <cx:pt idx="13836">3</cx:pt>
          <cx:pt idx="13837">3</cx:pt>
          <cx:pt idx="13838">3</cx:pt>
          <cx:pt idx="13839">3</cx:pt>
          <cx:pt idx="13840">3</cx:pt>
          <cx:pt idx="13841">3</cx:pt>
          <cx:pt idx="13842">3</cx:pt>
          <cx:pt idx="13843">3</cx:pt>
          <cx:pt idx="13844">3</cx:pt>
          <cx:pt idx="13845">3</cx:pt>
          <cx:pt idx="13846">3</cx:pt>
          <cx:pt idx="13847">3</cx:pt>
          <cx:pt idx="13848">3</cx:pt>
          <cx:pt idx="13849">3</cx:pt>
          <cx:pt idx="13850">3</cx:pt>
          <cx:pt idx="13851">3</cx:pt>
          <cx:pt idx="13852">3</cx:pt>
          <cx:pt idx="13853">3</cx:pt>
          <cx:pt idx="13854">3</cx:pt>
          <cx:pt idx="13855">3</cx:pt>
          <cx:pt idx="13856">3</cx:pt>
          <cx:pt idx="13857">3</cx:pt>
          <cx:pt idx="13858">3</cx:pt>
          <cx:pt idx="13859">3</cx:pt>
          <cx:pt idx="13860">3</cx:pt>
          <cx:pt idx="13861">3</cx:pt>
          <cx:pt idx="13862">3</cx:pt>
          <cx:pt idx="13863">3</cx:pt>
          <cx:pt idx="13864">3</cx:pt>
          <cx:pt idx="13865">3</cx:pt>
          <cx:pt idx="13866">3</cx:pt>
          <cx:pt idx="13867">3</cx:pt>
          <cx:pt idx="13868">3</cx:pt>
          <cx:pt idx="13869">3</cx:pt>
          <cx:pt idx="13870">3</cx:pt>
          <cx:pt idx="13871">3</cx:pt>
          <cx:pt idx="13872">3</cx:pt>
          <cx:pt idx="13873">3</cx:pt>
          <cx:pt idx="13874">3</cx:pt>
          <cx:pt idx="13875">3</cx:pt>
          <cx:pt idx="13876">3</cx:pt>
          <cx:pt idx="13877">3</cx:pt>
          <cx:pt idx="13878">3</cx:pt>
          <cx:pt idx="13879">3</cx:pt>
          <cx:pt idx="13880">3</cx:pt>
          <cx:pt idx="13881">3</cx:pt>
          <cx:pt idx="13882">3</cx:pt>
          <cx:pt idx="13883">3</cx:pt>
          <cx:pt idx="13884">3</cx:pt>
          <cx:pt idx="13885">3</cx:pt>
          <cx:pt idx="13886">3</cx:pt>
          <cx:pt idx="13887">3</cx:pt>
          <cx:pt idx="13888">3</cx:pt>
          <cx:pt idx="13889">3</cx:pt>
          <cx:pt idx="13890">3</cx:pt>
          <cx:pt idx="13891">3</cx:pt>
          <cx:pt idx="13892">3</cx:pt>
          <cx:pt idx="13893">3</cx:pt>
          <cx:pt idx="13894">3</cx:pt>
          <cx:pt idx="13895">3</cx:pt>
          <cx:pt idx="13896">3</cx:pt>
          <cx:pt idx="13897">3</cx:pt>
          <cx:pt idx="13898">3</cx:pt>
          <cx:pt idx="13899">3</cx:pt>
          <cx:pt idx="13900">3</cx:pt>
          <cx:pt idx="13901">3</cx:pt>
          <cx:pt idx="13902">3</cx:pt>
          <cx:pt idx="13903">3</cx:pt>
          <cx:pt idx="13904">3</cx:pt>
          <cx:pt idx="13905">3</cx:pt>
          <cx:pt idx="13906">3</cx:pt>
          <cx:pt idx="13907">3</cx:pt>
          <cx:pt idx="13908">3</cx:pt>
          <cx:pt idx="13909">3</cx:pt>
          <cx:pt idx="13910">3</cx:pt>
          <cx:pt idx="13911">3</cx:pt>
          <cx:pt idx="13912">3</cx:pt>
          <cx:pt idx="13913">3</cx:pt>
          <cx:pt idx="13914">3</cx:pt>
          <cx:pt idx="13915">3</cx:pt>
          <cx:pt idx="13916">3</cx:pt>
          <cx:pt idx="13917">3</cx:pt>
          <cx:pt idx="13918">3</cx:pt>
          <cx:pt idx="13919">3</cx:pt>
          <cx:pt idx="13920">3</cx:pt>
          <cx:pt idx="13921">3</cx:pt>
          <cx:pt idx="13922">3</cx:pt>
          <cx:pt idx="13923">3</cx:pt>
          <cx:pt idx="13924">3</cx:pt>
          <cx:pt idx="13925">3</cx:pt>
          <cx:pt idx="13926">3</cx:pt>
          <cx:pt idx="13927">3</cx:pt>
          <cx:pt idx="13928">3</cx:pt>
          <cx:pt idx="13929">3</cx:pt>
          <cx:pt idx="13930">3</cx:pt>
          <cx:pt idx="13931">3</cx:pt>
          <cx:pt idx="13932">3</cx:pt>
          <cx:pt idx="13933">3</cx:pt>
          <cx:pt idx="13934">3</cx:pt>
          <cx:pt idx="13935">3</cx:pt>
          <cx:pt idx="13936">3</cx:pt>
          <cx:pt idx="13937">3</cx:pt>
          <cx:pt idx="13938">3</cx:pt>
          <cx:pt idx="13939">3</cx:pt>
          <cx:pt idx="13940">3</cx:pt>
          <cx:pt idx="13941">3</cx:pt>
          <cx:pt idx="13942">3</cx:pt>
          <cx:pt idx="13943">3</cx:pt>
          <cx:pt idx="13944">3</cx:pt>
          <cx:pt idx="13945">3</cx:pt>
          <cx:pt idx="13946">3</cx:pt>
          <cx:pt idx="13947">3</cx:pt>
          <cx:pt idx="13948">3</cx:pt>
          <cx:pt idx="13949">3</cx:pt>
          <cx:pt idx="13950">3</cx:pt>
          <cx:pt idx="13951">3</cx:pt>
          <cx:pt idx="13952">3</cx:pt>
          <cx:pt idx="13953">3</cx:pt>
          <cx:pt idx="13954">3</cx:pt>
          <cx:pt idx="13955">3</cx:pt>
          <cx:pt idx="13956">3</cx:pt>
          <cx:pt idx="13957">3</cx:pt>
          <cx:pt idx="13958">3</cx:pt>
          <cx:pt idx="13959">3</cx:pt>
          <cx:pt idx="13960">3</cx:pt>
          <cx:pt idx="13961">3</cx:pt>
          <cx:pt idx="13962">3</cx:pt>
          <cx:pt idx="13963">3</cx:pt>
          <cx:pt idx="13964">3</cx:pt>
          <cx:pt idx="13965">3</cx:pt>
          <cx:pt idx="13966">3</cx:pt>
          <cx:pt idx="13967">3</cx:pt>
          <cx:pt idx="13968">3</cx:pt>
          <cx:pt idx="13969">3</cx:pt>
          <cx:pt idx="13970">3</cx:pt>
          <cx:pt idx="13971">3</cx:pt>
          <cx:pt idx="13972">3</cx:pt>
          <cx:pt idx="13973">3</cx:pt>
          <cx:pt idx="13974">3</cx:pt>
          <cx:pt idx="13975">3</cx:pt>
          <cx:pt idx="13976">3</cx:pt>
          <cx:pt idx="13977">3</cx:pt>
          <cx:pt idx="13978">3</cx:pt>
          <cx:pt idx="13979">3</cx:pt>
          <cx:pt idx="13980">3</cx:pt>
          <cx:pt idx="13981">3</cx:pt>
          <cx:pt idx="13982">3</cx:pt>
          <cx:pt idx="13983">3</cx:pt>
          <cx:pt idx="13984">3</cx:pt>
          <cx:pt idx="13985">3</cx:pt>
          <cx:pt idx="13986">3</cx:pt>
          <cx:pt idx="13987">3</cx:pt>
          <cx:pt idx="13988">3</cx:pt>
          <cx:pt idx="13989">3</cx:pt>
          <cx:pt idx="13990">3</cx:pt>
          <cx:pt idx="13991">3</cx:pt>
          <cx:pt idx="13992">3</cx:pt>
          <cx:pt idx="13993">3</cx:pt>
          <cx:pt idx="13994">3</cx:pt>
          <cx:pt idx="13995">3</cx:pt>
          <cx:pt idx="13996">3</cx:pt>
          <cx:pt idx="13997">3</cx:pt>
          <cx:pt idx="13998">3</cx:pt>
          <cx:pt idx="13999">3</cx:pt>
          <cx:pt idx="14000">3</cx:pt>
          <cx:pt idx="14001">3</cx:pt>
          <cx:pt idx="14002">3</cx:pt>
          <cx:pt idx="14003">3</cx:pt>
          <cx:pt idx="14004">3</cx:pt>
          <cx:pt idx="14005">3</cx:pt>
          <cx:pt idx="14006">3</cx:pt>
          <cx:pt idx="14007">3</cx:pt>
          <cx:pt idx="14008">3</cx:pt>
          <cx:pt idx="14009">3</cx:pt>
          <cx:pt idx="14010">3</cx:pt>
          <cx:pt idx="14011">3</cx:pt>
          <cx:pt idx="14012">3</cx:pt>
          <cx:pt idx="14013">3</cx:pt>
          <cx:pt idx="14014">3</cx:pt>
          <cx:pt idx="14015">3</cx:pt>
          <cx:pt idx="14016">3</cx:pt>
          <cx:pt idx="14017">3</cx:pt>
          <cx:pt idx="14018">3</cx:pt>
          <cx:pt idx="14019">3</cx:pt>
          <cx:pt idx="14020">3</cx:pt>
          <cx:pt idx="14021">3</cx:pt>
          <cx:pt idx="14022">3</cx:pt>
          <cx:pt idx="14023">3</cx:pt>
          <cx:pt idx="14024">3</cx:pt>
          <cx:pt idx="14025">3</cx:pt>
          <cx:pt idx="14026">3</cx:pt>
          <cx:pt idx="14027">3</cx:pt>
          <cx:pt idx="14028">3</cx:pt>
          <cx:pt idx="14029">3</cx:pt>
          <cx:pt idx="14030">3</cx:pt>
          <cx:pt idx="14031">3</cx:pt>
          <cx:pt idx="14032">3</cx:pt>
          <cx:pt idx="14033">3</cx:pt>
          <cx:pt idx="14034">3</cx:pt>
          <cx:pt idx="14035">3</cx:pt>
          <cx:pt idx="14036">3</cx:pt>
          <cx:pt idx="14037">3</cx:pt>
          <cx:pt idx="14038">3</cx:pt>
          <cx:pt idx="14039">3</cx:pt>
          <cx:pt idx="14040">3</cx:pt>
          <cx:pt idx="14041">3</cx:pt>
          <cx:pt idx="14042">3</cx:pt>
          <cx:pt idx="14043">3</cx:pt>
          <cx:pt idx="14044">3</cx:pt>
          <cx:pt idx="14045">3</cx:pt>
          <cx:pt idx="14046">3</cx:pt>
          <cx:pt idx="14047">3</cx:pt>
          <cx:pt idx="14048">3</cx:pt>
          <cx:pt idx="14049">3</cx:pt>
          <cx:pt idx="14050">3</cx:pt>
          <cx:pt idx="14051">3</cx:pt>
          <cx:pt idx="14052">3</cx:pt>
          <cx:pt idx="14053">3</cx:pt>
          <cx:pt idx="14054">3</cx:pt>
          <cx:pt idx="14055">3</cx:pt>
          <cx:pt idx="14056">3</cx:pt>
          <cx:pt idx="14057">3</cx:pt>
          <cx:pt idx="14058">3</cx:pt>
          <cx:pt idx="14059">3</cx:pt>
          <cx:pt idx="14060">3</cx:pt>
          <cx:pt idx="14061">3</cx:pt>
          <cx:pt idx="14062">3</cx:pt>
          <cx:pt idx="14063">3</cx:pt>
          <cx:pt idx="14064">3</cx:pt>
          <cx:pt idx="14065">3</cx:pt>
          <cx:pt idx="14066">3</cx:pt>
          <cx:pt idx="14067">3</cx:pt>
          <cx:pt idx="14068">3</cx:pt>
          <cx:pt idx="14069">3</cx:pt>
          <cx:pt idx="14070">3</cx:pt>
          <cx:pt idx="14071">3</cx:pt>
          <cx:pt idx="14072">3</cx:pt>
          <cx:pt idx="14073">3</cx:pt>
          <cx:pt idx="14074">3</cx:pt>
          <cx:pt idx="14075">3</cx:pt>
          <cx:pt idx="14076">3</cx:pt>
          <cx:pt idx="14077">3</cx:pt>
          <cx:pt idx="14078">3</cx:pt>
          <cx:pt idx="14079">3</cx:pt>
          <cx:pt idx="14080">3</cx:pt>
          <cx:pt idx="14081">3</cx:pt>
          <cx:pt idx="14082">3</cx:pt>
          <cx:pt idx="14083">3</cx:pt>
          <cx:pt idx="14084">3</cx:pt>
          <cx:pt idx="14085">3</cx:pt>
          <cx:pt idx="14086">3</cx:pt>
          <cx:pt idx="14087">3</cx:pt>
          <cx:pt idx="14088">3</cx:pt>
          <cx:pt idx="14089">3</cx:pt>
          <cx:pt idx="14090">3</cx:pt>
          <cx:pt idx="14091">3</cx:pt>
          <cx:pt idx="14092">3</cx:pt>
          <cx:pt idx="14093">3</cx:pt>
          <cx:pt idx="14094">3</cx:pt>
          <cx:pt idx="14095">3</cx:pt>
          <cx:pt idx="14096">3</cx:pt>
          <cx:pt idx="14097">3</cx:pt>
          <cx:pt idx="14098">3</cx:pt>
          <cx:pt idx="14099">3</cx:pt>
          <cx:pt idx="14100">3</cx:pt>
          <cx:pt idx="14101">3</cx:pt>
          <cx:pt idx="14102">3</cx:pt>
          <cx:pt idx="14103">3</cx:pt>
          <cx:pt idx="14104">3</cx:pt>
          <cx:pt idx="14105">3</cx:pt>
          <cx:pt idx="14106">3</cx:pt>
          <cx:pt idx="14107">3</cx:pt>
          <cx:pt idx="14108">3</cx:pt>
          <cx:pt idx="14109">3</cx:pt>
          <cx:pt idx="14110">3</cx:pt>
          <cx:pt idx="14111">3</cx:pt>
          <cx:pt idx="14112">3</cx:pt>
          <cx:pt idx="14113">3</cx:pt>
          <cx:pt idx="14114">3</cx:pt>
          <cx:pt idx="14115">3</cx:pt>
          <cx:pt idx="14116">3</cx:pt>
          <cx:pt idx="14117">3</cx:pt>
          <cx:pt idx="14118">3</cx:pt>
          <cx:pt idx="14119">3</cx:pt>
          <cx:pt idx="14120">3</cx:pt>
          <cx:pt idx="14121">3</cx:pt>
          <cx:pt idx="14122">3</cx:pt>
          <cx:pt idx="14123">3</cx:pt>
          <cx:pt idx="14124">3</cx:pt>
          <cx:pt idx="14125">3</cx:pt>
          <cx:pt idx="14126">3</cx:pt>
          <cx:pt idx="14127">3</cx:pt>
          <cx:pt idx="14128">3</cx:pt>
          <cx:pt idx="14129">3</cx:pt>
          <cx:pt idx="14130">3</cx:pt>
          <cx:pt idx="14131">3</cx:pt>
          <cx:pt idx="14132">3</cx:pt>
          <cx:pt idx="14133">3</cx:pt>
          <cx:pt idx="14134">3</cx:pt>
          <cx:pt idx="14135">3</cx:pt>
          <cx:pt idx="14136">3</cx:pt>
          <cx:pt idx="14137">3</cx:pt>
          <cx:pt idx="14138">3</cx:pt>
          <cx:pt idx="14139">3</cx:pt>
          <cx:pt idx="14140">3</cx:pt>
          <cx:pt idx="14141">3</cx:pt>
          <cx:pt idx="14142">3</cx:pt>
          <cx:pt idx="14143">3</cx:pt>
          <cx:pt idx="14144">3</cx:pt>
          <cx:pt idx="14145">3</cx:pt>
          <cx:pt idx="14146">3</cx:pt>
          <cx:pt idx="14147">3</cx:pt>
          <cx:pt idx="14148">3</cx:pt>
          <cx:pt idx="14149">3</cx:pt>
          <cx:pt idx="14150">3</cx:pt>
          <cx:pt idx="14151">3</cx:pt>
          <cx:pt idx="14152">3</cx:pt>
          <cx:pt idx="14153">3</cx:pt>
          <cx:pt idx="14154">3</cx:pt>
          <cx:pt idx="14155">3</cx:pt>
          <cx:pt idx="14156">3</cx:pt>
          <cx:pt idx="14157">3</cx:pt>
          <cx:pt idx="14158">3</cx:pt>
          <cx:pt idx="14159">3</cx:pt>
          <cx:pt idx="14160">3</cx:pt>
          <cx:pt idx="14161">3</cx:pt>
          <cx:pt idx="14162">3</cx:pt>
          <cx:pt idx="14163">3</cx:pt>
          <cx:pt idx="14164">3</cx:pt>
          <cx:pt idx="14165">3</cx:pt>
          <cx:pt idx="14166">3</cx:pt>
          <cx:pt idx="14167">3</cx:pt>
          <cx:pt idx="14168">3</cx:pt>
          <cx:pt idx="14169">3</cx:pt>
          <cx:pt idx="14170">3</cx:pt>
          <cx:pt idx="14171">3</cx:pt>
          <cx:pt idx="14172">3</cx:pt>
          <cx:pt idx="14173">3</cx:pt>
          <cx:pt idx="14174">3</cx:pt>
          <cx:pt idx="14175">3</cx:pt>
          <cx:pt idx="14176">3</cx:pt>
          <cx:pt idx="14177">3</cx:pt>
          <cx:pt idx="14178">3</cx:pt>
          <cx:pt idx="14179">3</cx:pt>
          <cx:pt idx="14180">3</cx:pt>
          <cx:pt idx="14181">3</cx:pt>
          <cx:pt idx="14182">3</cx:pt>
          <cx:pt idx="14183">3</cx:pt>
          <cx:pt idx="14184">3</cx:pt>
          <cx:pt idx="14185">3</cx:pt>
          <cx:pt idx="14186">3</cx:pt>
          <cx:pt idx="14187">3</cx:pt>
          <cx:pt idx="14188">3</cx:pt>
          <cx:pt idx="14189">3</cx:pt>
          <cx:pt idx="14190">3</cx:pt>
          <cx:pt idx="14191">3</cx:pt>
          <cx:pt idx="14192">3</cx:pt>
          <cx:pt idx="14193">3</cx:pt>
          <cx:pt idx="14194">3</cx:pt>
          <cx:pt idx="14195">3</cx:pt>
          <cx:pt idx="14196">3</cx:pt>
          <cx:pt idx="14197">3</cx:pt>
          <cx:pt idx="14198">3</cx:pt>
          <cx:pt idx="14199">3</cx:pt>
          <cx:pt idx="14200">3</cx:pt>
          <cx:pt idx="14201">3</cx:pt>
          <cx:pt idx="14202">3</cx:pt>
          <cx:pt idx="14203">3</cx:pt>
          <cx:pt idx="14204">3</cx:pt>
          <cx:pt idx="14205">3</cx:pt>
          <cx:pt idx="14206">3</cx:pt>
          <cx:pt idx="14207">3</cx:pt>
          <cx:pt idx="14208">3</cx:pt>
          <cx:pt idx="14209">3</cx:pt>
          <cx:pt idx="14210">3</cx:pt>
          <cx:pt idx="14211">3</cx:pt>
          <cx:pt idx="14212">3</cx:pt>
          <cx:pt idx="14213">3</cx:pt>
          <cx:pt idx="14214">3</cx:pt>
          <cx:pt idx="14215">3</cx:pt>
          <cx:pt idx="14216">3</cx:pt>
          <cx:pt idx="14217">3</cx:pt>
          <cx:pt idx="14218">3</cx:pt>
          <cx:pt idx="14219">3</cx:pt>
          <cx:pt idx="14220">3</cx:pt>
          <cx:pt idx="14221">3</cx:pt>
          <cx:pt idx="14222">3</cx:pt>
          <cx:pt idx="14223">3</cx:pt>
          <cx:pt idx="14224">3</cx:pt>
          <cx:pt idx="14225">3</cx:pt>
          <cx:pt idx="14226">3</cx:pt>
          <cx:pt idx="14227">3</cx:pt>
          <cx:pt idx="14228">3</cx:pt>
          <cx:pt idx="14229">3</cx:pt>
          <cx:pt idx="14230">3</cx:pt>
          <cx:pt idx="14231">3</cx:pt>
          <cx:pt idx="14232">3</cx:pt>
          <cx:pt idx="14233">3</cx:pt>
          <cx:pt idx="14234">3</cx:pt>
          <cx:pt idx="14235">3</cx:pt>
          <cx:pt idx="14236">3</cx:pt>
          <cx:pt idx="14237">3</cx:pt>
          <cx:pt idx="14238">3</cx:pt>
          <cx:pt idx="14239">3</cx:pt>
          <cx:pt idx="14240">3</cx:pt>
          <cx:pt idx="14241">3</cx:pt>
          <cx:pt idx="14242">3</cx:pt>
          <cx:pt idx="14243">3</cx:pt>
          <cx:pt idx="14244">3</cx:pt>
          <cx:pt idx="14245">3</cx:pt>
          <cx:pt idx="14246">3</cx:pt>
          <cx:pt idx="14247">3</cx:pt>
          <cx:pt idx="14248">3</cx:pt>
          <cx:pt idx="14249">3</cx:pt>
          <cx:pt idx="14250">3</cx:pt>
          <cx:pt idx="14251">3</cx:pt>
          <cx:pt idx="14252">3</cx:pt>
          <cx:pt idx="14253">3</cx:pt>
          <cx:pt idx="14254">3</cx:pt>
          <cx:pt idx="14255">3</cx:pt>
          <cx:pt idx="14256">3</cx:pt>
          <cx:pt idx="14257">3</cx:pt>
          <cx:pt idx="14258">3</cx:pt>
          <cx:pt idx="14259">3</cx:pt>
          <cx:pt idx="14260">3</cx:pt>
          <cx:pt idx="14261">3</cx:pt>
          <cx:pt idx="14262">3</cx:pt>
          <cx:pt idx="14263">3</cx:pt>
          <cx:pt idx="14264">3</cx:pt>
          <cx:pt idx="14265">3</cx:pt>
          <cx:pt idx="14266">3</cx:pt>
          <cx:pt idx="14267">3</cx:pt>
          <cx:pt idx="14268">3</cx:pt>
          <cx:pt idx="14269">3</cx:pt>
          <cx:pt idx="14270">3</cx:pt>
          <cx:pt idx="14271">3</cx:pt>
          <cx:pt idx="14272">3</cx:pt>
          <cx:pt idx="14273">3</cx:pt>
          <cx:pt idx="14274">3</cx:pt>
          <cx:pt idx="14275">3</cx:pt>
          <cx:pt idx="14276">3</cx:pt>
          <cx:pt idx="14277">3</cx:pt>
          <cx:pt idx="14278">3</cx:pt>
          <cx:pt idx="14279">3</cx:pt>
          <cx:pt idx="14280">3</cx:pt>
          <cx:pt idx="14281">3</cx:pt>
          <cx:pt idx="14282">3</cx:pt>
          <cx:pt idx="14283">3</cx:pt>
          <cx:pt idx="14284">3</cx:pt>
          <cx:pt idx="14285">3</cx:pt>
          <cx:pt idx="14286">3</cx:pt>
          <cx:pt idx="14287">3</cx:pt>
          <cx:pt idx="14288">3</cx:pt>
          <cx:pt idx="14289">3</cx:pt>
          <cx:pt idx="14290">3</cx:pt>
          <cx:pt idx="14291">3</cx:pt>
          <cx:pt idx="14292">3</cx:pt>
          <cx:pt idx="14293">3</cx:pt>
          <cx:pt idx="14294">3</cx:pt>
          <cx:pt idx="14295">3</cx:pt>
          <cx:pt idx="14296">3</cx:pt>
          <cx:pt idx="14297">3</cx:pt>
          <cx:pt idx="14298">3</cx:pt>
          <cx:pt idx="14299">3</cx:pt>
          <cx:pt idx="14300">3</cx:pt>
          <cx:pt idx="14301">3</cx:pt>
          <cx:pt idx="14302">3</cx:pt>
          <cx:pt idx="14303">3</cx:pt>
          <cx:pt idx="14304">3</cx:pt>
          <cx:pt idx="14305">3</cx:pt>
          <cx:pt idx="14306">3</cx:pt>
          <cx:pt idx="14307">3</cx:pt>
          <cx:pt idx="14308">3</cx:pt>
          <cx:pt idx="14309">3</cx:pt>
          <cx:pt idx="14310">3</cx:pt>
          <cx:pt idx="14311">3</cx:pt>
          <cx:pt idx="14312">3</cx:pt>
          <cx:pt idx="14313">3</cx:pt>
          <cx:pt idx="14314">3</cx:pt>
          <cx:pt idx="14315">3</cx:pt>
          <cx:pt idx="14316">3</cx:pt>
          <cx:pt idx="14317">3</cx:pt>
          <cx:pt idx="14318">3</cx:pt>
          <cx:pt idx="14319">3</cx:pt>
          <cx:pt idx="14320">3</cx:pt>
          <cx:pt idx="14321">3</cx:pt>
          <cx:pt idx="14322">3</cx:pt>
          <cx:pt idx="14323">3</cx:pt>
          <cx:pt idx="14324">3</cx:pt>
          <cx:pt idx="14325">3</cx:pt>
          <cx:pt idx="14326">3</cx:pt>
          <cx:pt idx="14327">3</cx:pt>
          <cx:pt idx="14328">3</cx:pt>
          <cx:pt idx="14329">3</cx:pt>
          <cx:pt idx="14330">3</cx:pt>
          <cx:pt idx="14331">3</cx:pt>
          <cx:pt idx="14332">3</cx:pt>
          <cx:pt idx="14333">3</cx:pt>
          <cx:pt idx="14334">3</cx:pt>
          <cx:pt idx="14335">3</cx:pt>
          <cx:pt idx="14336">3</cx:pt>
          <cx:pt idx="14337">3</cx:pt>
          <cx:pt idx="14338">3</cx:pt>
          <cx:pt idx="14339">3</cx:pt>
          <cx:pt idx="14340">3</cx:pt>
          <cx:pt idx="14341">3</cx:pt>
          <cx:pt idx="14342">3</cx:pt>
          <cx:pt idx="14343">3</cx:pt>
          <cx:pt idx="14344">3</cx:pt>
          <cx:pt idx="14345">3</cx:pt>
          <cx:pt idx="14346">3</cx:pt>
          <cx:pt idx="14347">3</cx:pt>
          <cx:pt idx="14348">3</cx:pt>
          <cx:pt idx="14349">3</cx:pt>
          <cx:pt idx="14350">3</cx:pt>
          <cx:pt idx="14351">3</cx:pt>
          <cx:pt idx="14352">3</cx:pt>
          <cx:pt idx="14353">3</cx:pt>
          <cx:pt idx="14354">3</cx:pt>
          <cx:pt idx="14355">3</cx:pt>
          <cx:pt idx="14356">3</cx:pt>
          <cx:pt idx="14357">3</cx:pt>
          <cx:pt idx="14358">3</cx:pt>
          <cx:pt idx="14359">3</cx:pt>
          <cx:pt idx="14360">3</cx:pt>
          <cx:pt idx="14361">3</cx:pt>
          <cx:pt idx="14362">3</cx:pt>
          <cx:pt idx="14363">3</cx:pt>
          <cx:pt idx="14364">3</cx:pt>
          <cx:pt idx="14365">3</cx:pt>
          <cx:pt idx="14366">3</cx:pt>
          <cx:pt idx="14367">3</cx:pt>
          <cx:pt idx="14368">3</cx:pt>
          <cx:pt idx="14369">3</cx:pt>
          <cx:pt idx="14370">3</cx:pt>
          <cx:pt idx="14371">3</cx:pt>
          <cx:pt idx="14372">3</cx:pt>
          <cx:pt idx="14373">3</cx:pt>
          <cx:pt idx="14374">3</cx:pt>
          <cx:pt idx="14375">3</cx:pt>
          <cx:pt idx="14376">3</cx:pt>
          <cx:pt idx="14377">3</cx:pt>
          <cx:pt idx="14378">3</cx:pt>
          <cx:pt idx="14379">3</cx:pt>
          <cx:pt idx="14380">3</cx:pt>
          <cx:pt idx="14381">3</cx:pt>
          <cx:pt idx="14382">3</cx:pt>
          <cx:pt idx="14383">3</cx:pt>
          <cx:pt idx="14384">3</cx:pt>
          <cx:pt idx="14385">3</cx:pt>
          <cx:pt idx="14386">3</cx:pt>
          <cx:pt idx="14387">3</cx:pt>
          <cx:pt idx="14388">3</cx:pt>
          <cx:pt idx="14389">3</cx:pt>
          <cx:pt idx="14390">3</cx:pt>
          <cx:pt idx="14391">3</cx:pt>
          <cx:pt idx="14392">3</cx:pt>
          <cx:pt idx="14393">3</cx:pt>
          <cx:pt idx="14394">3</cx:pt>
          <cx:pt idx="14395">3</cx:pt>
          <cx:pt idx="14396">3</cx:pt>
          <cx:pt idx="14397">3</cx:pt>
          <cx:pt idx="14398">3</cx:pt>
          <cx:pt idx="14399">3</cx:pt>
          <cx:pt idx="14400">3</cx:pt>
          <cx:pt idx="14401">3</cx:pt>
          <cx:pt idx="14402">3</cx:pt>
          <cx:pt idx="14403">3</cx:pt>
          <cx:pt idx="14404">3</cx:pt>
          <cx:pt idx="14405">3</cx:pt>
          <cx:pt idx="14406">3</cx:pt>
          <cx:pt idx="14407">3</cx:pt>
          <cx:pt idx="14408">3</cx:pt>
          <cx:pt idx="14409">3</cx:pt>
          <cx:pt idx="14410">3</cx:pt>
          <cx:pt idx="14411">3</cx:pt>
          <cx:pt idx="14412">3</cx:pt>
          <cx:pt idx="14413">3</cx:pt>
          <cx:pt idx="14414">3</cx:pt>
          <cx:pt idx="14415">3</cx:pt>
          <cx:pt idx="14416">3</cx:pt>
          <cx:pt idx="14417">3</cx:pt>
          <cx:pt idx="14418">3</cx:pt>
          <cx:pt idx="14419">3</cx:pt>
          <cx:pt idx="14420">3</cx:pt>
          <cx:pt idx="14421">3</cx:pt>
          <cx:pt idx="14422">3</cx:pt>
          <cx:pt idx="14423">3</cx:pt>
          <cx:pt idx="14424">3</cx:pt>
          <cx:pt idx="14425">3</cx:pt>
          <cx:pt idx="14426">3</cx:pt>
          <cx:pt idx="14427">3</cx:pt>
          <cx:pt idx="14428">3</cx:pt>
          <cx:pt idx="14429">3</cx:pt>
          <cx:pt idx="14430">3</cx:pt>
          <cx:pt idx="14431">3</cx:pt>
          <cx:pt idx="14432">3</cx:pt>
          <cx:pt idx="14433">3</cx:pt>
          <cx:pt idx="14434">3</cx:pt>
          <cx:pt idx="14435">3</cx:pt>
          <cx:pt idx="14436">3</cx:pt>
          <cx:pt idx="14437">3</cx:pt>
          <cx:pt idx="14438">3</cx:pt>
          <cx:pt idx="14439">3</cx:pt>
          <cx:pt idx="14440">3</cx:pt>
          <cx:pt idx="14441">3</cx:pt>
          <cx:pt idx="14442">3</cx:pt>
          <cx:pt idx="14443">3</cx:pt>
          <cx:pt idx="14444">3</cx:pt>
          <cx:pt idx="14445">3</cx:pt>
          <cx:pt idx="14446">3</cx:pt>
          <cx:pt idx="14447">3</cx:pt>
          <cx:pt idx="14448">3</cx:pt>
          <cx:pt idx="14449">3</cx:pt>
          <cx:pt idx="14450">3</cx:pt>
          <cx:pt idx="14451">3</cx:pt>
          <cx:pt idx="14452">3</cx:pt>
          <cx:pt idx="14453">3</cx:pt>
          <cx:pt idx="14454">3</cx:pt>
          <cx:pt idx="14455">3</cx:pt>
          <cx:pt idx="14456">3</cx:pt>
          <cx:pt idx="14457">3</cx:pt>
          <cx:pt idx="14458">3</cx:pt>
          <cx:pt idx="14459">3</cx:pt>
          <cx:pt idx="14460">3</cx:pt>
          <cx:pt idx="14461">3</cx:pt>
          <cx:pt idx="14462">3</cx:pt>
          <cx:pt idx="14463">3</cx:pt>
          <cx:pt idx="14464">3</cx:pt>
          <cx:pt idx="14465">3</cx:pt>
          <cx:pt idx="14466">3</cx:pt>
          <cx:pt idx="14467">3</cx:pt>
          <cx:pt idx="14468">3</cx:pt>
          <cx:pt idx="14469">3</cx:pt>
          <cx:pt idx="14470">3</cx:pt>
          <cx:pt idx="14471">3</cx:pt>
          <cx:pt idx="14472">3</cx:pt>
          <cx:pt idx="14473">3</cx:pt>
          <cx:pt idx="14474">3</cx:pt>
          <cx:pt idx="14475">3</cx:pt>
          <cx:pt idx="14476">3</cx:pt>
          <cx:pt idx="14477">3</cx:pt>
          <cx:pt idx="14478">3</cx:pt>
          <cx:pt idx="14479">3</cx:pt>
          <cx:pt idx="14480">3</cx:pt>
          <cx:pt idx="14481">3</cx:pt>
          <cx:pt idx="14482">3</cx:pt>
          <cx:pt idx="14483">3</cx:pt>
          <cx:pt idx="14484">3</cx:pt>
          <cx:pt idx="14485">3</cx:pt>
          <cx:pt idx="14486">3</cx:pt>
          <cx:pt idx="14487">3</cx:pt>
          <cx:pt idx="14488">3</cx:pt>
          <cx:pt idx="14489">3</cx:pt>
          <cx:pt idx="14490">3</cx:pt>
          <cx:pt idx="14491">3</cx:pt>
          <cx:pt idx="14492">3</cx:pt>
          <cx:pt idx="14493">3</cx:pt>
          <cx:pt idx="14494">3</cx:pt>
          <cx:pt idx="14495">3</cx:pt>
          <cx:pt idx="14496">3</cx:pt>
          <cx:pt idx="14497">3</cx:pt>
          <cx:pt idx="14498">3</cx:pt>
          <cx:pt idx="14499">3</cx:pt>
          <cx:pt idx="14500">3</cx:pt>
          <cx:pt idx="14501">3</cx:pt>
          <cx:pt idx="14502">3</cx:pt>
          <cx:pt idx="14503">3</cx:pt>
          <cx:pt idx="14504">3</cx:pt>
          <cx:pt idx="14505">3</cx:pt>
          <cx:pt idx="14506">3</cx:pt>
          <cx:pt idx="14507">3</cx:pt>
          <cx:pt idx="14508">3</cx:pt>
          <cx:pt idx="14509">3</cx:pt>
          <cx:pt idx="14510">3</cx:pt>
          <cx:pt idx="14511">3</cx:pt>
          <cx:pt idx="14512">3</cx:pt>
          <cx:pt idx="14513">3</cx:pt>
          <cx:pt idx="14514">3</cx:pt>
          <cx:pt idx="14515">3</cx:pt>
          <cx:pt idx="14516">3</cx:pt>
          <cx:pt idx="14517">3</cx:pt>
          <cx:pt idx="14518">3</cx:pt>
          <cx:pt idx="14519">3</cx:pt>
          <cx:pt idx="14520">3</cx:pt>
          <cx:pt idx="14521">3</cx:pt>
          <cx:pt idx="14522">3</cx:pt>
          <cx:pt idx="14523">3</cx:pt>
          <cx:pt idx="14524">3</cx:pt>
          <cx:pt idx="14525">3</cx:pt>
          <cx:pt idx="14526">3</cx:pt>
          <cx:pt idx="14527">3</cx:pt>
          <cx:pt idx="14528">3</cx:pt>
          <cx:pt idx="14529">3</cx:pt>
          <cx:pt idx="14530">3</cx:pt>
          <cx:pt idx="14531">3</cx:pt>
          <cx:pt idx="14532">3</cx:pt>
          <cx:pt idx="14533">3</cx:pt>
          <cx:pt idx="14534">3</cx:pt>
          <cx:pt idx="14535">3</cx:pt>
          <cx:pt idx="14536">3</cx:pt>
          <cx:pt idx="14537">3</cx:pt>
          <cx:pt idx="14538">3</cx:pt>
          <cx:pt idx="14539">3</cx:pt>
          <cx:pt idx="14540">3</cx:pt>
          <cx:pt idx="14541">3</cx:pt>
          <cx:pt idx="14542">3</cx:pt>
          <cx:pt idx="14543">3</cx:pt>
          <cx:pt idx="14544">3</cx:pt>
          <cx:pt idx="14545">3</cx:pt>
          <cx:pt idx="14546">3</cx:pt>
          <cx:pt idx="14547">3</cx:pt>
          <cx:pt idx="14548">3</cx:pt>
          <cx:pt idx="14549">3</cx:pt>
          <cx:pt idx="14550">3</cx:pt>
          <cx:pt idx="14551">3</cx:pt>
          <cx:pt idx="14552">3</cx:pt>
          <cx:pt idx="14553">3</cx:pt>
          <cx:pt idx="14554">3</cx:pt>
          <cx:pt idx="14555">3</cx:pt>
          <cx:pt idx="14556">3</cx:pt>
          <cx:pt idx="14557">3</cx:pt>
          <cx:pt idx="14558">3</cx:pt>
          <cx:pt idx="14559">3</cx:pt>
          <cx:pt idx="14560">3</cx:pt>
          <cx:pt idx="14561">3</cx:pt>
          <cx:pt idx="14562">3</cx:pt>
          <cx:pt idx="14563">3</cx:pt>
          <cx:pt idx="14564">3</cx:pt>
          <cx:pt idx="14565">3</cx:pt>
          <cx:pt idx="14566">3</cx:pt>
          <cx:pt idx="14567">3</cx:pt>
          <cx:pt idx="14568">3</cx:pt>
          <cx:pt idx="14569">3</cx:pt>
          <cx:pt idx="14570">3</cx:pt>
          <cx:pt idx="14571">3</cx:pt>
          <cx:pt idx="14572">3</cx:pt>
          <cx:pt idx="14573">3</cx:pt>
          <cx:pt idx="14574">3</cx:pt>
          <cx:pt idx="14575">3</cx:pt>
          <cx:pt idx="14576">3</cx:pt>
          <cx:pt idx="14577">3</cx:pt>
          <cx:pt idx="14578">3</cx:pt>
          <cx:pt idx="14579">3</cx:pt>
          <cx:pt idx="14580">3</cx:pt>
          <cx:pt idx="14581">3</cx:pt>
          <cx:pt idx="14582">3</cx:pt>
          <cx:pt idx="14583">3</cx:pt>
          <cx:pt idx="14584">3</cx:pt>
          <cx:pt idx="14585">3</cx:pt>
          <cx:pt idx="14586">3</cx:pt>
          <cx:pt idx="14587">3</cx:pt>
          <cx:pt idx="14588">3</cx:pt>
          <cx:pt idx="14589">3</cx:pt>
          <cx:pt idx="14590">3</cx:pt>
          <cx:pt idx="14591">3</cx:pt>
          <cx:pt idx="14592">3</cx:pt>
          <cx:pt idx="14593">3</cx:pt>
          <cx:pt idx="14594">3</cx:pt>
          <cx:pt idx="14595">3</cx:pt>
          <cx:pt idx="14596">3</cx:pt>
          <cx:pt idx="14597">3</cx:pt>
          <cx:pt idx="14598">3</cx:pt>
          <cx:pt idx="14599">3</cx:pt>
          <cx:pt idx="14600">3</cx:pt>
          <cx:pt idx="14601">3</cx:pt>
          <cx:pt idx="14602">3</cx:pt>
          <cx:pt idx="14603">3</cx:pt>
          <cx:pt idx="14604">3</cx:pt>
          <cx:pt idx="14605">3</cx:pt>
          <cx:pt idx="14606">3</cx:pt>
          <cx:pt idx="14607">3</cx:pt>
          <cx:pt idx="14608">3</cx:pt>
          <cx:pt idx="14609">3</cx:pt>
          <cx:pt idx="14610">3</cx:pt>
          <cx:pt idx="14611">3</cx:pt>
          <cx:pt idx="14612">3</cx:pt>
          <cx:pt idx="14613">3</cx:pt>
          <cx:pt idx="14614">3</cx:pt>
          <cx:pt idx="14615">3</cx:pt>
          <cx:pt idx="14616">3</cx:pt>
          <cx:pt idx="14617">3</cx:pt>
          <cx:pt idx="14618">3</cx:pt>
          <cx:pt idx="14619">3</cx:pt>
          <cx:pt idx="14620">3</cx:pt>
          <cx:pt idx="14621">3</cx:pt>
          <cx:pt idx="14622">3</cx:pt>
          <cx:pt idx="14623">3</cx:pt>
          <cx:pt idx="14624">3</cx:pt>
          <cx:pt idx="14625">3</cx:pt>
          <cx:pt idx="14626">3</cx:pt>
          <cx:pt idx="14627">3</cx:pt>
          <cx:pt idx="14628">3</cx:pt>
          <cx:pt idx="14629">3</cx:pt>
          <cx:pt idx="14630">3</cx:pt>
          <cx:pt idx="14631">3</cx:pt>
          <cx:pt idx="14632">3</cx:pt>
          <cx:pt idx="14633">3</cx:pt>
          <cx:pt idx="14634">3</cx:pt>
          <cx:pt idx="14635">3</cx:pt>
          <cx:pt idx="14636">3</cx:pt>
          <cx:pt idx="14637">3</cx:pt>
          <cx:pt idx="14638">3</cx:pt>
          <cx:pt idx="14639">3</cx:pt>
          <cx:pt idx="14640">3</cx:pt>
          <cx:pt idx="14641">3</cx:pt>
          <cx:pt idx="14642">3</cx:pt>
          <cx:pt idx="14643">3</cx:pt>
          <cx:pt idx="14644">3</cx:pt>
          <cx:pt idx="14645">3</cx:pt>
          <cx:pt idx="14646">3</cx:pt>
          <cx:pt idx="14647">3</cx:pt>
          <cx:pt idx="14648">3</cx:pt>
          <cx:pt idx="14649">3</cx:pt>
          <cx:pt idx="14650">3</cx:pt>
          <cx:pt idx="14651">3</cx:pt>
          <cx:pt idx="14652">3</cx:pt>
          <cx:pt idx="14653">3</cx:pt>
          <cx:pt idx="14654">3</cx:pt>
          <cx:pt idx="14655">3</cx:pt>
          <cx:pt idx="14656">3</cx:pt>
          <cx:pt idx="14657">3</cx:pt>
          <cx:pt idx="14658">3</cx:pt>
          <cx:pt idx="14659">3</cx:pt>
          <cx:pt idx="14660">3</cx:pt>
          <cx:pt idx="14661">3</cx:pt>
          <cx:pt idx="14662">3</cx:pt>
          <cx:pt idx="14663">3</cx:pt>
          <cx:pt idx="14664">3</cx:pt>
          <cx:pt idx="14665">3</cx:pt>
          <cx:pt idx="14666">3</cx:pt>
          <cx:pt idx="14667">3</cx:pt>
          <cx:pt idx="14668">3</cx:pt>
          <cx:pt idx="14669">3</cx:pt>
          <cx:pt idx="14670">3</cx:pt>
          <cx:pt idx="14671">3</cx:pt>
          <cx:pt idx="14672">3</cx:pt>
          <cx:pt idx="14673">3</cx:pt>
          <cx:pt idx="14674">3</cx:pt>
          <cx:pt idx="14675">3</cx:pt>
          <cx:pt idx="14676">3</cx:pt>
          <cx:pt idx="14677">3</cx:pt>
          <cx:pt idx="14678">3</cx:pt>
          <cx:pt idx="14679">3</cx:pt>
          <cx:pt idx="14680">3</cx:pt>
          <cx:pt idx="14681">3</cx:pt>
          <cx:pt idx="14682">3</cx:pt>
          <cx:pt idx="14683">3</cx:pt>
          <cx:pt idx="14684">3</cx:pt>
          <cx:pt idx="14685">3</cx:pt>
          <cx:pt idx="14686">3</cx:pt>
          <cx:pt idx="14687">3</cx:pt>
          <cx:pt idx="14688">3</cx:pt>
          <cx:pt idx="14689">3</cx:pt>
          <cx:pt idx="14690">3</cx:pt>
          <cx:pt idx="14691">3</cx:pt>
          <cx:pt idx="14692">3</cx:pt>
          <cx:pt idx="14693">3</cx:pt>
          <cx:pt idx="14694">3</cx:pt>
          <cx:pt idx="14695">3</cx:pt>
          <cx:pt idx="14696">3</cx:pt>
          <cx:pt idx="14697">3</cx:pt>
          <cx:pt idx="14698">3</cx:pt>
          <cx:pt idx="14699">3</cx:pt>
          <cx:pt idx="14700">3</cx:pt>
          <cx:pt idx="14701">3</cx:pt>
          <cx:pt idx="14702">3</cx:pt>
          <cx:pt idx="14703">3</cx:pt>
          <cx:pt idx="14704">3</cx:pt>
          <cx:pt idx="14705">3</cx:pt>
          <cx:pt idx="14706">3</cx:pt>
          <cx:pt idx="14707">3</cx:pt>
          <cx:pt idx="14708">3</cx:pt>
          <cx:pt idx="14709">3</cx:pt>
          <cx:pt idx="14710">3</cx:pt>
          <cx:pt idx="14711">3</cx:pt>
          <cx:pt idx="14712">3</cx:pt>
          <cx:pt idx="14713">3</cx:pt>
          <cx:pt idx="14714">3</cx:pt>
          <cx:pt idx="14715">3</cx:pt>
          <cx:pt idx="14716">3</cx:pt>
          <cx:pt idx="14717">3</cx:pt>
          <cx:pt idx="14718">3</cx:pt>
          <cx:pt idx="14719">3</cx:pt>
          <cx:pt idx="14720">3</cx:pt>
          <cx:pt idx="14721">3</cx:pt>
          <cx:pt idx="14722">3</cx:pt>
          <cx:pt idx="14723">3</cx:pt>
          <cx:pt idx="14724">3</cx:pt>
          <cx:pt idx="14725">3</cx:pt>
          <cx:pt idx="14726">3</cx:pt>
          <cx:pt idx="14727">3</cx:pt>
          <cx:pt idx="14728">3</cx:pt>
          <cx:pt idx="14729">3</cx:pt>
          <cx:pt idx="14730">3</cx:pt>
          <cx:pt idx="14731">3</cx:pt>
          <cx:pt idx="14732">3</cx:pt>
          <cx:pt idx="14733">3</cx:pt>
          <cx:pt idx="14734">3</cx:pt>
          <cx:pt idx="14735">3</cx:pt>
          <cx:pt idx="14736">3</cx:pt>
          <cx:pt idx="14737">3</cx:pt>
          <cx:pt idx="14738">3</cx:pt>
          <cx:pt idx="14739">3</cx:pt>
          <cx:pt idx="14740">3</cx:pt>
          <cx:pt idx="14741">3</cx:pt>
          <cx:pt idx="14742">3</cx:pt>
          <cx:pt idx="14743">3</cx:pt>
          <cx:pt idx="14744">3</cx:pt>
          <cx:pt idx="14745">3</cx:pt>
          <cx:pt idx="14746">3</cx:pt>
          <cx:pt idx="14747">3</cx:pt>
          <cx:pt idx="14748">3</cx:pt>
          <cx:pt idx="14749">3</cx:pt>
          <cx:pt idx="14750">3</cx:pt>
          <cx:pt idx="14751">3</cx:pt>
          <cx:pt idx="14752">3</cx:pt>
          <cx:pt idx="14753">3</cx:pt>
          <cx:pt idx="14754">3</cx:pt>
          <cx:pt idx="14755">3</cx:pt>
          <cx:pt idx="14756">3</cx:pt>
          <cx:pt idx="14757">3</cx:pt>
          <cx:pt idx="14758">3</cx:pt>
          <cx:pt idx="14759">3</cx:pt>
          <cx:pt idx="14760">3</cx:pt>
          <cx:pt idx="14761">3</cx:pt>
          <cx:pt idx="14762">3</cx:pt>
          <cx:pt idx="14763">3</cx:pt>
          <cx:pt idx="14764">3</cx:pt>
          <cx:pt idx="14765">3</cx:pt>
          <cx:pt idx="14766">3</cx:pt>
          <cx:pt idx="14767">3</cx:pt>
          <cx:pt idx="14768">3</cx:pt>
          <cx:pt idx="14769">3</cx:pt>
          <cx:pt idx="14770">3</cx:pt>
          <cx:pt idx="14771">3</cx:pt>
          <cx:pt idx="14772">3</cx:pt>
          <cx:pt idx="14773">3</cx:pt>
          <cx:pt idx="14774">3</cx:pt>
          <cx:pt idx="14775">3</cx:pt>
          <cx:pt idx="14776">3</cx:pt>
          <cx:pt idx="14777">3</cx:pt>
          <cx:pt idx="14778">3</cx:pt>
          <cx:pt idx="14779">3</cx:pt>
          <cx:pt idx="14780">3</cx:pt>
          <cx:pt idx="14781">3</cx:pt>
          <cx:pt idx="14782">3</cx:pt>
          <cx:pt idx="14783">3</cx:pt>
          <cx:pt idx="14784">3</cx:pt>
          <cx:pt idx="14785">3</cx:pt>
          <cx:pt idx="14786">3</cx:pt>
          <cx:pt idx="14787">3</cx:pt>
          <cx:pt idx="14788">3</cx:pt>
          <cx:pt idx="14789">3</cx:pt>
          <cx:pt idx="14790">3</cx:pt>
          <cx:pt idx="14791">3</cx:pt>
          <cx:pt idx="14792">3</cx:pt>
          <cx:pt idx="14793">3</cx:pt>
          <cx:pt idx="14794">3</cx:pt>
          <cx:pt idx="14795">3</cx:pt>
          <cx:pt idx="14796">3</cx:pt>
          <cx:pt idx="14797">3</cx:pt>
          <cx:pt idx="14798">3</cx:pt>
          <cx:pt idx="14799">3</cx:pt>
          <cx:pt idx="14800">3</cx:pt>
          <cx:pt idx="14801">3</cx:pt>
          <cx:pt idx="14802">3</cx:pt>
          <cx:pt idx="14803">3</cx:pt>
          <cx:pt idx="14804">3</cx:pt>
          <cx:pt idx="14805">3</cx:pt>
          <cx:pt idx="14806">3</cx:pt>
          <cx:pt idx="14807">3</cx:pt>
          <cx:pt idx="14808">3</cx:pt>
          <cx:pt idx="14809">3</cx:pt>
          <cx:pt idx="14810">3</cx:pt>
          <cx:pt idx="14811">3</cx:pt>
          <cx:pt idx="14812">3</cx:pt>
          <cx:pt idx="14813">3</cx:pt>
          <cx:pt idx="14814">3</cx:pt>
          <cx:pt idx="14815">3</cx:pt>
          <cx:pt idx="14816">3</cx:pt>
          <cx:pt idx="14817">3</cx:pt>
          <cx:pt idx="14818">3</cx:pt>
          <cx:pt idx="14819">3</cx:pt>
          <cx:pt idx="14820">3</cx:pt>
          <cx:pt idx="14821">3</cx:pt>
          <cx:pt idx="14822">3</cx:pt>
          <cx:pt idx="14823">3</cx:pt>
          <cx:pt idx="14824">3</cx:pt>
          <cx:pt idx="14825">3</cx:pt>
          <cx:pt idx="14826">3</cx:pt>
          <cx:pt idx="14827">3</cx:pt>
          <cx:pt idx="14828">3</cx:pt>
          <cx:pt idx="14829">3</cx:pt>
          <cx:pt idx="14830">3</cx:pt>
          <cx:pt idx="14831">3</cx:pt>
          <cx:pt idx="14832">3</cx:pt>
          <cx:pt idx="14833">3</cx:pt>
          <cx:pt idx="14834">3</cx:pt>
          <cx:pt idx="14835">3</cx:pt>
          <cx:pt idx="14836">3</cx:pt>
          <cx:pt idx="14837">3</cx:pt>
          <cx:pt idx="14838">3</cx:pt>
          <cx:pt idx="14839">3</cx:pt>
          <cx:pt idx="14840">3</cx:pt>
          <cx:pt idx="14841">3</cx:pt>
          <cx:pt idx="14842">3</cx:pt>
          <cx:pt idx="14843">3</cx:pt>
          <cx:pt idx="14844">3</cx:pt>
          <cx:pt idx="14845">3</cx:pt>
          <cx:pt idx="14846">3</cx:pt>
          <cx:pt idx="14847">3</cx:pt>
          <cx:pt idx="14848">3</cx:pt>
          <cx:pt idx="14849">3</cx:pt>
          <cx:pt idx="14850">3</cx:pt>
          <cx:pt idx="14851">3</cx:pt>
          <cx:pt idx="14852">3</cx:pt>
          <cx:pt idx="14853">3</cx:pt>
          <cx:pt idx="14854">3</cx:pt>
          <cx:pt idx="14855">3</cx:pt>
          <cx:pt idx="14856">3</cx:pt>
          <cx:pt idx="14857">3</cx:pt>
          <cx:pt idx="14858">3</cx:pt>
          <cx:pt idx="14859">3</cx:pt>
          <cx:pt idx="14860">3</cx:pt>
          <cx:pt idx="14861">3</cx:pt>
          <cx:pt idx="14862">3</cx:pt>
          <cx:pt idx="14863">3</cx:pt>
          <cx:pt idx="14864">3</cx:pt>
          <cx:pt idx="14865">3</cx:pt>
          <cx:pt idx="14866">3</cx:pt>
          <cx:pt idx="14867">3</cx:pt>
          <cx:pt idx="14868">3</cx:pt>
          <cx:pt idx="14869">3</cx:pt>
          <cx:pt idx="14870">3</cx:pt>
          <cx:pt idx="14871">3</cx:pt>
          <cx:pt idx="14872">3</cx:pt>
          <cx:pt idx="14873">3</cx:pt>
          <cx:pt idx="14874">3</cx:pt>
          <cx:pt idx="14875">3</cx:pt>
          <cx:pt idx="14876">3</cx:pt>
          <cx:pt idx="14877">3</cx:pt>
          <cx:pt idx="14878">3</cx:pt>
          <cx:pt idx="14879">3</cx:pt>
          <cx:pt idx="14880">3</cx:pt>
          <cx:pt idx="14881">3</cx:pt>
          <cx:pt idx="14882">3</cx:pt>
          <cx:pt idx="14883">3</cx:pt>
          <cx:pt idx="14884">3</cx:pt>
          <cx:pt idx="14885">3</cx:pt>
          <cx:pt idx="14886">3</cx:pt>
          <cx:pt idx="14887">3</cx:pt>
          <cx:pt idx="14888">3</cx:pt>
          <cx:pt idx="14889">3</cx:pt>
          <cx:pt idx="14890">3</cx:pt>
          <cx:pt idx="14891">3</cx:pt>
          <cx:pt idx="14892">3</cx:pt>
          <cx:pt idx="14893">3</cx:pt>
          <cx:pt idx="14894">3</cx:pt>
          <cx:pt idx="14895">3</cx:pt>
          <cx:pt idx="14896">3</cx:pt>
          <cx:pt idx="14897">3</cx:pt>
          <cx:pt idx="14898">3</cx:pt>
          <cx:pt idx="14899">3</cx:pt>
          <cx:pt idx="14900">3</cx:pt>
          <cx:pt idx="14901">3</cx:pt>
          <cx:pt idx="14902">3</cx:pt>
          <cx:pt idx="14903">3</cx:pt>
          <cx:pt idx="14904">3</cx:pt>
          <cx:pt idx="14905">3</cx:pt>
          <cx:pt idx="14906">3</cx:pt>
          <cx:pt idx="14907">3</cx:pt>
          <cx:pt idx="14908">3</cx:pt>
          <cx:pt idx="14909">3</cx:pt>
          <cx:pt idx="14910">3</cx:pt>
          <cx:pt idx="14911">3</cx:pt>
          <cx:pt idx="14912">3</cx:pt>
          <cx:pt idx="14913">3</cx:pt>
          <cx:pt idx="14914">3</cx:pt>
          <cx:pt idx="14915">3</cx:pt>
          <cx:pt idx="14916">3</cx:pt>
          <cx:pt idx="14917">3</cx:pt>
          <cx:pt idx="14918">3</cx:pt>
          <cx:pt idx="14919">3</cx:pt>
          <cx:pt idx="14920">3</cx:pt>
          <cx:pt idx="14921">3</cx:pt>
          <cx:pt idx="14922">3</cx:pt>
          <cx:pt idx="14923">3</cx:pt>
          <cx:pt idx="14924">3</cx:pt>
          <cx:pt idx="14925">3</cx:pt>
          <cx:pt idx="14926">3</cx:pt>
          <cx:pt idx="14927">3</cx:pt>
          <cx:pt idx="14928">3</cx:pt>
          <cx:pt idx="14929">3</cx:pt>
          <cx:pt idx="14930">3</cx:pt>
          <cx:pt idx="14931">3</cx:pt>
          <cx:pt idx="14932">3</cx:pt>
          <cx:pt idx="14933">3</cx:pt>
          <cx:pt idx="14934">3</cx:pt>
          <cx:pt idx="14935">3</cx:pt>
          <cx:pt idx="14936">3</cx:pt>
          <cx:pt idx="14937">3</cx:pt>
          <cx:pt idx="14938">3</cx:pt>
          <cx:pt idx="14939">3</cx:pt>
          <cx:pt idx="14940">3</cx:pt>
          <cx:pt idx="14941">3</cx:pt>
          <cx:pt idx="14942">3</cx:pt>
          <cx:pt idx="14943">3</cx:pt>
          <cx:pt idx="14944">3</cx:pt>
          <cx:pt idx="14945">3</cx:pt>
          <cx:pt idx="14946">3</cx:pt>
          <cx:pt idx="14947">3</cx:pt>
          <cx:pt idx="14948">3</cx:pt>
          <cx:pt idx="14949">3</cx:pt>
          <cx:pt idx="14950">3</cx:pt>
          <cx:pt idx="14951">3</cx:pt>
          <cx:pt idx="14952">3</cx:pt>
          <cx:pt idx="14953">3</cx:pt>
          <cx:pt idx="14954">3</cx:pt>
          <cx:pt idx="14955">3</cx:pt>
          <cx:pt idx="14956">3</cx:pt>
          <cx:pt idx="14957">3</cx:pt>
          <cx:pt idx="14958">3</cx:pt>
          <cx:pt idx="14959">3</cx:pt>
          <cx:pt idx="14960">3</cx:pt>
          <cx:pt idx="14961">3</cx:pt>
          <cx:pt idx="14962">3</cx:pt>
          <cx:pt idx="14963">3</cx:pt>
          <cx:pt idx="14964">3</cx:pt>
          <cx:pt idx="14965">3</cx:pt>
          <cx:pt idx="14966">3</cx:pt>
          <cx:pt idx="14967">3</cx:pt>
          <cx:pt idx="14968">3</cx:pt>
          <cx:pt idx="14969">3</cx:pt>
          <cx:pt idx="14970">3</cx:pt>
          <cx:pt idx="14971">3</cx:pt>
          <cx:pt idx="14972">3</cx:pt>
          <cx:pt idx="14973">3</cx:pt>
          <cx:pt idx="14974">3</cx:pt>
          <cx:pt idx="14975">3</cx:pt>
          <cx:pt idx="14976">3</cx:pt>
          <cx:pt idx="14977">3</cx:pt>
          <cx:pt idx="14978">3</cx:pt>
          <cx:pt idx="14979">3</cx:pt>
          <cx:pt idx="14980">3</cx:pt>
          <cx:pt idx="14981">3</cx:pt>
          <cx:pt idx="14982">3</cx:pt>
          <cx:pt idx="14983">3</cx:pt>
          <cx:pt idx="14984">3</cx:pt>
          <cx:pt idx="14985">3</cx:pt>
          <cx:pt idx="14986">3</cx:pt>
          <cx:pt idx="14987">3</cx:pt>
          <cx:pt idx="14988">3</cx:pt>
          <cx:pt idx="14989">3</cx:pt>
          <cx:pt idx="14990">3</cx:pt>
          <cx:pt idx="14991">3</cx:pt>
          <cx:pt idx="14992">3</cx:pt>
          <cx:pt idx="14993">3</cx:pt>
          <cx:pt idx="14994">3</cx:pt>
          <cx:pt idx="14995">3</cx:pt>
          <cx:pt idx="14996">3</cx:pt>
          <cx:pt idx="14997">3</cx:pt>
          <cx:pt idx="14998">3</cx:pt>
          <cx:pt idx="14999">3</cx:pt>
          <cx:pt idx="15000">3</cx:pt>
          <cx:pt idx="15001">3</cx:pt>
          <cx:pt idx="15002">3</cx:pt>
          <cx:pt idx="15003">3</cx:pt>
          <cx:pt idx="15004">3</cx:pt>
          <cx:pt idx="15005">3</cx:pt>
          <cx:pt idx="15006">3</cx:pt>
          <cx:pt idx="15007">3</cx:pt>
          <cx:pt idx="15008">3</cx:pt>
          <cx:pt idx="15009">3</cx:pt>
          <cx:pt idx="15010">3</cx:pt>
          <cx:pt idx="15011">3</cx:pt>
          <cx:pt idx="15012">3</cx:pt>
          <cx:pt idx="15013">3</cx:pt>
          <cx:pt idx="15014">3</cx:pt>
          <cx:pt idx="15015">3</cx:pt>
          <cx:pt idx="15016">3</cx:pt>
          <cx:pt idx="15017">3</cx:pt>
          <cx:pt idx="15018">3</cx:pt>
          <cx:pt idx="15019">3</cx:pt>
          <cx:pt idx="15020">3</cx:pt>
          <cx:pt idx="15021">3</cx:pt>
          <cx:pt idx="15022">3</cx:pt>
          <cx:pt idx="15023">3</cx:pt>
          <cx:pt idx="15024">3</cx:pt>
          <cx:pt idx="15025">3</cx:pt>
          <cx:pt idx="15026">3</cx:pt>
          <cx:pt idx="15027">3</cx:pt>
          <cx:pt idx="15028">3</cx:pt>
          <cx:pt idx="15029">3</cx:pt>
          <cx:pt idx="15030">3</cx:pt>
          <cx:pt idx="15031">3</cx:pt>
          <cx:pt idx="15032">3</cx:pt>
          <cx:pt idx="15033">3</cx:pt>
          <cx:pt idx="15034">3</cx:pt>
          <cx:pt idx="15035">3</cx:pt>
          <cx:pt idx="15036">3</cx:pt>
          <cx:pt idx="15037">3</cx:pt>
          <cx:pt idx="15038">3</cx:pt>
          <cx:pt idx="15039">3</cx:pt>
          <cx:pt idx="15040">3</cx:pt>
          <cx:pt idx="15041">3</cx:pt>
          <cx:pt idx="15042">3</cx:pt>
          <cx:pt idx="15043">3</cx:pt>
          <cx:pt idx="15044">3</cx:pt>
          <cx:pt idx="15045">3</cx:pt>
          <cx:pt idx="15046">3</cx:pt>
          <cx:pt idx="15047">3</cx:pt>
          <cx:pt idx="15048">3</cx:pt>
          <cx:pt idx="15049">3</cx:pt>
          <cx:pt idx="15050">3</cx:pt>
          <cx:pt idx="15051">3</cx:pt>
          <cx:pt idx="15052">3</cx:pt>
          <cx:pt idx="15053">3</cx:pt>
          <cx:pt idx="15054">3</cx:pt>
          <cx:pt idx="15055">3</cx:pt>
          <cx:pt idx="15056">3</cx:pt>
          <cx:pt idx="15057">3</cx:pt>
          <cx:pt idx="15058">3</cx:pt>
          <cx:pt idx="15059">3</cx:pt>
          <cx:pt idx="15060">3</cx:pt>
          <cx:pt idx="15061">3</cx:pt>
          <cx:pt idx="15062">3</cx:pt>
          <cx:pt idx="15063">3</cx:pt>
          <cx:pt idx="15064">3</cx:pt>
          <cx:pt idx="15065">3</cx:pt>
          <cx:pt idx="15066">3</cx:pt>
          <cx:pt idx="15067">3</cx:pt>
          <cx:pt idx="15068">3</cx:pt>
          <cx:pt idx="15069">3</cx:pt>
          <cx:pt idx="15070">3</cx:pt>
          <cx:pt idx="15071">3</cx:pt>
          <cx:pt idx="15072">3</cx:pt>
          <cx:pt idx="15073">3</cx:pt>
          <cx:pt idx="15074">3</cx:pt>
          <cx:pt idx="15075">3</cx:pt>
          <cx:pt idx="15076">3</cx:pt>
          <cx:pt idx="15077">3</cx:pt>
          <cx:pt idx="15078">3</cx:pt>
          <cx:pt idx="15079">3</cx:pt>
          <cx:pt idx="15080">3</cx:pt>
          <cx:pt idx="15081">3</cx:pt>
          <cx:pt idx="15082">3</cx:pt>
          <cx:pt idx="15083">3</cx:pt>
          <cx:pt idx="15084">3</cx:pt>
          <cx:pt idx="15085">3</cx:pt>
          <cx:pt idx="15086">3</cx:pt>
          <cx:pt idx="15087">3</cx:pt>
          <cx:pt idx="15088">3</cx:pt>
          <cx:pt idx="15089">3</cx:pt>
          <cx:pt idx="15090">3</cx:pt>
          <cx:pt idx="15091">3</cx:pt>
          <cx:pt idx="15092">3</cx:pt>
          <cx:pt idx="15093">3</cx:pt>
          <cx:pt idx="15094">3</cx:pt>
          <cx:pt idx="15095">3</cx:pt>
          <cx:pt idx="15096">3</cx:pt>
          <cx:pt idx="15097">3</cx:pt>
          <cx:pt idx="15098">3</cx:pt>
          <cx:pt idx="15099">3</cx:pt>
          <cx:pt idx="15100">3</cx:pt>
          <cx:pt idx="15101">3</cx:pt>
          <cx:pt idx="15102">3</cx:pt>
          <cx:pt idx="15103">3</cx:pt>
          <cx:pt idx="15104">3</cx:pt>
          <cx:pt idx="15105">3</cx:pt>
          <cx:pt idx="15106">3</cx:pt>
          <cx:pt idx="15107">3</cx:pt>
          <cx:pt idx="15108">3</cx:pt>
          <cx:pt idx="15109">3</cx:pt>
          <cx:pt idx="15110">3</cx:pt>
          <cx:pt idx="15111">3</cx:pt>
          <cx:pt idx="15112">3</cx:pt>
          <cx:pt idx="15113">3</cx:pt>
          <cx:pt idx="15114">3</cx:pt>
          <cx:pt idx="15115">3</cx:pt>
          <cx:pt idx="15116">3</cx:pt>
          <cx:pt idx="15117">3</cx:pt>
          <cx:pt idx="15118">3</cx:pt>
          <cx:pt idx="15119">3</cx:pt>
          <cx:pt idx="15120">3</cx:pt>
          <cx:pt idx="15121">3</cx:pt>
          <cx:pt idx="15122">3</cx:pt>
          <cx:pt idx="15123">3</cx:pt>
          <cx:pt idx="15124">3</cx:pt>
          <cx:pt idx="15125">3</cx:pt>
          <cx:pt idx="15126">3</cx:pt>
          <cx:pt idx="15127">3</cx:pt>
          <cx:pt idx="15128">3</cx:pt>
          <cx:pt idx="15129">3</cx:pt>
          <cx:pt idx="15130">3</cx:pt>
          <cx:pt idx="15131">3</cx:pt>
          <cx:pt idx="15132">3</cx:pt>
          <cx:pt idx="15133">3</cx:pt>
          <cx:pt idx="15134">3</cx:pt>
          <cx:pt idx="15135">3</cx:pt>
          <cx:pt idx="15136">3</cx:pt>
          <cx:pt idx="15137">3</cx:pt>
          <cx:pt idx="15138">3</cx:pt>
          <cx:pt idx="15139">3</cx:pt>
          <cx:pt idx="15140">3</cx:pt>
          <cx:pt idx="15141">3</cx:pt>
          <cx:pt idx="15142">3</cx:pt>
          <cx:pt idx="15143">3</cx:pt>
          <cx:pt idx="15144">3</cx:pt>
          <cx:pt idx="15145">3</cx:pt>
          <cx:pt idx="15146">3</cx:pt>
          <cx:pt idx="15147">3</cx:pt>
          <cx:pt idx="15148">3</cx:pt>
          <cx:pt idx="15149">3</cx:pt>
          <cx:pt idx="15150">3</cx:pt>
          <cx:pt idx="15151">3</cx:pt>
          <cx:pt idx="15152">3</cx:pt>
          <cx:pt idx="15153">3</cx:pt>
          <cx:pt idx="15154">3</cx:pt>
          <cx:pt idx="15155">3</cx:pt>
          <cx:pt idx="15156">3</cx:pt>
          <cx:pt idx="15157">3</cx:pt>
          <cx:pt idx="15158">3</cx:pt>
          <cx:pt idx="15159">3</cx:pt>
          <cx:pt idx="15160">3</cx:pt>
          <cx:pt idx="15161">3</cx:pt>
          <cx:pt idx="15162">3</cx:pt>
          <cx:pt idx="15163">3</cx:pt>
          <cx:pt idx="15164">3</cx:pt>
          <cx:pt idx="15165">3</cx:pt>
          <cx:pt idx="15166">3</cx:pt>
          <cx:pt idx="15167">3</cx:pt>
          <cx:pt idx="15168">3</cx:pt>
          <cx:pt idx="15169">3</cx:pt>
          <cx:pt idx="15170">3</cx:pt>
          <cx:pt idx="15171">3</cx:pt>
          <cx:pt idx="15172">3</cx:pt>
          <cx:pt idx="15173">3</cx:pt>
          <cx:pt idx="15174">3</cx:pt>
          <cx:pt idx="15175">3</cx:pt>
          <cx:pt idx="15176">3</cx:pt>
          <cx:pt idx="15177">3</cx:pt>
          <cx:pt idx="15178">3</cx:pt>
          <cx:pt idx="15179">3</cx:pt>
          <cx:pt idx="15180">3</cx:pt>
          <cx:pt idx="15181">3</cx:pt>
          <cx:pt idx="15182">3</cx:pt>
          <cx:pt idx="15183">3</cx:pt>
          <cx:pt idx="15184">3</cx:pt>
          <cx:pt idx="15185">3</cx:pt>
          <cx:pt idx="15186">3</cx:pt>
          <cx:pt idx="15187">3</cx:pt>
          <cx:pt idx="15188">3</cx:pt>
          <cx:pt idx="15189">3</cx:pt>
          <cx:pt idx="15190">3</cx:pt>
          <cx:pt idx="15191">3</cx:pt>
          <cx:pt idx="15192">3</cx:pt>
          <cx:pt idx="15193">3</cx:pt>
          <cx:pt idx="15194">3</cx:pt>
          <cx:pt idx="15195">3</cx:pt>
          <cx:pt idx="15196">3</cx:pt>
          <cx:pt idx="15197">3</cx:pt>
          <cx:pt idx="15198">3</cx:pt>
          <cx:pt idx="15199">3</cx:pt>
          <cx:pt idx="15200">3</cx:pt>
          <cx:pt idx="15201">3</cx:pt>
          <cx:pt idx="15202">3</cx:pt>
          <cx:pt idx="15203">3</cx:pt>
          <cx:pt idx="15204">3</cx:pt>
          <cx:pt idx="15205">3</cx:pt>
          <cx:pt idx="15206">3</cx:pt>
          <cx:pt idx="15207">3</cx:pt>
          <cx:pt idx="15208">3</cx:pt>
          <cx:pt idx="15209">3</cx:pt>
          <cx:pt idx="15210">3</cx:pt>
          <cx:pt idx="15211">3</cx:pt>
          <cx:pt idx="15212">3</cx:pt>
          <cx:pt idx="15213">3</cx:pt>
          <cx:pt idx="15214">3</cx:pt>
          <cx:pt idx="15215">3</cx:pt>
          <cx:pt idx="15216">3</cx:pt>
          <cx:pt idx="15217">3</cx:pt>
          <cx:pt idx="15218">3</cx:pt>
          <cx:pt idx="15219">3</cx:pt>
          <cx:pt idx="15220">3</cx:pt>
          <cx:pt idx="15221">3</cx:pt>
          <cx:pt idx="15222">3</cx:pt>
          <cx:pt idx="15223">3</cx:pt>
          <cx:pt idx="15224">3</cx:pt>
          <cx:pt idx="15225">3</cx:pt>
          <cx:pt idx="15226">3</cx:pt>
          <cx:pt idx="15227">3</cx:pt>
          <cx:pt idx="15228">3</cx:pt>
          <cx:pt idx="15229">3</cx:pt>
          <cx:pt idx="15230">3</cx:pt>
          <cx:pt idx="15231">3</cx:pt>
          <cx:pt idx="15232">3</cx:pt>
          <cx:pt idx="15233">3</cx:pt>
          <cx:pt idx="15234">3</cx:pt>
          <cx:pt idx="15235">3</cx:pt>
          <cx:pt idx="15236">3</cx:pt>
          <cx:pt idx="15237">3</cx:pt>
          <cx:pt idx="15238">3</cx:pt>
          <cx:pt idx="15239">3</cx:pt>
          <cx:pt idx="15240">3</cx:pt>
          <cx:pt idx="15241">3</cx:pt>
          <cx:pt idx="15242">3</cx:pt>
          <cx:pt idx="15243">3</cx:pt>
          <cx:pt idx="15244">3</cx:pt>
          <cx:pt idx="15245">3</cx:pt>
          <cx:pt idx="15246">3</cx:pt>
          <cx:pt idx="15247">3</cx:pt>
          <cx:pt idx="15248">3</cx:pt>
          <cx:pt idx="15249">3</cx:pt>
          <cx:pt idx="15250">3</cx:pt>
          <cx:pt idx="15251">3</cx:pt>
          <cx:pt idx="15252">3</cx:pt>
          <cx:pt idx="15253">3</cx:pt>
          <cx:pt idx="15254">3</cx:pt>
          <cx:pt idx="15255">3</cx:pt>
          <cx:pt idx="15256">3</cx:pt>
          <cx:pt idx="15257">3</cx:pt>
          <cx:pt idx="15258">3</cx:pt>
          <cx:pt idx="15259">3</cx:pt>
          <cx:pt idx="15260">3</cx:pt>
          <cx:pt idx="15261">3</cx:pt>
          <cx:pt idx="15262">3</cx:pt>
          <cx:pt idx="15263">3</cx:pt>
          <cx:pt idx="15264">3</cx:pt>
          <cx:pt idx="15265">3</cx:pt>
          <cx:pt idx="15266">3</cx:pt>
          <cx:pt idx="15267">3</cx:pt>
          <cx:pt idx="15268">3</cx:pt>
          <cx:pt idx="15269">3</cx:pt>
          <cx:pt idx="15270">3</cx:pt>
          <cx:pt idx="15271">3</cx:pt>
          <cx:pt idx="15272">3</cx:pt>
          <cx:pt idx="15273">3</cx:pt>
          <cx:pt idx="15274">3</cx:pt>
          <cx:pt idx="15275">3</cx:pt>
          <cx:pt idx="15276">3</cx:pt>
          <cx:pt idx="15277">3</cx:pt>
          <cx:pt idx="15278">3</cx:pt>
          <cx:pt idx="15279">3</cx:pt>
          <cx:pt idx="15280">3</cx:pt>
          <cx:pt idx="15281">3</cx:pt>
          <cx:pt idx="15282">3</cx:pt>
          <cx:pt idx="15283">3</cx:pt>
          <cx:pt idx="15284">3</cx:pt>
          <cx:pt idx="15285">3</cx:pt>
          <cx:pt idx="15286">3</cx:pt>
          <cx:pt idx="15287">3</cx:pt>
          <cx:pt idx="15288">3</cx:pt>
          <cx:pt idx="15289">3</cx:pt>
          <cx:pt idx="15290">3</cx:pt>
          <cx:pt idx="15291">3</cx:pt>
          <cx:pt idx="15292">3</cx:pt>
          <cx:pt idx="15293">3</cx:pt>
          <cx:pt idx="15294">3</cx:pt>
          <cx:pt idx="15295">3</cx:pt>
          <cx:pt idx="15296">3</cx:pt>
          <cx:pt idx="15297">3</cx:pt>
          <cx:pt idx="15298">3</cx:pt>
          <cx:pt idx="15299">3</cx:pt>
          <cx:pt idx="15300">3</cx:pt>
          <cx:pt idx="15301">3</cx:pt>
          <cx:pt idx="15302">3</cx:pt>
          <cx:pt idx="15303">3</cx:pt>
          <cx:pt idx="15304">3</cx:pt>
          <cx:pt idx="15305">3</cx:pt>
          <cx:pt idx="15306">3</cx:pt>
          <cx:pt idx="15307">3</cx:pt>
          <cx:pt idx="15308">3</cx:pt>
          <cx:pt idx="15309">3</cx:pt>
          <cx:pt idx="15310">3</cx:pt>
          <cx:pt idx="15311">3</cx:pt>
          <cx:pt idx="15312">3</cx:pt>
          <cx:pt idx="15313">3</cx:pt>
          <cx:pt idx="15314">3</cx:pt>
          <cx:pt idx="15315">3</cx:pt>
          <cx:pt idx="15316">3</cx:pt>
          <cx:pt idx="15317">3</cx:pt>
          <cx:pt idx="15318">3</cx:pt>
          <cx:pt idx="15319">3</cx:pt>
          <cx:pt idx="15320">3</cx:pt>
          <cx:pt idx="15321">3</cx:pt>
          <cx:pt idx="15322">3</cx:pt>
          <cx:pt idx="15323">3</cx:pt>
          <cx:pt idx="15324">3</cx:pt>
          <cx:pt idx="15325">3</cx:pt>
          <cx:pt idx="15326">3</cx:pt>
          <cx:pt idx="15327">3</cx:pt>
          <cx:pt idx="15328">3</cx:pt>
          <cx:pt idx="15329">3</cx:pt>
          <cx:pt idx="15330">3</cx:pt>
          <cx:pt idx="15331">3</cx:pt>
          <cx:pt idx="15332">3</cx:pt>
          <cx:pt idx="15333">3</cx:pt>
          <cx:pt idx="15334">3</cx:pt>
          <cx:pt idx="15335">3</cx:pt>
          <cx:pt idx="15336">3</cx:pt>
          <cx:pt idx="15337">3</cx:pt>
          <cx:pt idx="15338">3</cx:pt>
          <cx:pt idx="15339">3</cx:pt>
          <cx:pt idx="15340">3</cx:pt>
          <cx:pt idx="15341">3</cx:pt>
          <cx:pt idx="15342">3</cx:pt>
          <cx:pt idx="15343">3</cx:pt>
          <cx:pt idx="15344">3</cx:pt>
          <cx:pt idx="15345">3</cx:pt>
          <cx:pt idx="15346">3</cx:pt>
          <cx:pt idx="15347">3</cx:pt>
          <cx:pt idx="15348">3</cx:pt>
          <cx:pt idx="15349">3</cx:pt>
          <cx:pt idx="15350">3</cx:pt>
          <cx:pt idx="15351">3</cx:pt>
          <cx:pt idx="15352">3</cx:pt>
          <cx:pt idx="15353">3</cx:pt>
          <cx:pt idx="15354">3</cx:pt>
          <cx:pt idx="15355">3</cx:pt>
          <cx:pt idx="15356">3</cx:pt>
          <cx:pt idx="15357">3</cx:pt>
          <cx:pt idx="15358">3</cx:pt>
          <cx:pt idx="15359">3</cx:pt>
          <cx:pt idx="15360">3</cx:pt>
          <cx:pt idx="15361">3</cx:pt>
          <cx:pt idx="15362">3</cx:pt>
          <cx:pt idx="15363">3</cx:pt>
          <cx:pt idx="15364">3</cx:pt>
          <cx:pt idx="15365">3</cx:pt>
          <cx:pt idx="15366">3</cx:pt>
          <cx:pt idx="15367">3</cx:pt>
          <cx:pt idx="15368">3</cx:pt>
          <cx:pt idx="15369">3</cx:pt>
          <cx:pt idx="15370">3</cx:pt>
          <cx:pt idx="15371">3</cx:pt>
          <cx:pt idx="15372">3</cx:pt>
          <cx:pt idx="15373">3</cx:pt>
          <cx:pt idx="15374">3</cx:pt>
          <cx:pt idx="15375">3</cx:pt>
          <cx:pt idx="15376">3</cx:pt>
          <cx:pt idx="15377">3</cx:pt>
          <cx:pt idx="15378">3</cx:pt>
          <cx:pt idx="15379">3</cx:pt>
          <cx:pt idx="15380">3</cx:pt>
          <cx:pt idx="15381">3</cx:pt>
          <cx:pt idx="15382">3</cx:pt>
          <cx:pt idx="15383">3</cx:pt>
          <cx:pt idx="15384">3</cx:pt>
          <cx:pt idx="15385">3</cx:pt>
          <cx:pt idx="15386">3</cx:pt>
          <cx:pt idx="15387">3</cx:pt>
          <cx:pt idx="15388">3</cx:pt>
          <cx:pt idx="15389">3</cx:pt>
          <cx:pt idx="15390">3</cx:pt>
          <cx:pt idx="15391">3</cx:pt>
          <cx:pt idx="15392">3</cx:pt>
          <cx:pt idx="15393">3</cx:pt>
          <cx:pt idx="15394">3</cx:pt>
          <cx:pt idx="15395">3</cx:pt>
          <cx:pt idx="15396">3</cx:pt>
          <cx:pt idx="15397">3</cx:pt>
          <cx:pt idx="15398">3</cx:pt>
          <cx:pt idx="15399">3</cx:pt>
          <cx:pt idx="15400">3</cx:pt>
          <cx:pt idx="15401">3</cx:pt>
          <cx:pt idx="15402">3</cx:pt>
          <cx:pt idx="15403">3</cx:pt>
          <cx:pt idx="15404">3</cx:pt>
          <cx:pt idx="15405">3</cx:pt>
          <cx:pt idx="15406">3</cx:pt>
          <cx:pt idx="15407">3</cx:pt>
          <cx:pt idx="15408">3</cx:pt>
          <cx:pt idx="15409">3</cx:pt>
          <cx:pt idx="15410">3</cx:pt>
          <cx:pt idx="15411">3</cx:pt>
          <cx:pt idx="15412">3</cx:pt>
          <cx:pt idx="15413">3</cx:pt>
          <cx:pt idx="15414">3</cx:pt>
          <cx:pt idx="15415">3</cx:pt>
          <cx:pt idx="15416">3</cx:pt>
          <cx:pt idx="15417">3</cx:pt>
          <cx:pt idx="15418">3</cx:pt>
          <cx:pt idx="15419">3</cx:pt>
          <cx:pt idx="15420">3</cx:pt>
          <cx:pt idx="15421">3</cx:pt>
          <cx:pt idx="15422">3</cx:pt>
          <cx:pt idx="15423">3</cx:pt>
          <cx:pt idx="15424">3</cx:pt>
          <cx:pt idx="15425">3</cx:pt>
          <cx:pt idx="15426">3</cx:pt>
          <cx:pt idx="15427">3</cx:pt>
          <cx:pt idx="15428">3</cx:pt>
          <cx:pt idx="15429">3</cx:pt>
          <cx:pt idx="15430">3</cx:pt>
          <cx:pt idx="15431">3</cx:pt>
          <cx:pt idx="15432">3</cx:pt>
          <cx:pt idx="15433">3</cx:pt>
          <cx:pt idx="15434">3</cx:pt>
          <cx:pt idx="15435">3</cx:pt>
          <cx:pt idx="15436">3</cx:pt>
          <cx:pt idx="15437">3</cx:pt>
          <cx:pt idx="15438">3</cx:pt>
          <cx:pt idx="15439">3</cx:pt>
          <cx:pt idx="15440">3</cx:pt>
          <cx:pt idx="15441">3</cx:pt>
          <cx:pt idx="15442">3</cx:pt>
          <cx:pt idx="15443">3</cx:pt>
          <cx:pt idx="15444">3</cx:pt>
          <cx:pt idx="15445">3</cx:pt>
          <cx:pt idx="15446">3</cx:pt>
          <cx:pt idx="15447">3</cx:pt>
          <cx:pt idx="15448">3</cx:pt>
          <cx:pt idx="15449">3</cx:pt>
          <cx:pt idx="15450">3</cx:pt>
          <cx:pt idx="15451">3</cx:pt>
          <cx:pt idx="15452">3</cx:pt>
          <cx:pt idx="15453">3</cx:pt>
          <cx:pt idx="15454">3</cx:pt>
          <cx:pt idx="15455">3</cx:pt>
          <cx:pt idx="15456">3</cx:pt>
          <cx:pt idx="15457">3</cx:pt>
          <cx:pt idx="15458">3</cx:pt>
          <cx:pt idx="15459">3</cx:pt>
          <cx:pt idx="15460">3</cx:pt>
          <cx:pt idx="15461">3</cx:pt>
          <cx:pt idx="15462">3</cx:pt>
          <cx:pt idx="15463">3</cx:pt>
          <cx:pt idx="15464">3</cx:pt>
          <cx:pt idx="15465">3</cx:pt>
          <cx:pt idx="15466">3</cx:pt>
          <cx:pt idx="15467">3</cx:pt>
          <cx:pt idx="15468">3</cx:pt>
          <cx:pt idx="15469">3</cx:pt>
          <cx:pt idx="15470">3</cx:pt>
          <cx:pt idx="15471">3</cx:pt>
          <cx:pt idx="15472">3</cx:pt>
          <cx:pt idx="15473">3</cx:pt>
          <cx:pt idx="15474">3</cx:pt>
          <cx:pt idx="15475">3</cx:pt>
          <cx:pt idx="15476">3</cx:pt>
          <cx:pt idx="15477">3</cx:pt>
          <cx:pt idx="15478">3</cx:pt>
          <cx:pt idx="15479">3</cx:pt>
          <cx:pt idx="15480">3</cx:pt>
          <cx:pt idx="15481">3</cx:pt>
          <cx:pt idx="15482">3</cx:pt>
          <cx:pt idx="15483">3</cx:pt>
          <cx:pt idx="15484">3</cx:pt>
          <cx:pt idx="15485">3</cx:pt>
          <cx:pt idx="15486">3</cx:pt>
          <cx:pt idx="15487">3</cx:pt>
          <cx:pt idx="15488">3</cx:pt>
          <cx:pt idx="15489">3</cx:pt>
          <cx:pt idx="15490">3</cx:pt>
          <cx:pt idx="15491">3</cx:pt>
          <cx:pt idx="15492">3</cx:pt>
          <cx:pt idx="15493">3</cx:pt>
          <cx:pt idx="15494">3</cx:pt>
          <cx:pt idx="15495">3</cx:pt>
          <cx:pt idx="15496">3</cx:pt>
          <cx:pt idx="15497">3</cx:pt>
          <cx:pt idx="15498">3</cx:pt>
          <cx:pt idx="15499">3</cx:pt>
          <cx:pt idx="15500">3</cx:pt>
          <cx:pt idx="15501">3</cx:pt>
          <cx:pt idx="15502">3</cx:pt>
          <cx:pt idx="15503">3</cx:pt>
          <cx:pt idx="15504">3</cx:pt>
          <cx:pt idx="15505">3</cx:pt>
          <cx:pt idx="15506">3</cx:pt>
          <cx:pt idx="15507">3</cx:pt>
          <cx:pt idx="15508">3</cx:pt>
          <cx:pt idx="15509">3</cx:pt>
          <cx:pt idx="15510">3</cx:pt>
          <cx:pt idx="15511">3</cx:pt>
          <cx:pt idx="15512">3</cx:pt>
          <cx:pt idx="15513">3</cx:pt>
          <cx:pt idx="15514">3</cx:pt>
          <cx:pt idx="15515">3</cx:pt>
          <cx:pt idx="15516">3</cx:pt>
          <cx:pt idx="15517">3</cx:pt>
          <cx:pt idx="15518">3</cx:pt>
          <cx:pt idx="15519">3</cx:pt>
          <cx:pt idx="15520">3</cx:pt>
          <cx:pt idx="15521">3</cx:pt>
          <cx:pt idx="15522">3</cx:pt>
          <cx:pt idx="15523">3</cx:pt>
          <cx:pt idx="15524">3</cx:pt>
          <cx:pt idx="15525">3</cx:pt>
          <cx:pt idx="15526">3</cx:pt>
          <cx:pt idx="15527">3</cx:pt>
          <cx:pt idx="15528">3</cx:pt>
          <cx:pt idx="15529">3</cx:pt>
          <cx:pt idx="15530">3</cx:pt>
          <cx:pt idx="15531">3</cx:pt>
          <cx:pt idx="15532">3</cx:pt>
          <cx:pt idx="15533">3</cx:pt>
          <cx:pt idx="15534">3</cx:pt>
          <cx:pt idx="15535">3</cx:pt>
          <cx:pt idx="15536">3</cx:pt>
          <cx:pt idx="15537">3</cx:pt>
          <cx:pt idx="15538">3</cx:pt>
          <cx:pt idx="15539">3</cx:pt>
          <cx:pt idx="15540">3</cx:pt>
          <cx:pt idx="15541">3</cx:pt>
          <cx:pt idx="15542">3</cx:pt>
          <cx:pt idx="15543">3</cx:pt>
          <cx:pt idx="15544">3</cx:pt>
          <cx:pt idx="15545">3</cx:pt>
          <cx:pt idx="15546">3</cx:pt>
          <cx:pt idx="15547">3</cx:pt>
          <cx:pt idx="15548">3</cx:pt>
          <cx:pt idx="15549">3</cx:pt>
          <cx:pt idx="15550">3</cx:pt>
          <cx:pt idx="15551">3</cx:pt>
          <cx:pt idx="15552">3</cx:pt>
          <cx:pt idx="15553">3</cx:pt>
          <cx:pt idx="15554">3</cx:pt>
          <cx:pt idx="15555">3</cx:pt>
          <cx:pt idx="15556">3</cx:pt>
          <cx:pt idx="15557">3</cx:pt>
          <cx:pt idx="15558">3</cx:pt>
          <cx:pt idx="15559">3</cx:pt>
          <cx:pt idx="15560">3</cx:pt>
          <cx:pt idx="15561">3</cx:pt>
          <cx:pt idx="15562">3</cx:pt>
          <cx:pt idx="15563">3</cx:pt>
          <cx:pt idx="15564">3</cx:pt>
          <cx:pt idx="15565">3</cx:pt>
          <cx:pt idx="15566">3</cx:pt>
          <cx:pt idx="15567">3</cx:pt>
          <cx:pt idx="15568">3</cx:pt>
          <cx:pt idx="15569">3</cx:pt>
          <cx:pt idx="15570">3</cx:pt>
          <cx:pt idx="15571">3</cx:pt>
          <cx:pt idx="15572">3</cx:pt>
          <cx:pt idx="15573">3</cx:pt>
          <cx:pt idx="15574">3</cx:pt>
          <cx:pt idx="15575">3</cx:pt>
          <cx:pt idx="15576">3</cx:pt>
          <cx:pt idx="15577">3</cx:pt>
          <cx:pt idx="15578">3</cx:pt>
          <cx:pt idx="15579">3</cx:pt>
          <cx:pt idx="15580">3</cx:pt>
          <cx:pt idx="15581">3</cx:pt>
          <cx:pt idx="15582">3</cx:pt>
          <cx:pt idx="15583">3</cx:pt>
          <cx:pt idx="15584">3</cx:pt>
          <cx:pt idx="15585">3</cx:pt>
          <cx:pt idx="15586">3</cx:pt>
          <cx:pt idx="15587">3</cx:pt>
          <cx:pt idx="15588">3</cx:pt>
          <cx:pt idx="15589">3</cx:pt>
          <cx:pt idx="15590">3</cx:pt>
          <cx:pt idx="15591">3</cx:pt>
          <cx:pt idx="15592">3</cx:pt>
          <cx:pt idx="15593">3</cx:pt>
          <cx:pt idx="15594">3</cx:pt>
          <cx:pt idx="15595">3</cx:pt>
          <cx:pt idx="15596">3</cx:pt>
          <cx:pt idx="15597">3</cx:pt>
          <cx:pt idx="15598">3</cx:pt>
          <cx:pt idx="15599">3</cx:pt>
          <cx:pt idx="15600">3</cx:pt>
          <cx:pt idx="15601">3</cx:pt>
          <cx:pt idx="15602">3</cx:pt>
          <cx:pt idx="15603">3</cx:pt>
          <cx:pt idx="15604">3</cx:pt>
          <cx:pt idx="15605">3</cx:pt>
          <cx:pt idx="15606">3</cx:pt>
          <cx:pt idx="15607">3</cx:pt>
          <cx:pt idx="15608">3</cx:pt>
          <cx:pt idx="15609">3</cx:pt>
          <cx:pt idx="15610">3</cx:pt>
          <cx:pt idx="15611">3</cx:pt>
          <cx:pt idx="15612">3</cx:pt>
          <cx:pt idx="15613">3</cx:pt>
          <cx:pt idx="15614">3</cx:pt>
          <cx:pt idx="15615">3</cx:pt>
          <cx:pt idx="15616">3</cx:pt>
          <cx:pt idx="15617">3</cx:pt>
          <cx:pt idx="15618">3</cx:pt>
          <cx:pt idx="15619">3</cx:pt>
          <cx:pt idx="15620">3</cx:pt>
          <cx:pt idx="15621">3</cx:pt>
          <cx:pt idx="15622">3</cx:pt>
          <cx:pt idx="15623">3</cx:pt>
          <cx:pt idx="15624">3</cx:pt>
          <cx:pt idx="15625">3</cx:pt>
          <cx:pt idx="15626">3</cx:pt>
          <cx:pt idx="15627">3</cx:pt>
          <cx:pt idx="15628">3</cx:pt>
          <cx:pt idx="15629">3</cx:pt>
          <cx:pt idx="15630">3</cx:pt>
          <cx:pt idx="15631">3</cx:pt>
          <cx:pt idx="15632">3</cx:pt>
          <cx:pt idx="15633">3</cx:pt>
          <cx:pt idx="15634">3</cx:pt>
          <cx:pt idx="15635">3</cx:pt>
          <cx:pt idx="15636">3</cx:pt>
          <cx:pt idx="15637">3</cx:pt>
          <cx:pt idx="15638">3</cx:pt>
          <cx:pt idx="15639">3</cx:pt>
          <cx:pt idx="15640">3</cx:pt>
          <cx:pt idx="15641">3</cx:pt>
          <cx:pt idx="15642">3</cx:pt>
          <cx:pt idx="15643">3</cx:pt>
          <cx:pt idx="15644">3</cx:pt>
          <cx:pt idx="15645">3</cx:pt>
          <cx:pt idx="15646">3</cx:pt>
          <cx:pt idx="15647">3</cx:pt>
          <cx:pt idx="15648">3</cx:pt>
          <cx:pt idx="15649">3</cx:pt>
          <cx:pt idx="15650">3</cx:pt>
          <cx:pt idx="15651">3</cx:pt>
          <cx:pt idx="15652">3</cx:pt>
          <cx:pt idx="15653">3</cx:pt>
          <cx:pt idx="15654">3</cx:pt>
          <cx:pt idx="15655">3</cx:pt>
          <cx:pt idx="15656">3</cx:pt>
          <cx:pt idx="15657">3</cx:pt>
          <cx:pt idx="15658">3.1000000000000001</cx:pt>
          <cx:pt idx="15659">3.1000000000000001</cx:pt>
          <cx:pt idx="15660">3.1000000000000001</cx:pt>
          <cx:pt idx="15661">3.1000000000000001</cx:pt>
          <cx:pt idx="15662">3.1000000000000001</cx:pt>
          <cx:pt idx="15663">3.1000000000000001</cx:pt>
          <cx:pt idx="15664">3.1000000000000001</cx:pt>
          <cx:pt idx="15665">3.1000000000000001</cx:pt>
          <cx:pt idx="15666">3.1000000000000001</cx:pt>
          <cx:pt idx="15667">3.1000000000000001</cx:pt>
          <cx:pt idx="15668">3.1000000000000001</cx:pt>
          <cx:pt idx="15669">3.1000000000000001</cx:pt>
          <cx:pt idx="15670">3.1000000000000001</cx:pt>
          <cx:pt idx="15671">3.1000000000000001</cx:pt>
          <cx:pt idx="15672">3.1000000000000001</cx:pt>
          <cx:pt idx="15673">3.1000000000000001</cx:pt>
          <cx:pt idx="15674">3.1000000000000001</cx:pt>
          <cx:pt idx="15675">3.1000000000000001</cx:pt>
          <cx:pt idx="15676">3.1000000000000001</cx:pt>
          <cx:pt idx="15677">3.1000000000000001</cx:pt>
          <cx:pt idx="15678">3.1000000000000001</cx:pt>
          <cx:pt idx="15679">3.1000000000000001</cx:pt>
          <cx:pt idx="15680">3.1000000000000001</cx:pt>
          <cx:pt idx="15681">3.1000000000000001</cx:pt>
          <cx:pt idx="15682">3.1000000000000001</cx:pt>
          <cx:pt idx="15683">3.1000000000000001</cx:pt>
          <cx:pt idx="15684">3.1000000000000001</cx:pt>
          <cx:pt idx="15685">3.1000000000000001</cx:pt>
          <cx:pt idx="15686">3.1000000000000001</cx:pt>
          <cx:pt idx="15687">3.1000000000000001</cx:pt>
          <cx:pt idx="15688">3.1000000000000001</cx:pt>
          <cx:pt idx="15689">3.1000000000000001</cx:pt>
          <cx:pt idx="15690">3.1000000000000001</cx:pt>
          <cx:pt idx="15691">3.1000000000000001</cx:pt>
          <cx:pt idx="15692">3.1000000000000001</cx:pt>
          <cx:pt idx="15693">3.1000000000000001</cx:pt>
          <cx:pt idx="15694">3.1000000000000001</cx:pt>
          <cx:pt idx="15695">3.1000000000000001</cx:pt>
          <cx:pt idx="15696">3.1000000000000001</cx:pt>
          <cx:pt idx="15697">3.1000000000000001</cx:pt>
          <cx:pt idx="15698">3.1000000000000001</cx:pt>
          <cx:pt idx="15699">3.1000000000000001</cx:pt>
          <cx:pt idx="15700">3.1000000000000001</cx:pt>
          <cx:pt idx="15701">3.1000000000000001</cx:pt>
          <cx:pt idx="15702">3.1000000000000001</cx:pt>
          <cx:pt idx="15703">3.1000000000000001</cx:pt>
          <cx:pt idx="15704">3.1000000000000001</cx:pt>
          <cx:pt idx="15705">3.1000000000000001</cx:pt>
          <cx:pt idx="15706">3.1000000000000001</cx:pt>
          <cx:pt idx="15707">3.1000000000000001</cx:pt>
          <cx:pt idx="15708">3.1000000000000001</cx:pt>
          <cx:pt idx="15709">3.1000000000000001</cx:pt>
          <cx:pt idx="15710">3.1000000000000001</cx:pt>
          <cx:pt idx="15711">3.1000000000000001</cx:pt>
          <cx:pt idx="15712">3.1000000000000001</cx:pt>
          <cx:pt idx="15713">3.1000000000000001</cx:pt>
          <cx:pt idx="15714">3.1000000000000001</cx:pt>
          <cx:pt idx="15715">3.1000000000000001</cx:pt>
          <cx:pt idx="15716">3.1000000000000001</cx:pt>
          <cx:pt idx="15717">3.1000000000000001</cx:pt>
          <cx:pt idx="15718">3.1000000000000001</cx:pt>
          <cx:pt idx="15719">3.1000000000000001</cx:pt>
          <cx:pt idx="15720">3.1000000000000001</cx:pt>
          <cx:pt idx="15721">3.1000000000000001</cx:pt>
          <cx:pt idx="15722">3.1000000000000001</cx:pt>
          <cx:pt idx="15723">3.1000000000000001</cx:pt>
          <cx:pt idx="15724">3.1000000000000001</cx:pt>
          <cx:pt idx="15725">3.1000000000000001</cx:pt>
          <cx:pt idx="15726">3.1000000000000001</cx:pt>
          <cx:pt idx="15727">3.1000000000000001</cx:pt>
          <cx:pt idx="15728">3.1000000000000001</cx:pt>
          <cx:pt idx="15729">3.1000000000000001</cx:pt>
          <cx:pt idx="15730">3.1000000000000001</cx:pt>
          <cx:pt idx="15731">3.1000000000000001</cx:pt>
          <cx:pt idx="15732">3.1000000000000001</cx:pt>
          <cx:pt idx="15733">3.1000000000000001</cx:pt>
          <cx:pt idx="15734">3.1000000000000001</cx:pt>
          <cx:pt idx="15735">3.1000000000000001</cx:pt>
          <cx:pt idx="15736">3.1000000000000001</cx:pt>
          <cx:pt idx="15737">3.1000000000000001</cx:pt>
          <cx:pt idx="15738">3.1000000000000001</cx:pt>
          <cx:pt idx="15739">3.1000000000000001</cx:pt>
          <cx:pt idx="15740">3.1000000000000001</cx:pt>
          <cx:pt idx="15741">3.1000000000000001</cx:pt>
          <cx:pt idx="15742">3.1000000000000001</cx:pt>
          <cx:pt idx="15743">3.1000000000000001</cx:pt>
          <cx:pt idx="15744">3.1000000000000001</cx:pt>
          <cx:pt idx="15745">3.1000000000000001</cx:pt>
          <cx:pt idx="15746">3.1000000000000001</cx:pt>
          <cx:pt idx="15747">3.1000000000000001</cx:pt>
          <cx:pt idx="15748">3.1000000000000001</cx:pt>
          <cx:pt idx="15749">3.1000000000000001</cx:pt>
          <cx:pt idx="15750">3.1000000000000001</cx:pt>
          <cx:pt idx="15751">3.1000000000000001</cx:pt>
          <cx:pt idx="15752">3.1000000000000001</cx:pt>
          <cx:pt idx="15753">3.1000000000000001</cx:pt>
          <cx:pt idx="15754">3.1000000000000001</cx:pt>
          <cx:pt idx="15755">3.1000000000000001</cx:pt>
          <cx:pt idx="15756">3.1000000000000001</cx:pt>
          <cx:pt idx="15757">3.1000000000000001</cx:pt>
          <cx:pt idx="15758">3.1000000000000001</cx:pt>
          <cx:pt idx="15759">3.1000000000000001</cx:pt>
          <cx:pt idx="15760">3.1000000000000001</cx:pt>
          <cx:pt idx="15761">3.1000000000000001</cx:pt>
          <cx:pt idx="15762">3.1000000000000001</cx:pt>
          <cx:pt idx="15763">3.1000000000000001</cx:pt>
          <cx:pt idx="15764">3.1000000000000001</cx:pt>
          <cx:pt idx="15765">3.1000000000000001</cx:pt>
          <cx:pt idx="15766">3.1000000000000001</cx:pt>
          <cx:pt idx="15767">3.1000000000000001</cx:pt>
          <cx:pt idx="15768">3.1000000000000001</cx:pt>
          <cx:pt idx="15769">3.1000000000000001</cx:pt>
          <cx:pt idx="15770">3.1000000000000001</cx:pt>
          <cx:pt idx="15771">3.1000000000000001</cx:pt>
          <cx:pt idx="15772">3.1000000000000001</cx:pt>
          <cx:pt idx="15773">3.1000000000000001</cx:pt>
          <cx:pt idx="15774">3.1000000000000001</cx:pt>
          <cx:pt idx="15775">3.1000000000000001</cx:pt>
          <cx:pt idx="15776">3.1000000000000001</cx:pt>
          <cx:pt idx="15777">3.1000000000000001</cx:pt>
          <cx:pt idx="15778">3.1000000000000001</cx:pt>
          <cx:pt idx="15779">3.1000000000000001</cx:pt>
          <cx:pt idx="15780">3.1000000000000001</cx:pt>
          <cx:pt idx="15781">3.1000000000000001</cx:pt>
          <cx:pt idx="15782">3.1000000000000001</cx:pt>
          <cx:pt idx="15783">3.1000000000000001</cx:pt>
          <cx:pt idx="15784">3.1000000000000001</cx:pt>
          <cx:pt idx="15785">3.1000000000000001</cx:pt>
          <cx:pt idx="15786">3.1000000000000001</cx:pt>
          <cx:pt idx="15787">3.1000000000000001</cx:pt>
          <cx:pt idx="15788">3.1000000000000001</cx:pt>
          <cx:pt idx="15789">3.1000000000000001</cx:pt>
          <cx:pt idx="15790">3.1000000000000001</cx:pt>
          <cx:pt idx="15791">3.1000000000000001</cx:pt>
          <cx:pt idx="15792">3.1000000000000001</cx:pt>
          <cx:pt idx="15793">3.1000000000000001</cx:pt>
          <cx:pt idx="15794">3.1000000000000001</cx:pt>
          <cx:pt idx="15795">3.1000000000000001</cx:pt>
          <cx:pt idx="15796">3.1000000000000001</cx:pt>
          <cx:pt idx="15797">3.1000000000000001</cx:pt>
          <cx:pt idx="15798">3.1000000000000001</cx:pt>
          <cx:pt idx="15799">3.1000000000000001</cx:pt>
          <cx:pt idx="15800">3.1000000000000001</cx:pt>
          <cx:pt idx="15801">3.1000000000000001</cx:pt>
          <cx:pt idx="15802">3.1000000000000001</cx:pt>
          <cx:pt idx="15803">3.1000000000000001</cx:pt>
          <cx:pt idx="15804">3.1000000000000001</cx:pt>
          <cx:pt idx="15805">3.1000000000000001</cx:pt>
          <cx:pt idx="15806">3.1000000000000001</cx:pt>
          <cx:pt idx="15807">3.1000000000000001</cx:pt>
          <cx:pt idx="15808">3.1000000000000001</cx:pt>
          <cx:pt idx="15809">3.1000000000000001</cx:pt>
          <cx:pt idx="15810">3.1000000000000001</cx:pt>
          <cx:pt idx="15811">3.1000000000000001</cx:pt>
          <cx:pt idx="15812">3.1000000000000001</cx:pt>
          <cx:pt idx="15813">3.1000000000000001</cx:pt>
          <cx:pt idx="15814">3.1000000000000001</cx:pt>
          <cx:pt idx="15815">3.1000000000000001</cx:pt>
          <cx:pt idx="15816">3.1000000000000001</cx:pt>
          <cx:pt idx="15817">3.1000000000000001</cx:pt>
          <cx:pt idx="15818">3.1000000000000001</cx:pt>
          <cx:pt idx="15819">3.1000000000000001</cx:pt>
          <cx:pt idx="15820">3.1000000000000001</cx:pt>
          <cx:pt idx="15821">3.1000000000000001</cx:pt>
          <cx:pt idx="15822">3.1000000000000001</cx:pt>
          <cx:pt idx="15823">3.1000000000000001</cx:pt>
          <cx:pt idx="15824">3.1000000000000001</cx:pt>
          <cx:pt idx="15825">3.1000000000000001</cx:pt>
          <cx:pt idx="15826">3.1000000000000001</cx:pt>
          <cx:pt idx="15827">3.1000000000000001</cx:pt>
          <cx:pt idx="15828">3.1000000000000001</cx:pt>
          <cx:pt idx="15829">3.1000000000000001</cx:pt>
          <cx:pt idx="15830">3.1000000000000001</cx:pt>
          <cx:pt idx="15831">3.1000000000000001</cx:pt>
          <cx:pt idx="15832">3.1000000000000001</cx:pt>
          <cx:pt idx="15833">3.1000000000000001</cx:pt>
          <cx:pt idx="15834">3.1000000000000001</cx:pt>
          <cx:pt idx="15835">3.1000000000000001</cx:pt>
          <cx:pt idx="15836">3.1000000000000001</cx:pt>
          <cx:pt idx="15837">3.1000000000000001</cx:pt>
          <cx:pt idx="15838">3.1000000000000001</cx:pt>
          <cx:pt idx="15839">3.1000000000000001</cx:pt>
          <cx:pt idx="15840">3.1000000000000001</cx:pt>
          <cx:pt idx="15841">3.1000000000000001</cx:pt>
          <cx:pt idx="15842">3.1000000000000001</cx:pt>
          <cx:pt idx="15843">3.1000000000000001</cx:pt>
          <cx:pt idx="15844">3.1000000000000001</cx:pt>
          <cx:pt idx="15845">3.1000000000000001</cx:pt>
          <cx:pt idx="15846">3.1000000000000001</cx:pt>
          <cx:pt idx="15847">3.1000000000000001</cx:pt>
          <cx:pt idx="15848">3.1000000000000001</cx:pt>
          <cx:pt idx="15849">3.1000000000000001</cx:pt>
          <cx:pt idx="15850">3.1000000000000001</cx:pt>
          <cx:pt idx="15851">3.1000000000000001</cx:pt>
          <cx:pt idx="15852">3.1000000000000001</cx:pt>
          <cx:pt idx="15853">3.1000000000000001</cx:pt>
          <cx:pt idx="15854">3.1000000000000001</cx:pt>
          <cx:pt idx="15855">3.1000000000000001</cx:pt>
          <cx:pt idx="15856">3.1000000000000001</cx:pt>
          <cx:pt idx="15857">3.1000000000000001</cx:pt>
          <cx:pt idx="15858">3.1000000000000001</cx:pt>
          <cx:pt idx="15859">3.1000000000000001</cx:pt>
          <cx:pt idx="15860">3.1000000000000001</cx:pt>
          <cx:pt idx="15861">3.1000000000000001</cx:pt>
          <cx:pt idx="15862">3.1000000000000001</cx:pt>
          <cx:pt idx="15863">3.1000000000000001</cx:pt>
          <cx:pt idx="15864">3.1000000000000001</cx:pt>
          <cx:pt idx="15865">3.1000000000000001</cx:pt>
          <cx:pt idx="15866">3.1000000000000001</cx:pt>
          <cx:pt idx="15867">3.1000000000000001</cx:pt>
          <cx:pt idx="15868">3.1000000000000001</cx:pt>
          <cx:pt idx="15869">3.1000000000000001</cx:pt>
          <cx:pt idx="15870">3.1000000000000001</cx:pt>
          <cx:pt idx="15871">3.1000000000000001</cx:pt>
          <cx:pt idx="15872">3.1000000000000001</cx:pt>
          <cx:pt idx="15873">3.1000000000000001</cx:pt>
          <cx:pt idx="15874">3.1000000000000001</cx:pt>
          <cx:pt idx="15875">3.1000000000000001</cx:pt>
          <cx:pt idx="15876">3.1000000000000001</cx:pt>
          <cx:pt idx="15877">3.1000000000000001</cx:pt>
          <cx:pt idx="15878">3.1000000000000001</cx:pt>
          <cx:pt idx="15879">3.1000000000000001</cx:pt>
          <cx:pt idx="15880">3.1000000000000001</cx:pt>
          <cx:pt idx="15881">3.1000000000000001</cx:pt>
          <cx:pt idx="15882">3.1000000000000001</cx:pt>
          <cx:pt idx="15883">3.1000000000000001</cx:pt>
          <cx:pt idx="15884">3.1000000000000001</cx:pt>
          <cx:pt idx="15885">3.1000000000000001</cx:pt>
          <cx:pt idx="15886">3.1000000000000001</cx:pt>
          <cx:pt idx="15887">3.1000000000000001</cx:pt>
          <cx:pt idx="15888">3.1000000000000001</cx:pt>
          <cx:pt idx="15889">3.1000000000000001</cx:pt>
          <cx:pt idx="15890">3.1000000000000001</cx:pt>
          <cx:pt idx="15891">3.1000000000000001</cx:pt>
          <cx:pt idx="15892">3.1000000000000001</cx:pt>
          <cx:pt idx="15893">3.1000000000000001</cx:pt>
          <cx:pt idx="15894">3.1000000000000001</cx:pt>
          <cx:pt idx="15895">3.1000000000000001</cx:pt>
          <cx:pt idx="15896">3.1000000000000001</cx:pt>
          <cx:pt idx="15897">3.1000000000000001</cx:pt>
          <cx:pt idx="15898">3.1000000000000001</cx:pt>
          <cx:pt idx="15899">3.1000000000000001</cx:pt>
          <cx:pt idx="15900">3.1000000000000001</cx:pt>
          <cx:pt idx="15901">3.1000000000000001</cx:pt>
          <cx:pt idx="15902">3.1000000000000001</cx:pt>
          <cx:pt idx="15903">3.1000000000000001</cx:pt>
          <cx:pt idx="15904">3.1000000000000001</cx:pt>
          <cx:pt idx="15905">3.1000000000000001</cx:pt>
          <cx:pt idx="15906">3.1000000000000001</cx:pt>
          <cx:pt idx="15907">3.1000000000000001</cx:pt>
          <cx:pt idx="15908">3.1000000000000001</cx:pt>
          <cx:pt idx="15909">3.1000000000000001</cx:pt>
          <cx:pt idx="15910">3.1000000000000001</cx:pt>
          <cx:pt idx="15911">3.1000000000000001</cx:pt>
          <cx:pt idx="15912">3.1000000000000001</cx:pt>
          <cx:pt idx="15913">3.1000000000000001</cx:pt>
          <cx:pt idx="15914">3.1000000000000001</cx:pt>
          <cx:pt idx="15915">3.1000000000000001</cx:pt>
          <cx:pt idx="15916">3.1000000000000001</cx:pt>
          <cx:pt idx="15917">3.1000000000000001</cx:pt>
          <cx:pt idx="15918">3.1000000000000001</cx:pt>
          <cx:pt idx="15919">3.1000000000000001</cx:pt>
          <cx:pt idx="15920">3.1000000000000001</cx:pt>
          <cx:pt idx="15921">3.1000000000000001</cx:pt>
          <cx:pt idx="15922">3.1000000000000001</cx:pt>
          <cx:pt idx="15923">3.1000000000000001</cx:pt>
          <cx:pt idx="15924">3.1000000000000001</cx:pt>
          <cx:pt idx="15925">3.1000000000000001</cx:pt>
          <cx:pt idx="15926">3.1000000000000001</cx:pt>
          <cx:pt idx="15927">3.1000000000000001</cx:pt>
          <cx:pt idx="15928">3.1000000000000001</cx:pt>
          <cx:pt idx="15929">3.1000000000000001</cx:pt>
          <cx:pt idx="15930">3.1000000000000001</cx:pt>
          <cx:pt idx="15931">3.1000000000000001</cx:pt>
          <cx:pt idx="15932">3.1000000000000001</cx:pt>
          <cx:pt idx="15933">3.1000000000000001</cx:pt>
          <cx:pt idx="15934">3.1000000000000001</cx:pt>
          <cx:pt idx="15935">3.1000000000000001</cx:pt>
          <cx:pt idx="15936">3.1000000000000001</cx:pt>
          <cx:pt idx="15937">3.1000000000000001</cx:pt>
          <cx:pt idx="15938">3.1000000000000001</cx:pt>
          <cx:pt idx="15939">3.1000000000000001</cx:pt>
          <cx:pt idx="15940">3.1000000000000001</cx:pt>
          <cx:pt idx="15941">3.1000000000000001</cx:pt>
          <cx:pt idx="15942">3.1000000000000001</cx:pt>
          <cx:pt idx="15943">3.1000000000000001</cx:pt>
          <cx:pt idx="15944">3.1000000000000001</cx:pt>
          <cx:pt idx="15945">3.1000000000000001</cx:pt>
          <cx:pt idx="15946">3.1000000000000001</cx:pt>
          <cx:pt idx="15947">3.1000000000000001</cx:pt>
          <cx:pt idx="15948">3.1000000000000001</cx:pt>
          <cx:pt idx="15949">3.1000000000000001</cx:pt>
          <cx:pt idx="15950">3.1000000000000001</cx:pt>
          <cx:pt idx="15951">3.1000000000000001</cx:pt>
          <cx:pt idx="15952">3.1000000000000001</cx:pt>
          <cx:pt idx="15953">3.1000000000000001</cx:pt>
          <cx:pt idx="15954">3.1000000000000001</cx:pt>
          <cx:pt idx="15955">3.1000000000000001</cx:pt>
          <cx:pt idx="15956">3.1000000000000001</cx:pt>
          <cx:pt idx="15957">3.1000000000000001</cx:pt>
          <cx:pt idx="15958">3.1000000000000001</cx:pt>
          <cx:pt idx="15959">3.1000000000000001</cx:pt>
          <cx:pt idx="15960">3.1000000000000001</cx:pt>
          <cx:pt idx="15961">3.1000000000000001</cx:pt>
          <cx:pt idx="15962">3.1000000000000001</cx:pt>
          <cx:pt idx="15963">3.1000000000000001</cx:pt>
          <cx:pt idx="15964">3.1000000000000001</cx:pt>
          <cx:pt idx="15965">3.1000000000000001</cx:pt>
          <cx:pt idx="15966">3.1000000000000001</cx:pt>
          <cx:pt idx="15967">3.1000000000000001</cx:pt>
          <cx:pt idx="15968">3.1000000000000001</cx:pt>
          <cx:pt idx="15969">3.1000000000000001</cx:pt>
          <cx:pt idx="15970">3.1000000000000001</cx:pt>
          <cx:pt idx="15971">3.1000000000000001</cx:pt>
          <cx:pt idx="15972">3.1000000000000001</cx:pt>
          <cx:pt idx="15973">3.1000000000000001</cx:pt>
          <cx:pt idx="15974">3.1000000000000001</cx:pt>
          <cx:pt idx="15975">3.1000000000000001</cx:pt>
          <cx:pt idx="15976">3.1000000000000001</cx:pt>
          <cx:pt idx="15977">3.1000000000000001</cx:pt>
          <cx:pt idx="15978">3.1000000000000001</cx:pt>
          <cx:pt idx="15979">3.1000000000000001</cx:pt>
          <cx:pt idx="15980">3.1000000000000001</cx:pt>
          <cx:pt idx="15981">3.1000000000000001</cx:pt>
          <cx:pt idx="15982">3.1000000000000001</cx:pt>
          <cx:pt idx="15983">3.1000000000000001</cx:pt>
          <cx:pt idx="15984">3.1000000000000001</cx:pt>
          <cx:pt idx="15985">3.1000000000000001</cx:pt>
          <cx:pt idx="15986">3.1000000000000001</cx:pt>
          <cx:pt idx="15987">3.1000000000000001</cx:pt>
          <cx:pt idx="15988">3.1000000000000001</cx:pt>
          <cx:pt idx="15989">3.1000000000000001</cx:pt>
          <cx:pt idx="15990">3.1000000000000001</cx:pt>
          <cx:pt idx="15991">3.1000000000000001</cx:pt>
          <cx:pt idx="15992">3.1000000000000001</cx:pt>
          <cx:pt idx="15993">3.1000000000000001</cx:pt>
          <cx:pt idx="15994">3.1000000000000001</cx:pt>
          <cx:pt idx="15995">3.1000000000000001</cx:pt>
          <cx:pt idx="15996">3.1000000000000001</cx:pt>
          <cx:pt idx="15997">3.1000000000000001</cx:pt>
          <cx:pt idx="15998">3.1000000000000001</cx:pt>
          <cx:pt idx="15999">3.1000000000000001</cx:pt>
          <cx:pt idx="16000">3.1000000000000001</cx:pt>
          <cx:pt idx="16001">3.1000000000000001</cx:pt>
          <cx:pt idx="16002">3.1000000000000001</cx:pt>
          <cx:pt idx="16003">3.1000000000000001</cx:pt>
          <cx:pt idx="16004">3.1000000000000001</cx:pt>
          <cx:pt idx="16005">3.1000000000000001</cx:pt>
          <cx:pt idx="16006">3.1000000000000001</cx:pt>
          <cx:pt idx="16007">3.1000000000000001</cx:pt>
          <cx:pt idx="16008">3.1000000000000001</cx:pt>
          <cx:pt idx="16009">3.1000000000000001</cx:pt>
          <cx:pt idx="16010">3.1000000000000001</cx:pt>
          <cx:pt idx="16011">3.1000000000000001</cx:pt>
          <cx:pt idx="16012">3.1000000000000001</cx:pt>
          <cx:pt idx="16013">3.1000000000000001</cx:pt>
          <cx:pt idx="16014">3.1000000000000001</cx:pt>
          <cx:pt idx="16015">3.1000000000000001</cx:pt>
          <cx:pt idx="16016">3.1000000000000001</cx:pt>
          <cx:pt idx="16017">3.1000000000000001</cx:pt>
          <cx:pt idx="16018">3.1000000000000001</cx:pt>
          <cx:pt idx="16019">3.1000000000000001</cx:pt>
          <cx:pt idx="16020">3.1000000000000001</cx:pt>
          <cx:pt idx="16021">3.1000000000000001</cx:pt>
          <cx:pt idx="16022">3.1000000000000001</cx:pt>
          <cx:pt idx="16023">3.1000000000000001</cx:pt>
          <cx:pt idx="16024">3.1000000000000001</cx:pt>
          <cx:pt idx="16025">3.1000000000000001</cx:pt>
          <cx:pt idx="16026">3.1000000000000001</cx:pt>
          <cx:pt idx="16027">3.1000000000000001</cx:pt>
          <cx:pt idx="16028">3.1000000000000001</cx:pt>
          <cx:pt idx="16029">3.1000000000000001</cx:pt>
          <cx:pt idx="16030">3.1000000000000001</cx:pt>
          <cx:pt idx="16031">3.1000000000000001</cx:pt>
          <cx:pt idx="16032">3.1000000000000001</cx:pt>
          <cx:pt idx="16033">3.1000000000000001</cx:pt>
          <cx:pt idx="16034">3.1000000000000001</cx:pt>
          <cx:pt idx="16035">3.1000000000000001</cx:pt>
          <cx:pt idx="16036">3.1000000000000001</cx:pt>
          <cx:pt idx="16037">3.1000000000000001</cx:pt>
          <cx:pt idx="16038">3.1000000000000001</cx:pt>
          <cx:pt idx="16039">3.1000000000000001</cx:pt>
          <cx:pt idx="16040">3.1000000000000001</cx:pt>
          <cx:pt idx="16041">3.1000000000000001</cx:pt>
          <cx:pt idx="16042">3.1000000000000001</cx:pt>
          <cx:pt idx="16043">3.1000000000000001</cx:pt>
          <cx:pt idx="16044">3.1000000000000001</cx:pt>
          <cx:pt idx="16045">3.1000000000000001</cx:pt>
          <cx:pt idx="16046">3.1000000000000001</cx:pt>
          <cx:pt idx="16047">3.1000000000000001</cx:pt>
          <cx:pt idx="16048">3.1000000000000001</cx:pt>
          <cx:pt idx="16049">3.1000000000000001</cx:pt>
          <cx:pt idx="16050">3.1000000000000001</cx:pt>
          <cx:pt idx="16051">3.1000000000000001</cx:pt>
          <cx:pt idx="16052">3.1000000000000001</cx:pt>
          <cx:pt idx="16053">3.1000000000000001</cx:pt>
          <cx:pt idx="16054">3.1000000000000001</cx:pt>
          <cx:pt idx="16055">3.1000000000000001</cx:pt>
          <cx:pt idx="16056">3.1000000000000001</cx:pt>
          <cx:pt idx="16057">3.1000000000000001</cx:pt>
          <cx:pt idx="16058">3.1000000000000001</cx:pt>
          <cx:pt idx="16059">3.1000000000000001</cx:pt>
          <cx:pt idx="16060">3.1000000000000001</cx:pt>
          <cx:pt idx="16061">3.1000000000000001</cx:pt>
          <cx:pt idx="16062">3.1000000000000001</cx:pt>
          <cx:pt idx="16063">3.1000000000000001</cx:pt>
          <cx:pt idx="16064">3.1000000000000001</cx:pt>
          <cx:pt idx="16065">3.1000000000000001</cx:pt>
          <cx:pt idx="16066">3.1000000000000001</cx:pt>
          <cx:pt idx="16067">3.1000000000000001</cx:pt>
          <cx:pt idx="16068">3.1000000000000001</cx:pt>
          <cx:pt idx="16069">3.1000000000000001</cx:pt>
          <cx:pt idx="16070">3.1000000000000001</cx:pt>
          <cx:pt idx="16071">3.1000000000000001</cx:pt>
          <cx:pt idx="16072">3.1000000000000001</cx:pt>
          <cx:pt idx="16073">3.1000000000000001</cx:pt>
          <cx:pt idx="16074">3.1000000000000001</cx:pt>
          <cx:pt idx="16075">3.1000000000000001</cx:pt>
          <cx:pt idx="16076">3.1000000000000001</cx:pt>
          <cx:pt idx="16077">3.1000000000000001</cx:pt>
          <cx:pt idx="16078">3.1000000000000001</cx:pt>
          <cx:pt idx="16079">3.1000000000000001</cx:pt>
          <cx:pt idx="16080">3.1000000000000001</cx:pt>
          <cx:pt idx="16081">3.1000000000000001</cx:pt>
          <cx:pt idx="16082">3.1000000000000001</cx:pt>
          <cx:pt idx="16083">3.1000000000000001</cx:pt>
          <cx:pt idx="16084">3.1000000000000001</cx:pt>
          <cx:pt idx="16085">3.1000000000000001</cx:pt>
          <cx:pt idx="16086">3.1000000000000001</cx:pt>
          <cx:pt idx="16087">3.1000000000000001</cx:pt>
          <cx:pt idx="16088">3.1000000000000001</cx:pt>
          <cx:pt idx="16089">3.1000000000000001</cx:pt>
          <cx:pt idx="16090">3.1000000000000001</cx:pt>
          <cx:pt idx="16091">3.1000000000000001</cx:pt>
          <cx:pt idx="16092">3.1000000000000001</cx:pt>
          <cx:pt idx="16093">3.1000000000000001</cx:pt>
          <cx:pt idx="16094">3.1000000000000001</cx:pt>
          <cx:pt idx="16095">3.1000000000000001</cx:pt>
          <cx:pt idx="16096">3.1000000000000001</cx:pt>
          <cx:pt idx="16097">3.1000000000000001</cx:pt>
          <cx:pt idx="16098">3.1000000000000001</cx:pt>
          <cx:pt idx="16099">3.1000000000000001</cx:pt>
          <cx:pt idx="16100">3.1000000000000001</cx:pt>
          <cx:pt idx="16101">3.1000000000000001</cx:pt>
          <cx:pt idx="16102">3.1000000000000001</cx:pt>
          <cx:pt idx="16103">3.1000000000000001</cx:pt>
          <cx:pt idx="16104">3.1000000000000001</cx:pt>
          <cx:pt idx="16105">3.1000000000000001</cx:pt>
          <cx:pt idx="16106">3.1000000000000001</cx:pt>
          <cx:pt idx="16107">3.1000000000000001</cx:pt>
          <cx:pt idx="16108">3.1000000000000001</cx:pt>
          <cx:pt idx="16109">3.1000000000000001</cx:pt>
          <cx:pt idx="16110">3.1000000000000001</cx:pt>
          <cx:pt idx="16111">3.1000000000000001</cx:pt>
          <cx:pt idx="16112">3.1000000000000001</cx:pt>
          <cx:pt idx="16113">3.1000000000000001</cx:pt>
          <cx:pt idx="16114">3.1000000000000001</cx:pt>
          <cx:pt idx="16115">3.1000000000000001</cx:pt>
          <cx:pt idx="16116">3.1000000000000001</cx:pt>
          <cx:pt idx="16117">3.1000000000000001</cx:pt>
          <cx:pt idx="16118">3.1000000000000001</cx:pt>
          <cx:pt idx="16119">3.1000000000000001</cx:pt>
          <cx:pt idx="16120">3.1000000000000001</cx:pt>
          <cx:pt idx="16121">3.1000000000000001</cx:pt>
          <cx:pt idx="16122">3.1000000000000001</cx:pt>
          <cx:pt idx="16123">3.1000000000000001</cx:pt>
          <cx:pt idx="16124">3.1000000000000001</cx:pt>
          <cx:pt idx="16125">3.1000000000000001</cx:pt>
          <cx:pt idx="16126">3.1000000000000001</cx:pt>
          <cx:pt idx="16127">3.1000000000000001</cx:pt>
          <cx:pt idx="16128">3.1000000000000001</cx:pt>
          <cx:pt idx="16129">3.1000000000000001</cx:pt>
          <cx:pt idx="16130">3.1000000000000001</cx:pt>
          <cx:pt idx="16131">3.1000000000000001</cx:pt>
          <cx:pt idx="16132">3.1000000000000001</cx:pt>
          <cx:pt idx="16133">3.1000000000000001</cx:pt>
          <cx:pt idx="16134">3.1000000000000001</cx:pt>
          <cx:pt idx="16135">3.1000000000000001</cx:pt>
          <cx:pt idx="16136">3.1000000000000001</cx:pt>
          <cx:pt idx="16137">3.1000000000000001</cx:pt>
          <cx:pt idx="16138">3.1000000000000001</cx:pt>
          <cx:pt idx="16139">3.1000000000000001</cx:pt>
          <cx:pt idx="16140">3.1000000000000001</cx:pt>
          <cx:pt idx="16141">3.1000000000000001</cx:pt>
          <cx:pt idx="16142">3.1000000000000001</cx:pt>
          <cx:pt idx="16143">3.1000000000000001</cx:pt>
          <cx:pt idx="16144">3.1000000000000001</cx:pt>
          <cx:pt idx="16145">3.1000000000000001</cx:pt>
          <cx:pt idx="16146">3.1000000000000001</cx:pt>
          <cx:pt idx="16147">3.1000000000000001</cx:pt>
          <cx:pt idx="16148">3.1000000000000001</cx:pt>
          <cx:pt idx="16149">3.1000000000000001</cx:pt>
          <cx:pt idx="16150">3.1000000000000001</cx:pt>
          <cx:pt idx="16151">3.1000000000000001</cx:pt>
          <cx:pt idx="16152">3.1000000000000001</cx:pt>
          <cx:pt idx="16153">3.1000000000000001</cx:pt>
          <cx:pt idx="16154">3.1000000000000001</cx:pt>
          <cx:pt idx="16155">3.1000000000000001</cx:pt>
          <cx:pt idx="16156">3.1000000000000001</cx:pt>
          <cx:pt idx="16157">3.1000000000000001</cx:pt>
          <cx:pt idx="16158">3.1000000000000001</cx:pt>
          <cx:pt idx="16159">3.1000000000000001</cx:pt>
          <cx:pt idx="16160">3.1000000000000001</cx:pt>
          <cx:pt idx="16161">3.1000000000000001</cx:pt>
          <cx:pt idx="16162">3.1000000000000001</cx:pt>
          <cx:pt idx="16163">3.1000000000000001</cx:pt>
          <cx:pt idx="16164">3.1000000000000001</cx:pt>
          <cx:pt idx="16165">3.1000000000000001</cx:pt>
          <cx:pt idx="16166">3.1000000000000001</cx:pt>
          <cx:pt idx="16167">3.1000000000000001</cx:pt>
          <cx:pt idx="16168">3.1000000000000001</cx:pt>
          <cx:pt idx="16169">3.1000000000000001</cx:pt>
          <cx:pt idx="16170">3.1000000000000001</cx:pt>
          <cx:pt idx="16171">3.1000000000000001</cx:pt>
          <cx:pt idx="16172">3.1000000000000001</cx:pt>
          <cx:pt idx="16173">3.1000000000000001</cx:pt>
          <cx:pt idx="16174">3.1000000000000001</cx:pt>
          <cx:pt idx="16175">3.1000000000000001</cx:pt>
          <cx:pt idx="16176">3.1000000000000001</cx:pt>
          <cx:pt idx="16177">3.1000000000000001</cx:pt>
          <cx:pt idx="16178">3.1000000000000001</cx:pt>
          <cx:pt idx="16179">3.1000000000000001</cx:pt>
          <cx:pt idx="16180">3.1000000000000001</cx:pt>
          <cx:pt idx="16181">3.1000000000000001</cx:pt>
          <cx:pt idx="16182">3.1000000000000001</cx:pt>
          <cx:pt idx="16183">3.1000000000000001</cx:pt>
          <cx:pt idx="16184">3.1000000000000001</cx:pt>
          <cx:pt idx="16185">3.1000000000000001</cx:pt>
          <cx:pt idx="16186">3.1000000000000001</cx:pt>
          <cx:pt idx="16187">3.1000000000000001</cx:pt>
          <cx:pt idx="16188">3.1000000000000001</cx:pt>
          <cx:pt idx="16189">3.1000000000000001</cx:pt>
          <cx:pt idx="16190">3.1000000000000001</cx:pt>
          <cx:pt idx="16191">3.1000000000000001</cx:pt>
          <cx:pt idx="16192">3.1000000000000001</cx:pt>
          <cx:pt idx="16193">3.1000000000000001</cx:pt>
          <cx:pt idx="16194">3.1000000000000001</cx:pt>
          <cx:pt idx="16195">3.1000000000000001</cx:pt>
          <cx:pt idx="16196">3.1000000000000001</cx:pt>
          <cx:pt idx="16197">3.1000000000000001</cx:pt>
          <cx:pt idx="16198">3.1000000000000001</cx:pt>
          <cx:pt idx="16199">3.1000000000000001</cx:pt>
          <cx:pt idx="16200">3.1000000000000001</cx:pt>
          <cx:pt idx="16201">3.1000000000000001</cx:pt>
          <cx:pt idx="16202">3.1000000000000001</cx:pt>
          <cx:pt idx="16203">3.1000000000000001</cx:pt>
          <cx:pt idx="16204">3.1000000000000001</cx:pt>
          <cx:pt idx="16205">3.1000000000000001</cx:pt>
          <cx:pt idx="16206">3.1000000000000001</cx:pt>
          <cx:pt idx="16207">3.1000000000000001</cx:pt>
          <cx:pt idx="16208">3.1000000000000001</cx:pt>
          <cx:pt idx="16209">3.1000000000000001</cx:pt>
          <cx:pt idx="16210">3.1000000000000001</cx:pt>
          <cx:pt idx="16211">3.1000000000000001</cx:pt>
          <cx:pt idx="16212">3.1000000000000001</cx:pt>
          <cx:pt idx="16213">3.1000000000000001</cx:pt>
          <cx:pt idx="16214">3.1000000000000001</cx:pt>
          <cx:pt idx="16215">3.1000000000000001</cx:pt>
          <cx:pt idx="16216">3.1000000000000001</cx:pt>
          <cx:pt idx="16217">3.1000000000000001</cx:pt>
          <cx:pt idx="16218">3.1000000000000001</cx:pt>
          <cx:pt idx="16219">3.1000000000000001</cx:pt>
          <cx:pt idx="16220">3.1000000000000001</cx:pt>
          <cx:pt idx="16221">3.1000000000000001</cx:pt>
          <cx:pt idx="16222">3.1000000000000001</cx:pt>
          <cx:pt idx="16223">3.1000000000000001</cx:pt>
          <cx:pt idx="16224">3.1000000000000001</cx:pt>
          <cx:pt idx="16225">3.1000000000000001</cx:pt>
          <cx:pt idx="16226">3.1000000000000001</cx:pt>
          <cx:pt idx="16227">3.1000000000000001</cx:pt>
          <cx:pt idx="16228">3.1000000000000001</cx:pt>
          <cx:pt idx="16229">3.1000000000000001</cx:pt>
          <cx:pt idx="16230">3.1000000000000001</cx:pt>
          <cx:pt idx="16231">3.1000000000000001</cx:pt>
          <cx:pt idx="16232">3.1000000000000001</cx:pt>
          <cx:pt idx="16233">3.1000000000000001</cx:pt>
          <cx:pt idx="16234">3.1000000000000001</cx:pt>
          <cx:pt idx="16235">3.1000000000000001</cx:pt>
          <cx:pt idx="16236">3.1000000000000001</cx:pt>
          <cx:pt idx="16237">3.1000000000000001</cx:pt>
          <cx:pt idx="16238">3.1000000000000001</cx:pt>
          <cx:pt idx="16239">3.1000000000000001</cx:pt>
          <cx:pt idx="16240">3.1000000000000001</cx:pt>
          <cx:pt idx="16241">3.1000000000000001</cx:pt>
          <cx:pt idx="16242">3.1000000000000001</cx:pt>
          <cx:pt idx="16243">3.1000000000000001</cx:pt>
          <cx:pt idx="16244">3.1000000000000001</cx:pt>
          <cx:pt idx="16245">3.1000000000000001</cx:pt>
          <cx:pt idx="16246">3.1000000000000001</cx:pt>
          <cx:pt idx="16247">3.1000000000000001</cx:pt>
          <cx:pt idx="16248">3.1000000000000001</cx:pt>
          <cx:pt idx="16249">3.1000000000000001</cx:pt>
          <cx:pt idx="16250">3.1000000000000001</cx:pt>
          <cx:pt idx="16251">3.1000000000000001</cx:pt>
          <cx:pt idx="16252">3.1000000000000001</cx:pt>
          <cx:pt idx="16253">3.1000000000000001</cx:pt>
          <cx:pt idx="16254">3.1000000000000001</cx:pt>
          <cx:pt idx="16255">3.1000000000000001</cx:pt>
          <cx:pt idx="16256">3.1000000000000001</cx:pt>
          <cx:pt idx="16257">3.1000000000000001</cx:pt>
          <cx:pt idx="16258">3.1000000000000001</cx:pt>
          <cx:pt idx="16259">3.1000000000000001</cx:pt>
          <cx:pt idx="16260">3.1000000000000001</cx:pt>
          <cx:pt idx="16261">3.1000000000000001</cx:pt>
          <cx:pt idx="16262">3.1000000000000001</cx:pt>
          <cx:pt idx="16263">3.1000000000000001</cx:pt>
          <cx:pt idx="16264">3.1000000000000001</cx:pt>
          <cx:pt idx="16265">3.1000000000000001</cx:pt>
          <cx:pt idx="16266">3.1000000000000001</cx:pt>
          <cx:pt idx="16267">3.1000000000000001</cx:pt>
          <cx:pt idx="16268">3.1000000000000001</cx:pt>
          <cx:pt idx="16269">3.1000000000000001</cx:pt>
          <cx:pt idx="16270">3.1000000000000001</cx:pt>
          <cx:pt idx="16271">3.1000000000000001</cx:pt>
          <cx:pt idx="16272">3.1000000000000001</cx:pt>
          <cx:pt idx="16273">3.1000000000000001</cx:pt>
          <cx:pt idx="16274">3.1000000000000001</cx:pt>
          <cx:pt idx="16275">3.1000000000000001</cx:pt>
          <cx:pt idx="16276">3.1000000000000001</cx:pt>
          <cx:pt idx="16277">3.1000000000000001</cx:pt>
          <cx:pt idx="16278">3.1000000000000001</cx:pt>
          <cx:pt idx="16279">3.1000000000000001</cx:pt>
          <cx:pt idx="16280">3.1000000000000001</cx:pt>
          <cx:pt idx="16281">3.1000000000000001</cx:pt>
          <cx:pt idx="16282">3.1000000000000001</cx:pt>
          <cx:pt idx="16283">3.1000000000000001</cx:pt>
          <cx:pt idx="16284">3.1000000000000001</cx:pt>
          <cx:pt idx="16285">3.1000000000000001</cx:pt>
          <cx:pt idx="16286">3.1000000000000001</cx:pt>
          <cx:pt idx="16287">3.1000000000000001</cx:pt>
          <cx:pt idx="16288">3.1000000000000001</cx:pt>
          <cx:pt idx="16289">3.1000000000000001</cx:pt>
          <cx:pt idx="16290">3.1000000000000001</cx:pt>
          <cx:pt idx="16291">3.1000000000000001</cx:pt>
          <cx:pt idx="16292">3.1000000000000001</cx:pt>
          <cx:pt idx="16293">3.1000000000000001</cx:pt>
          <cx:pt idx="16294">3.1000000000000001</cx:pt>
          <cx:pt idx="16295">3.1000000000000001</cx:pt>
          <cx:pt idx="16296">3.1000000000000001</cx:pt>
          <cx:pt idx="16297">3.1000000000000001</cx:pt>
          <cx:pt idx="16298">3.1000000000000001</cx:pt>
          <cx:pt idx="16299">3.1000000000000001</cx:pt>
          <cx:pt idx="16300">3.1000000000000001</cx:pt>
          <cx:pt idx="16301">3.1000000000000001</cx:pt>
          <cx:pt idx="16302">3.1000000000000001</cx:pt>
          <cx:pt idx="16303">3.1000000000000001</cx:pt>
          <cx:pt idx="16304">3.1000000000000001</cx:pt>
          <cx:pt idx="16305">3.1000000000000001</cx:pt>
          <cx:pt idx="16306">3.1000000000000001</cx:pt>
          <cx:pt idx="16307">3.1000000000000001</cx:pt>
          <cx:pt idx="16308">3.1000000000000001</cx:pt>
          <cx:pt idx="16309">3.1000000000000001</cx:pt>
          <cx:pt idx="16310">3.1000000000000001</cx:pt>
          <cx:pt idx="16311">3.1000000000000001</cx:pt>
          <cx:pt idx="16312">3.1000000000000001</cx:pt>
          <cx:pt idx="16313">3.1000000000000001</cx:pt>
          <cx:pt idx="16314">3.1000000000000001</cx:pt>
          <cx:pt idx="16315">3.1000000000000001</cx:pt>
          <cx:pt idx="16316">3.1000000000000001</cx:pt>
          <cx:pt idx="16317">3.1000000000000001</cx:pt>
          <cx:pt idx="16318">3.1000000000000001</cx:pt>
          <cx:pt idx="16319">3.1000000000000001</cx:pt>
          <cx:pt idx="16320">3.1000000000000001</cx:pt>
          <cx:pt idx="16321">3.1000000000000001</cx:pt>
          <cx:pt idx="16322">3.1000000000000001</cx:pt>
          <cx:pt idx="16323">3.1000000000000001</cx:pt>
          <cx:pt idx="16324">3.1000000000000001</cx:pt>
          <cx:pt idx="16325">3.1000000000000001</cx:pt>
          <cx:pt idx="16326">3.1000000000000001</cx:pt>
          <cx:pt idx="16327">3.1000000000000001</cx:pt>
          <cx:pt idx="16328">3.1000000000000001</cx:pt>
          <cx:pt idx="16329">3.1000000000000001</cx:pt>
          <cx:pt idx="16330">3.1000000000000001</cx:pt>
          <cx:pt idx="16331">3.1000000000000001</cx:pt>
          <cx:pt idx="16332">3.1000000000000001</cx:pt>
          <cx:pt idx="16333">3.1000000000000001</cx:pt>
          <cx:pt idx="16334">3.1000000000000001</cx:pt>
          <cx:pt idx="16335">3.1000000000000001</cx:pt>
          <cx:pt idx="16336">3.1000000000000001</cx:pt>
          <cx:pt idx="16337">3.1000000000000001</cx:pt>
          <cx:pt idx="16338">3.1000000000000001</cx:pt>
          <cx:pt idx="16339">3.1000000000000001</cx:pt>
          <cx:pt idx="16340">3.1000000000000001</cx:pt>
          <cx:pt idx="16341">3.1000000000000001</cx:pt>
          <cx:pt idx="16342">3.1000000000000001</cx:pt>
          <cx:pt idx="16343">3.1000000000000001</cx:pt>
          <cx:pt idx="16344">3.1000000000000001</cx:pt>
          <cx:pt idx="16345">3.1000000000000001</cx:pt>
          <cx:pt idx="16346">3.1000000000000001</cx:pt>
          <cx:pt idx="16347">3.1000000000000001</cx:pt>
          <cx:pt idx="16348">3.1000000000000001</cx:pt>
          <cx:pt idx="16349">3.1000000000000001</cx:pt>
          <cx:pt idx="16350">3.1000000000000001</cx:pt>
          <cx:pt idx="16351">3.1000000000000001</cx:pt>
          <cx:pt idx="16352">3.1000000000000001</cx:pt>
          <cx:pt idx="16353">3.1000000000000001</cx:pt>
          <cx:pt idx="16354">3.1000000000000001</cx:pt>
          <cx:pt idx="16355">3.1000000000000001</cx:pt>
          <cx:pt idx="16356">3.1000000000000001</cx:pt>
          <cx:pt idx="16357">3.1000000000000001</cx:pt>
          <cx:pt idx="16358">3.1000000000000001</cx:pt>
          <cx:pt idx="16359">3.1000000000000001</cx:pt>
          <cx:pt idx="16360">3.1000000000000001</cx:pt>
          <cx:pt idx="16361">3.1000000000000001</cx:pt>
          <cx:pt idx="16362">3.1000000000000001</cx:pt>
          <cx:pt idx="16363">3.1000000000000001</cx:pt>
          <cx:pt idx="16364">3.1000000000000001</cx:pt>
          <cx:pt idx="16365">3.1000000000000001</cx:pt>
          <cx:pt idx="16366">3.1000000000000001</cx:pt>
          <cx:pt idx="16367">3.1000000000000001</cx:pt>
          <cx:pt idx="16368">3.1000000000000001</cx:pt>
          <cx:pt idx="16369">3.1000000000000001</cx:pt>
          <cx:pt idx="16370">3.1000000000000001</cx:pt>
          <cx:pt idx="16371">3.1000000000000001</cx:pt>
          <cx:pt idx="16372">3.1000000000000001</cx:pt>
          <cx:pt idx="16373">3.1000000000000001</cx:pt>
          <cx:pt idx="16374">3.1000000000000001</cx:pt>
          <cx:pt idx="16375">3.1000000000000001</cx:pt>
          <cx:pt idx="16376">3.1000000000000001</cx:pt>
          <cx:pt idx="16377">3.1000000000000001</cx:pt>
          <cx:pt idx="16378">3.1000000000000001</cx:pt>
          <cx:pt idx="16379">3.1000000000000001</cx:pt>
          <cx:pt idx="16380">3.1000000000000001</cx:pt>
          <cx:pt idx="16381">3.1000000000000001</cx:pt>
          <cx:pt idx="16382">3.1000000000000001</cx:pt>
          <cx:pt idx="16383">3.1000000000000001</cx:pt>
          <cx:pt idx="16384">3.1000000000000001</cx:pt>
          <cx:pt idx="16385">3.1000000000000001</cx:pt>
          <cx:pt idx="16386">3.1000000000000001</cx:pt>
          <cx:pt idx="16387">3.1000000000000001</cx:pt>
          <cx:pt idx="16388">3.1000000000000001</cx:pt>
          <cx:pt idx="16389">3.1000000000000001</cx:pt>
          <cx:pt idx="16390">3.1000000000000001</cx:pt>
          <cx:pt idx="16391">3.1000000000000001</cx:pt>
          <cx:pt idx="16392">3.1000000000000001</cx:pt>
          <cx:pt idx="16393">3.1000000000000001</cx:pt>
          <cx:pt idx="16394">3.1000000000000001</cx:pt>
          <cx:pt idx="16395">3.1000000000000001</cx:pt>
          <cx:pt idx="16396">3.1000000000000001</cx:pt>
          <cx:pt idx="16397">3.1000000000000001</cx:pt>
          <cx:pt idx="16398">3.1000000000000001</cx:pt>
          <cx:pt idx="16399">3.1000000000000001</cx:pt>
          <cx:pt idx="16400">3.1000000000000001</cx:pt>
          <cx:pt idx="16401">3.1000000000000001</cx:pt>
          <cx:pt idx="16402">3.1000000000000001</cx:pt>
          <cx:pt idx="16403">3.1000000000000001</cx:pt>
          <cx:pt idx="16404">3.1000000000000001</cx:pt>
          <cx:pt idx="16405">3.1000000000000001</cx:pt>
          <cx:pt idx="16406">3.1000000000000001</cx:pt>
          <cx:pt idx="16407">3.1000000000000001</cx:pt>
          <cx:pt idx="16408">3.1000000000000001</cx:pt>
          <cx:pt idx="16409">3.1000000000000001</cx:pt>
          <cx:pt idx="16410">3.1000000000000001</cx:pt>
          <cx:pt idx="16411">3.1000000000000001</cx:pt>
          <cx:pt idx="16412">3.1000000000000001</cx:pt>
          <cx:pt idx="16413">3.1000000000000001</cx:pt>
          <cx:pt idx="16414">3.1000000000000001</cx:pt>
          <cx:pt idx="16415">3.1000000000000001</cx:pt>
          <cx:pt idx="16416">3.1000000000000001</cx:pt>
          <cx:pt idx="16417">3.1000000000000001</cx:pt>
          <cx:pt idx="16418">3.1000000000000001</cx:pt>
          <cx:pt idx="16419">3.1000000000000001</cx:pt>
          <cx:pt idx="16420">3.1000000000000001</cx:pt>
          <cx:pt idx="16421">3.1000000000000001</cx:pt>
          <cx:pt idx="16422">3.1000000000000001</cx:pt>
          <cx:pt idx="16423">3.1000000000000001</cx:pt>
          <cx:pt idx="16424">3.1000000000000001</cx:pt>
          <cx:pt idx="16425">3.1000000000000001</cx:pt>
          <cx:pt idx="16426">3.1000000000000001</cx:pt>
          <cx:pt idx="16427">3.1000000000000001</cx:pt>
          <cx:pt idx="16428">3.1000000000000001</cx:pt>
          <cx:pt idx="16429">3.1000000000000001</cx:pt>
          <cx:pt idx="16430">3.1000000000000001</cx:pt>
          <cx:pt idx="16431">3.1000000000000001</cx:pt>
          <cx:pt idx="16432">3.1000000000000001</cx:pt>
          <cx:pt idx="16433">3.1000000000000001</cx:pt>
          <cx:pt idx="16434">3.1000000000000001</cx:pt>
          <cx:pt idx="16435">3.1000000000000001</cx:pt>
          <cx:pt idx="16436">3.1000000000000001</cx:pt>
          <cx:pt idx="16437">3.1000000000000001</cx:pt>
          <cx:pt idx="16438">3.1000000000000001</cx:pt>
          <cx:pt idx="16439">3.1000000000000001</cx:pt>
          <cx:pt idx="16440">3.1000000000000001</cx:pt>
          <cx:pt idx="16441">3.1000000000000001</cx:pt>
          <cx:pt idx="16442">3.1000000000000001</cx:pt>
          <cx:pt idx="16443">3.1000000000000001</cx:pt>
          <cx:pt idx="16444">3.1000000000000001</cx:pt>
          <cx:pt idx="16445">3.1000000000000001</cx:pt>
          <cx:pt idx="16446">3.1000000000000001</cx:pt>
          <cx:pt idx="16447">3.1000000000000001</cx:pt>
          <cx:pt idx="16448">3.1000000000000001</cx:pt>
          <cx:pt idx="16449">3.1000000000000001</cx:pt>
          <cx:pt idx="16450">3.1000000000000001</cx:pt>
          <cx:pt idx="16451">3.1000000000000001</cx:pt>
          <cx:pt idx="16452">3.1000000000000001</cx:pt>
          <cx:pt idx="16453">3.1000000000000001</cx:pt>
          <cx:pt idx="16454">3.1000000000000001</cx:pt>
          <cx:pt idx="16455">3.1000000000000001</cx:pt>
          <cx:pt idx="16456">3.1000000000000001</cx:pt>
          <cx:pt idx="16457">3.1000000000000001</cx:pt>
          <cx:pt idx="16458">3.1000000000000001</cx:pt>
          <cx:pt idx="16459">3.1000000000000001</cx:pt>
          <cx:pt idx="16460">3.1000000000000001</cx:pt>
          <cx:pt idx="16461">3.1000000000000001</cx:pt>
          <cx:pt idx="16462">3.1000000000000001</cx:pt>
          <cx:pt idx="16463">3.1000000000000001</cx:pt>
          <cx:pt idx="16464">3.1000000000000001</cx:pt>
          <cx:pt idx="16465">3.1000000000000001</cx:pt>
          <cx:pt idx="16466">3.1000000000000001</cx:pt>
          <cx:pt idx="16467">3.1000000000000001</cx:pt>
          <cx:pt idx="16468">3.1000000000000001</cx:pt>
          <cx:pt idx="16469">3.1000000000000001</cx:pt>
          <cx:pt idx="16470">3.1000000000000001</cx:pt>
          <cx:pt idx="16471">3.1000000000000001</cx:pt>
          <cx:pt idx="16472">3.1000000000000001</cx:pt>
          <cx:pt idx="16473">3.1000000000000001</cx:pt>
          <cx:pt idx="16474">3.1000000000000001</cx:pt>
          <cx:pt idx="16475">3.1000000000000001</cx:pt>
          <cx:pt idx="16476">3.1000000000000001</cx:pt>
          <cx:pt idx="16477">3.1000000000000001</cx:pt>
          <cx:pt idx="16478">3.1000000000000001</cx:pt>
          <cx:pt idx="16479">3.1000000000000001</cx:pt>
          <cx:pt idx="16480">3.1000000000000001</cx:pt>
          <cx:pt idx="16481">3.1000000000000001</cx:pt>
          <cx:pt idx="16482">3.1000000000000001</cx:pt>
          <cx:pt idx="16483">3.1000000000000001</cx:pt>
          <cx:pt idx="16484">3.1000000000000001</cx:pt>
          <cx:pt idx="16485">3.1000000000000001</cx:pt>
          <cx:pt idx="16486">3.1000000000000001</cx:pt>
          <cx:pt idx="16487">3.1000000000000001</cx:pt>
          <cx:pt idx="16488">3.1000000000000001</cx:pt>
          <cx:pt idx="16489">3.1000000000000001</cx:pt>
          <cx:pt idx="16490">3.1000000000000001</cx:pt>
          <cx:pt idx="16491">3.1000000000000001</cx:pt>
          <cx:pt idx="16492">3.1000000000000001</cx:pt>
          <cx:pt idx="16493">3.1000000000000001</cx:pt>
          <cx:pt idx="16494">3.1000000000000001</cx:pt>
          <cx:pt idx="16495">3.1000000000000001</cx:pt>
          <cx:pt idx="16496">3.1000000000000001</cx:pt>
          <cx:pt idx="16497">3.1000000000000001</cx:pt>
          <cx:pt idx="16498">3.1000000000000001</cx:pt>
          <cx:pt idx="16499">3.1000000000000001</cx:pt>
          <cx:pt idx="16500">3.1000000000000001</cx:pt>
          <cx:pt idx="16501">3.1000000000000001</cx:pt>
          <cx:pt idx="16502">3.1000000000000001</cx:pt>
          <cx:pt idx="16503">3.1000000000000001</cx:pt>
          <cx:pt idx="16504">3.1000000000000001</cx:pt>
          <cx:pt idx="16505">3.1000000000000001</cx:pt>
          <cx:pt idx="16506">3.1000000000000001</cx:pt>
          <cx:pt idx="16507">3.1000000000000001</cx:pt>
          <cx:pt idx="16508">3.1000000000000001</cx:pt>
          <cx:pt idx="16509">3.1000000000000001</cx:pt>
          <cx:pt idx="16510">3.1000000000000001</cx:pt>
          <cx:pt idx="16511">3.1000000000000001</cx:pt>
          <cx:pt idx="16512">3.1000000000000001</cx:pt>
          <cx:pt idx="16513">3.1000000000000001</cx:pt>
          <cx:pt idx="16514">3.1000000000000001</cx:pt>
          <cx:pt idx="16515">3.1000000000000001</cx:pt>
          <cx:pt idx="16516">3.1000000000000001</cx:pt>
          <cx:pt idx="16517">3.1000000000000001</cx:pt>
          <cx:pt idx="16518">3.1000000000000001</cx:pt>
          <cx:pt idx="16519">3.1000000000000001</cx:pt>
          <cx:pt idx="16520">3.1000000000000001</cx:pt>
          <cx:pt idx="16521">3.1000000000000001</cx:pt>
          <cx:pt idx="16522">3.1000000000000001</cx:pt>
          <cx:pt idx="16523">3.1000000000000001</cx:pt>
          <cx:pt idx="16524">3.1000000000000001</cx:pt>
          <cx:pt idx="16525">3.1000000000000001</cx:pt>
          <cx:pt idx="16526">3.1000000000000001</cx:pt>
          <cx:pt idx="16527">3.1000000000000001</cx:pt>
          <cx:pt idx="16528">3.1000000000000001</cx:pt>
          <cx:pt idx="16529">3.1000000000000001</cx:pt>
          <cx:pt idx="16530">3.1000000000000001</cx:pt>
          <cx:pt idx="16531">3.1000000000000001</cx:pt>
          <cx:pt idx="16532">3.1000000000000001</cx:pt>
          <cx:pt idx="16533">3.1000000000000001</cx:pt>
          <cx:pt idx="16534">3.1000000000000001</cx:pt>
          <cx:pt idx="16535">3.1000000000000001</cx:pt>
          <cx:pt idx="16536">3.1000000000000001</cx:pt>
          <cx:pt idx="16537">3.1000000000000001</cx:pt>
          <cx:pt idx="16538">3.1000000000000001</cx:pt>
          <cx:pt idx="16539">3.1000000000000001</cx:pt>
          <cx:pt idx="16540">3.1000000000000001</cx:pt>
          <cx:pt idx="16541">3.1000000000000001</cx:pt>
          <cx:pt idx="16542">3.1000000000000001</cx:pt>
          <cx:pt idx="16543">3.1000000000000001</cx:pt>
          <cx:pt idx="16544">3.1000000000000001</cx:pt>
          <cx:pt idx="16545">3.1000000000000001</cx:pt>
          <cx:pt idx="16546">3.1000000000000001</cx:pt>
          <cx:pt idx="16547">3.1000000000000001</cx:pt>
          <cx:pt idx="16548">3.1000000000000001</cx:pt>
          <cx:pt idx="16549">3.1000000000000001</cx:pt>
          <cx:pt idx="16550">3.1000000000000001</cx:pt>
          <cx:pt idx="16551">3.1000000000000001</cx:pt>
          <cx:pt idx="16552">3.1000000000000001</cx:pt>
          <cx:pt idx="16553">3.1000000000000001</cx:pt>
          <cx:pt idx="16554">3.1000000000000001</cx:pt>
          <cx:pt idx="16555">3.1000000000000001</cx:pt>
          <cx:pt idx="16556">3.1000000000000001</cx:pt>
          <cx:pt idx="16557">3.1000000000000001</cx:pt>
          <cx:pt idx="16558">3.1000000000000001</cx:pt>
          <cx:pt idx="16559">3.1000000000000001</cx:pt>
          <cx:pt idx="16560">3.1000000000000001</cx:pt>
          <cx:pt idx="16561">3.1000000000000001</cx:pt>
          <cx:pt idx="16562">3.1000000000000001</cx:pt>
          <cx:pt idx="16563">3.1000000000000001</cx:pt>
          <cx:pt idx="16564">3.1000000000000001</cx:pt>
          <cx:pt idx="16565">3.1000000000000001</cx:pt>
          <cx:pt idx="16566">3.1000000000000001</cx:pt>
          <cx:pt idx="16567">3.1000000000000001</cx:pt>
          <cx:pt idx="16568">3.1000000000000001</cx:pt>
          <cx:pt idx="16569">3.1000000000000001</cx:pt>
          <cx:pt idx="16570">3.1000000000000001</cx:pt>
          <cx:pt idx="16571">3.1000000000000001</cx:pt>
          <cx:pt idx="16572">3.1000000000000001</cx:pt>
          <cx:pt idx="16573">3.1000000000000001</cx:pt>
          <cx:pt idx="16574">3.1000000000000001</cx:pt>
          <cx:pt idx="16575">3.1000000000000001</cx:pt>
          <cx:pt idx="16576">3.1000000000000001</cx:pt>
          <cx:pt idx="16577">3.1000000000000001</cx:pt>
          <cx:pt idx="16578">3.1000000000000001</cx:pt>
          <cx:pt idx="16579">3.1000000000000001</cx:pt>
          <cx:pt idx="16580">3.1000000000000001</cx:pt>
          <cx:pt idx="16581">3.1000000000000001</cx:pt>
          <cx:pt idx="16582">3.1000000000000001</cx:pt>
          <cx:pt idx="16583">3.1000000000000001</cx:pt>
          <cx:pt idx="16584">3.1000000000000001</cx:pt>
          <cx:pt idx="16585">3.1000000000000001</cx:pt>
          <cx:pt idx="16586">3.1000000000000001</cx:pt>
          <cx:pt idx="16587">3.1000000000000001</cx:pt>
          <cx:pt idx="16588">3.1000000000000001</cx:pt>
          <cx:pt idx="16589">3.1000000000000001</cx:pt>
          <cx:pt idx="16590">3.1000000000000001</cx:pt>
          <cx:pt idx="16591">3.1000000000000001</cx:pt>
          <cx:pt idx="16592">3.1000000000000001</cx:pt>
          <cx:pt idx="16593">3.1000000000000001</cx:pt>
          <cx:pt idx="16594">3.1000000000000001</cx:pt>
          <cx:pt idx="16595">3.1000000000000001</cx:pt>
          <cx:pt idx="16596">3.1000000000000001</cx:pt>
          <cx:pt idx="16597">3.1000000000000001</cx:pt>
          <cx:pt idx="16598">3.2000000000000002</cx:pt>
          <cx:pt idx="16599">3.2000000000000002</cx:pt>
          <cx:pt idx="16600">3.2000000000000002</cx:pt>
          <cx:pt idx="16601">3.2000000000000002</cx:pt>
          <cx:pt idx="16602">3.2000000000000002</cx:pt>
          <cx:pt idx="16603">3.2000000000000002</cx:pt>
          <cx:pt idx="16604">3.2000000000000002</cx:pt>
          <cx:pt idx="16605">3.25</cx:pt>
          <cx:pt idx="16606">3.25</cx:pt>
          <cx:pt idx="16607">3.25</cx:pt>
          <cx:pt idx="16608">3.25</cx:pt>
          <cx:pt idx="16609">3.25</cx:pt>
          <cx:pt idx="16610">3.25</cx:pt>
          <cx:pt idx="16611">3.25</cx:pt>
          <cx:pt idx="16612">3.25</cx:pt>
          <cx:pt idx="16613">3.25</cx:pt>
          <cx:pt idx="16614">3.25</cx:pt>
          <cx:pt idx="16615">3.25</cx:pt>
          <cx:pt idx="16616">3.25</cx:pt>
          <cx:pt idx="16617">3.25</cx:pt>
          <cx:pt idx="16618">3.25</cx:pt>
          <cx:pt idx="16619">3.25</cx:pt>
          <cx:pt idx="16620">3.25</cx:pt>
          <cx:pt idx="16621">3.25</cx:pt>
          <cx:pt idx="16622">3.25</cx:pt>
          <cx:pt idx="16623">3.25</cx:pt>
          <cx:pt idx="16624">3.25</cx:pt>
          <cx:pt idx="16625">3.25</cx:pt>
          <cx:pt idx="16626">3.25</cx:pt>
          <cx:pt idx="16627">3.25</cx:pt>
          <cx:pt idx="16628">3.25</cx:pt>
          <cx:pt idx="16629">3.25</cx:pt>
          <cx:pt idx="16630">3.25</cx:pt>
          <cx:pt idx="16631">3.25</cx:pt>
          <cx:pt idx="16632">3.25</cx:pt>
          <cx:pt idx="16633">3.25</cx:pt>
          <cx:pt idx="16634">3.25</cx:pt>
          <cx:pt idx="16635">3.25</cx:pt>
          <cx:pt idx="16636">3.25</cx:pt>
          <cx:pt idx="16637">3.25</cx:pt>
          <cx:pt idx="16638">3.25</cx:pt>
          <cx:pt idx="16639">3.25</cx:pt>
          <cx:pt idx="16640">3.25</cx:pt>
          <cx:pt idx="16641">3.25</cx:pt>
          <cx:pt idx="16642">3.25</cx:pt>
          <cx:pt idx="16643">3.25</cx:pt>
          <cx:pt idx="16644">3.25</cx:pt>
          <cx:pt idx="16645">3.25</cx:pt>
          <cx:pt idx="16646">3.25</cx:pt>
          <cx:pt idx="16647">3.25</cx:pt>
          <cx:pt idx="16648">3.25</cx:pt>
          <cx:pt idx="16649">3.25</cx:pt>
          <cx:pt idx="16650">3.25</cx:pt>
          <cx:pt idx="16651">3.25</cx:pt>
          <cx:pt idx="16652">3.25</cx:pt>
          <cx:pt idx="16653">3.25</cx:pt>
          <cx:pt idx="16654">3.25</cx:pt>
          <cx:pt idx="16655">3.25</cx:pt>
          <cx:pt idx="16656">3.25</cx:pt>
          <cx:pt idx="16657">3.25</cx:pt>
          <cx:pt idx="16658">3.25</cx:pt>
          <cx:pt idx="16659">3.25</cx:pt>
          <cx:pt idx="16660">3.25</cx:pt>
          <cx:pt idx="16661">3.25</cx:pt>
          <cx:pt idx="16662">3.25</cx:pt>
          <cx:pt idx="16663">3.25</cx:pt>
          <cx:pt idx="16664">3.25</cx:pt>
          <cx:pt idx="16665">3.25</cx:pt>
          <cx:pt idx="16666">3.25</cx:pt>
          <cx:pt idx="16667">3.25</cx:pt>
          <cx:pt idx="16668">3.25</cx:pt>
          <cx:pt idx="16669">3.25</cx:pt>
          <cx:pt idx="16670">3.25</cx:pt>
          <cx:pt idx="16671">3.25</cx:pt>
          <cx:pt idx="16672">3.25</cx:pt>
          <cx:pt idx="16673">3.25</cx:pt>
          <cx:pt idx="16674">3.25</cx:pt>
          <cx:pt idx="16675">3.25</cx:pt>
          <cx:pt idx="16676">3.25</cx:pt>
          <cx:pt idx="16677">3.25</cx:pt>
          <cx:pt idx="16678">3.25</cx:pt>
          <cx:pt idx="16679">3.25</cx:pt>
          <cx:pt idx="16680">3.25</cx:pt>
          <cx:pt idx="16681">3.25</cx:pt>
          <cx:pt idx="16682">3.25</cx:pt>
          <cx:pt idx="16683">3.25</cx:pt>
          <cx:pt idx="16684">3.25</cx:pt>
          <cx:pt idx="16685">3.25</cx:pt>
          <cx:pt idx="16686">3.25</cx:pt>
          <cx:pt idx="16687">3.25</cx:pt>
          <cx:pt idx="16688">3.25</cx:pt>
          <cx:pt idx="16689">3.25</cx:pt>
          <cx:pt idx="16690">3.25</cx:pt>
          <cx:pt idx="16691">3.25</cx:pt>
          <cx:pt idx="16692">3.25</cx:pt>
          <cx:pt idx="16693">3.25</cx:pt>
          <cx:pt idx="16694">3.25</cx:pt>
          <cx:pt idx="16695">3.25</cx:pt>
          <cx:pt idx="16696">3.25</cx:pt>
          <cx:pt idx="16697">3.25</cx:pt>
          <cx:pt idx="16698">3.25</cx:pt>
          <cx:pt idx="16699">3.25</cx:pt>
          <cx:pt idx="16700">3.25</cx:pt>
          <cx:pt idx="16701">3.25</cx:pt>
          <cx:pt idx="16702">3.25</cx:pt>
          <cx:pt idx="16703">3.25</cx:pt>
          <cx:pt idx="16704">3.25</cx:pt>
          <cx:pt idx="16705">3.25</cx:pt>
          <cx:pt idx="16706">3.25</cx:pt>
          <cx:pt idx="16707">3.25</cx:pt>
          <cx:pt idx="16708">3.25</cx:pt>
          <cx:pt idx="16709">3.25</cx:pt>
          <cx:pt idx="16710">3.25</cx:pt>
          <cx:pt idx="16711">3.25</cx:pt>
          <cx:pt idx="16712">3.25</cx:pt>
          <cx:pt idx="16713">3.25</cx:pt>
          <cx:pt idx="16714">3.25</cx:pt>
          <cx:pt idx="16715">3.25</cx:pt>
          <cx:pt idx="16716">3.25</cx:pt>
          <cx:pt idx="16717">3.25</cx:pt>
          <cx:pt idx="16718">3.25</cx:pt>
          <cx:pt idx="16719">3.25</cx:pt>
          <cx:pt idx="16720">3.25</cx:pt>
          <cx:pt idx="16721">3.25</cx:pt>
          <cx:pt idx="16722">3.25</cx:pt>
          <cx:pt idx="16723">3.25</cx:pt>
          <cx:pt idx="16724">3.25</cx:pt>
          <cx:pt idx="16725">3.25</cx:pt>
          <cx:pt idx="16726">3.25</cx:pt>
          <cx:pt idx="16727">3.25</cx:pt>
          <cx:pt idx="16728">3.25</cx:pt>
          <cx:pt idx="16729">3.25</cx:pt>
          <cx:pt idx="16730">3.25</cx:pt>
          <cx:pt idx="16731">3.25</cx:pt>
          <cx:pt idx="16732">3.25</cx:pt>
          <cx:pt idx="16733">3.25</cx:pt>
          <cx:pt idx="16734">3.25</cx:pt>
          <cx:pt idx="16735">3.25</cx:pt>
          <cx:pt idx="16736">3.25</cx:pt>
          <cx:pt idx="16737">3.25</cx:pt>
          <cx:pt idx="16738">3.25</cx:pt>
          <cx:pt idx="16739">3.25</cx:pt>
          <cx:pt idx="16740">3.25</cx:pt>
          <cx:pt idx="16741">3.25</cx:pt>
          <cx:pt idx="16742">3.25</cx:pt>
          <cx:pt idx="16743">3.25</cx:pt>
          <cx:pt idx="16744">3.25</cx:pt>
          <cx:pt idx="16745">3.25</cx:pt>
          <cx:pt idx="16746">3.25</cx:pt>
          <cx:pt idx="16747">3.25</cx:pt>
          <cx:pt idx="16748">3.25</cx:pt>
          <cx:pt idx="16749">3.25</cx:pt>
          <cx:pt idx="16750">3.25</cx:pt>
          <cx:pt idx="16751">3.25</cx:pt>
          <cx:pt idx="16752">3.25</cx:pt>
          <cx:pt idx="16753">3.25</cx:pt>
          <cx:pt idx="16754">3.25</cx:pt>
          <cx:pt idx="16755">3.25</cx:pt>
          <cx:pt idx="16756">3.25</cx:pt>
          <cx:pt idx="16757">3.25</cx:pt>
          <cx:pt idx="16758">3.25</cx:pt>
          <cx:pt idx="16759">3.25</cx:pt>
          <cx:pt idx="16760">3.25</cx:pt>
          <cx:pt idx="16761">3.25</cx:pt>
          <cx:pt idx="16762">3.25</cx:pt>
          <cx:pt idx="16763">3.25</cx:pt>
          <cx:pt idx="16764">3.25</cx:pt>
          <cx:pt idx="16765">3.25</cx:pt>
          <cx:pt idx="16766">3.25</cx:pt>
          <cx:pt idx="16767">3.25</cx:pt>
          <cx:pt idx="16768">3.25</cx:pt>
          <cx:pt idx="16769">3.25</cx:pt>
          <cx:pt idx="16770">3.25</cx:pt>
          <cx:pt idx="16771">3.25</cx:pt>
          <cx:pt idx="16772">3.25</cx:pt>
          <cx:pt idx="16773">3.25</cx:pt>
          <cx:pt idx="16774">3.25</cx:pt>
          <cx:pt idx="16775">3.25</cx:pt>
          <cx:pt idx="16776">3.25</cx:pt>
          <cx:pt idx="16777">3.25</cx:pt>
          <cx:pt idx="16778">3.25</cx:pt>
          <cx:pt idx="16779">3.25</cx:pt>
          <cx:pt idx="16780">3.25</cx:pt>
          <cx:pt idx="16781">3.25</cx:pt>
          <cx:pt idx="16782">3.25</cx:pt>
          <cx:pt idx="16783">3.25</cx:pt>
          <cx:pt idx="16784">3.25</cx:pt>
          <cx:pt idx="16785">3.25</cx:pt>
          <cx:pt idx="16786">3.25</cx:pt>
          <cx:pt idx="16787">3.25</cx:pt>
          <cx:pt idx="16788">3.25</cx:pt>
          <cx:pt idx="16789">3.25</cx:pt>
          <cx:pt idx="16790">3.25</cx:pt>
          <cx:pt idx="16791">3.25</cx:pt>
          <cx:pt idx="16792">3.25</cx:pt>
          <cx:pt idx="16793">3.25</cx:pt>
          <cx:pt idx="16794">3.25</cx:pt>
          <cx:pt idx="16795">3.25</cx:pt>
          <cx:pt idx="16796">3.25</cx:pt>
          <cx:pt idx="16797">3.25</cx:pt>
          <cx:pt idx="16798">3.25</cx:pt>
          <cx:pt idx="16799">3.25</cx:pt>
          <cx:pt idx="16800">3.25</cx:pt>
          <cx:pt idx="16801">3.25</cx:pt>
          <cx:pt idx="16802">3.25</cx:pt>
          <cx:pt idx="16803">3.25</cx:pt>
          <cx:pt idx="16804">3.25</cx:pt>
          <cx:pt idx="16805">3.25</cx:pt>
          <cx:pt idx="16806">3.25</cx:pt>
          <cx:pt idx="16807">3.25</cx:pt>
          <cx:pt idx="16808">3.25</cx:pt>
          <cx:pt idx="16809">3.25</cx:pt>
          <cx:pt idx="16810">3.25</cx:pt>
          <cx:pt idx="16811">3.25</cx:pt>
          <cx:pt idx="16812">3.25</cx:pt>
          <cx:pt idx="16813">3.25</cx:pt>
          <cx:pt idx="16814">3.25</cx:pt>
          <cx:pt idx="16815">3.25</cx:pt>
          <cx:pt idx="16816">3.25</cx:pt>
          <cx:pt idx="16817">3.25</cx:pt>
          <cx:pt idx="16818">3.25</cx:pt>
          <cx:pt idx="16819">3.25</cx:pt>
          <cx:pt idx="16820">3.25</cx:pt>
          <cx:pt idx="16821">3.25</cx:pt>
          <cx:pt idx="16822">3.25</cx:pt>
          <cx:pt idx="16823">3.25</cx:pt>
          <cx:pt idx="16824">3.25</cx:pt>
          <cx:pt idx="16825">3.25</cx:pt>
          <cx:pt idx="16826">3.25</cx:pt>
          <cx:pt idx="16827">3.25</cx:pt>
          <cx:pt idx="16828">3.25</cx:pt>
          <cx:pt idx="16829">3.25</cx:pt>
          <cx:pt idx="16830">3.25</cx:pt>
          <cx:pt idx="16831">3.25</cx:pt>
          <cx:pt idx="16832">3.25</cx:pt>
          <cx:pt idx="16833">3.25</cx:pt>
          <cx:pt idx="16834">3.25</cx:pt>
          <cx:pt idx="16835">3.25</cx:pt>
          <cx:pt idx="16836">3.25</cx:pt>
          <cx:pt idx="16837">3.25</cx:pt>
          <cx:pt idx="16838">3.25</cx:pt>
          <cx:pt idx="16839">3.25</cx:pt>
          <cx:pt idx="16840">3.25</cx:pt>
          <cx:pt idx="16841">3.25</cx:pt>
          <cx:pt idx="16842">3.25</cx:pt>
          <cx:pt idx="16843">3.25</cx:pt>
          <cx:pt idx="16844">3.25</cx:pt>
          <cx:pt idx="16845">3.25</cx:pt>
          <cx:pt idx="16846">3.25</cx:pt>
          <cx:pt idx="16847">3.25</cx:pt>
          <cx:pt idx="16848">3.25</cx:pt>
          <cx:pt idx="16849">3.25</cx:pt>
          <cx:pt idx="16850">3.25</cx:pt>
          <cx:pt idx="16851">3.25</cx:pt>
          <cx:pt idx="16852">3.25</cx:pt>
          <cx:pt idx="16853">3.25</cx:pt>
          <cx:pt idx="16854">3.25</cx:pt>
          <cx:pt idx="16855">3.25</cx:pt>
          <cx:pt idx="16856">3.25</cx:pt>
          <cx:pt idx="16857">3.25</cx:pt>
          <cx:pt idx="16858">3.25</cx:pt>
          <cx:pt idx="16859">3.25</cx:pt>
          <cx:pt idx="16860">3.25</cx:pt>
          <cx:pt idx="16861">3.25</cx:pt>
          <cx:pt idx="16862">3.25</cx:pt>
          <cx:pt idx="16863">3.25</cx:pt>
          <cx:pt idx="16864">3.25</cx:pt>
          <cx:pt idx="16865">3.25</cx:pt>
          <cx:pt idx="16866">3.25</cx:pt>
          <cx:pt idx="16867">3.25</cx:pt>
          <cx:pt idx="16868">3.25</cx:pt>
          <cx:pt idx="16869">3.25</cx:pt>
          <cx:pt idx="16870">3.25</cx:pt>
          <cx:pt idx="16871">3.25</cx:pt>
          <cx:pt idx="16872">3.25</cx:pt>
          <cx:pt idx="16873">3.25</cx:pt>
          <cx:pt idx="16874">3.25</cx:pt>
          <cx:pt idx="16875">3.25</cx:pt>
          <cx:pt idx="16876">3.25</cx:pt>
          <cx:pt idx="16877">3.25</cx:pt>
          <cx:pt idx="16878">3.25</cx:pt>
          <cx:pt idx="16879">3.25</cx:pt>
          <cx:pt idx="16880">3.25</cx:pt>
          <cx:pt idx="16881">3.25</cx:pt>
          <cx:pt idx="16882">3.25</cx:pt>
          <cx:pt idx="16883">3.25</cx:pt>
          <cx:pt idx="16884">3.25</cx:pt>
          <cx:pt idx="16885">3.25</cx:pt>
          <cx:pt idx="16886">3.25</cx:pt>
          <cx:pt idx="16887">3.25</cx:pt>
          <cx:pt idx="16888">3.25</cx:pt>
          <cx:pt idx="16889">3.25</cx:pt>
          <cx:pt idx="16890">3.25</cx:pt>
          <cx:pt idx="16891">3.25</cx:pt>
          <cx:pt idx="16892">3.25</cx:pt>
          <cx:pt idx="16893">3.25</cx:pt>
          <cx:pt idx="16894">3.25</cx:pt>
          <cx:pt idx="16895">3.25</cx:pt>
          <cx:pt idx="16896">3.25</cx:pt>
          <cx:pt idx="16897">3.25</cx:pt>
          <cx:pt idx="16898">3.25</cx:pt>
          <cx:pt idx="16899">3.25</cx:pt>
          <cx:pt idx="16900">3.25</cx:pt>
          <cx:pt idx="16901">3.25</cx:pt>
          <cx:pt idx="16902">3.25</cx:pt>
          <cx:pt idx="16903">3.25</cx:pt>
          <cx:pt idx="16904">3.25</cx:pt>
          <cx:pt idx="16905">3.25</cx:pt>
          <cx:pt idx="16906">3.25</cx:pt>
          <cx:pt idx="16907">3.25</cx:pt>
          <cx:pt idx="16908">3.25</cx:pt>
          <cx:pt idx="16909">3.25</cx:pt>
          <cx:pt idx="16910">3.25</cx:pt>
          <cx:pt idx="16911">3.25</cx:pt>
          <cx:pt idx="16912">3.25</cx:pt>
          <cx:pt idx="16913">3.25</cx:pt>
          <cx:pt idx="16914">3.25</cx:pt>
          <cx:pt idx="16915">3.25</cx:pt>
          <cx:pt idx="16916">3.25</cx:pt>
          <cx:pt idx="16917">3.25</cx:pt>
          <cx:pt idx="16918">3.25</cx:pt>
          <cx:pt idx="16919">3.25</cx:pt>
          <cx:pt idx="16920">3.25</cx:pt>
          <cx:pt idx="16921">3.25</cx:pt>
          <cx:pt idx="16922">3.25</cx:pt>
          <cx:pt idx="16923">3.25</cx:pt>
          <cx:pt idx="16924">3.25</cx:pt>
          <cx:pt idx="16925">3.25</cx:pt>
          <cx:pt idx="16926">3.25</cx:pt>
          <cx:pt idx="16927">3.25</cx:pt>
          <cx:pt idx="16928">3.25</cx:pt>
          <cx:pt idx="16929">3.25</cx:pt>
          <cx:pt idx="16930">3.25</cx:pt>
          <cx:pt idx="16931">3.25</cx:pt>
          <cx:pt idx="16932">3.25</cx:pt>
          <cx:pt idx="16933">3.25</cx:pt>
          <cx:pt idx="16934">3.25</cx:pt>
          <cx:pt idx="16935">3.25</cx:pt>
          <cx:pt idx="16936">3.25</cx:pt>
          <cx:pt idx="16937">3.25</cx:pt>
          <cx:pt idx="16938">3.25</cx:pt>
          <cx:pt idx="16939">3.25</cx:pt>
          <cx:pt idx="16940">3.25</cx:pt>
          <cx:pt idx="16941">3.25</cx:pt>
          <cx:pt idx="16942">3.25</cx:pt>
          <cx:pt idx="16943">3.25</cx:pt>
          <cx:pt idx="16944">3.25</cx:pt>
          <cx:pt idx="16945">3.25</cx:pt>
          <cx:pt idx="16946">3.25</cx:pt>
          <cx:pt idx="16947">3.25</cx:pt>
          <cx:pt idx="16948">3.25</cx:pt>
          <cx:pt idx="16949">3.25</cx:pt>
          <cx:pt idx="16950">3.25</cx:pt>
          <cx:pt idx="16951">3.25</cx:pt>
          <cx:pt idx="16952">3.25</cx:pt>
          <cx:pt idx="16953">3.25</cx:pt>
          <cx:pt idx="16954">3.25</cx:pt>
          <cx:pt idx="16955">3.25</cx:pt>
          <cx:pt idx="16956">3.25</cx:pt>
          <cx:pt idx="16957">3.25</cx:pt>
          <cx:pt idx="16958">3.25</cx:pt>
          <cx:pt idx="16959">3.25</cx:pt>
          <cx:pt idx="16960">3.25</cx:pt>
          <cx:pt idx="16961">3.25</cx:pt>
          <cx:pt idx="16962">3.25</cx:pt>
          <cx:pt idx="16963">3.25</cx:pt>
          <cx:pt idx="16964">3.25</cx:pt>
          <cx:pt idx="16965">3.25</cx:pt>
          <cx:pt idx="16966">3.25</cx:pt>
          <cx:pt idx="16967">3.25</cx:pt>
          <cx:pt idx="16968">3.25</cx:pt>
          <cx:pt idx="16969">3.25</cx:pt>
          <cx:pt idx="16970">3.25</cx:pt>
          <cx:pt idx="16971">3.25</cx:pt>
          <cx:pt idx="16972">3.25</cx:pt>
          <cx:pt idx="16973">3.25</cx:pt>
          <cx:pt idx="16974">3.25</cx:pt>
          <cx:pt idx="16975">3.25</cx:pt>
          <cx:pt idx="16976">3.25</cx:pt>
          <cx:pt idx="16977">3.25</cx:pt>
          <cx:pt idx="16978">3.25</cx:pt>
          <cx:pt idx="16979">3.25</cx:pt>
          <cx:pt idx="16980">3.25</cx:pt>
          <cx:pt idx="16981">3.25</cx:pt>
          <cx:pt idx="16982">3.25</cx:pt>
          <cx:pt idx="16983">3.25</cx:pt>
          <cx:pt idx="16984">3.25</cx:pt>
          <cx:pt idx="16985">3.25</cx:pt>
          <cx:pt idx="16986">3.25</cx:pt>
          <cx:pt idx="16987">3.25</cx:pt>
          <cx:pt idx="16988">3.25</cx:pt>
          <cx:pt idx="16989">3.25</cx:pt>
          <cx:pt idx="16990">3.25</cx:pt>
          <cx:pt idx="16991">3.25</cx:pt>
          <cx:pt idx="16992">3.25</cx:pt>
          <cx:pt idx="16993">3.25</cx:pt>
          <cx:pt idx="16994">3.25</cx:pt>
          <cx:pt idx="16995">3.25</cx:pt>
          <cx:pt idx="16996">3.25</cx:pt>
          <cx:pt idx="16997">3.25</cx:pt>
          <cx:pt idx="16998">3.25</cx:pt>
          <cx:pt idx="16999">3.25</cx:pt>
          <cx:pt idx="17000">3.25</cx:pt>
          <cx:pt idx="17001">3.25</cx:pt>
          <cx:pt idx="17002">3.25</cx:pt>
          <cx:pt idx="17003">3.25</cx:pt>
          <cx:pt idx="17004">3.25</cx:pt>
          <cx:pt idx="17005">3.25</cx:pt>
          <cx:pt idx="17006">3.25</cx:pt>
          <cx:pt idx="17007">3.25</cx:pt>
          <cx:pt idx="17008">3.25</cx:pt>
          <cx:pt idx="17009">3.25</cx:pt>
          <cx:pt idx="17010">3.25</cx:pt>
          <cx:pt idx="17011">3.25</cx:pt>
          <cx:pt idx="17012">3.25</cx:pt>
          <cx:pt idx="17013">3.25</cx:pt>
          <cx:pt idx="17014">3.25</cx:pt>
          <cx:pt idx="17015">3.25</cx:pt>
          <cx:pt idx="17016">3.25</cx:pt>
          <cx:pt idx="17017">3.25</cx:pt>
          <cx:pt idx="17018">3.25</cx:pt>
          <cx:pt idx="17019">3.25</cx:pt>
          <cx:pt idx="17020">3.25</cx:pt>
          <cx:pt idx="17021">3.25</cx:pt>
          <cx:pt idx="17022">3.25</cx:pt>
          <cx:pt idx="17023">3.25</cx:pt>
          <cx:pt idx="17024">3.25</cx:pt>
          <cx:pt idx="17025">3.25</cx:pt>
          <cx:pt idx="17026">3.25</cx:pt>
          <cx:pt idx="17027">3.25</cx:pt>
          <cx:pt idx="17028">3.25</cx:pt>
          <cx:pt idx="17029">3.25</cx:pt>
          <cx:pt idx="17030">3.25</cx:pt>
          <cx:pt idx="17031">3.25</cx:pt>
          <cx:pt idx="17032">3.25</cx:pt>
          <cx:pt idx="17033">3.25</cx:pt>
          <cx:pt idx="17034">3.25</cx:pt>
          <cx:pt idx="17035">3.25</cx:pt>
          <cx:pt idx="17036">3.25</cx:pt>
          <cx:pt idx="17037">3.25</cx:pt>
          <cx:pt idx="17038">3.25</cx:pt>
          <cx:pt idx="17039">3.25</cx:pt>
          <cx:pt idx="17040">3.25</cx:pt>
          <cx:pt idx="17041">3.25</cx:pt>
          <cx:pt idx="17042">3.25</cx:pt>
          <cx:pt idx="17043">3.25</cx:pt>
          <cx:pt idx="17044">3.25</cx:pt>
          <cx:pt idx="17045">3.25</cx:pt>
          <cx:pt idx="17046">3.25</cx:pt>
          <cx:pt idx="17047">3.25</cx:pt>
          <cx:pt idx="17048">3.25</cx:pt>
          <cx:pt idx="17049">3.25</cx:pt>
          <cx:pt idx="17050">3.25</cx:pt>
          <cx:pt idx="17051">3.25</cx:pt>
          <cx:pt idx="17052">3.25</cx:pt>
          <cx:pt idx="17053">3.25</cx:pt>
          <cx:pt idx="17054">3.25</cx:pt>
          <cx:pt idx="17055">3.25</cx:pt>
          <cx:pt idx="17056">3.25</cx:pt>
          <cx:pt idx="17057">3.25</cx:pt>
          <cx:pt idx="17058">3.25</cx:pt>
          <cx:pt idx="17059">3.25</cx:pt>
          <cx:pt idx="17060">3.25</cx:pt>
          <cx:pt idx="17061">3.25</cx:pt>
          <cx:pt idx="17062">3.25</cx:pt>
          <cx:pt idx="17063">3.25</cx:pt>
          <cx:pt idx="17064">3.25</cx:pt>
          <cx:pt idx="17065">3.25</cx:pt>
          <cx:pt idx="17066">3.25</cx:pt>
          <cx:pt idx="17067">3.25</cx:pt>
          <cx:pt idx="17068">3.25</cx:pt>
          <cx:pt idx="17069">3.25</cx:pt>
          <cx:pt idx="17070">3.25</cx:pt>
          <cx:pt idx="17071">3.25</cx:pt>
          <cx:pt idx="17072">3.25</cx:pt>
          <cx:pt idx="17073">3.25</cx:pt>
          <cx:pt idx="17074">3.25</cx:pt>
          <cx:pt idx="17075">3.25</cx:pt>
          <cx:pt idx="17076">3.25</cx:pt>
          <cx:pt idx="17077">3.25</cx:pt>
          <cx:pt idx="17078">3.25</cx:pt>
          <cx:pt idx="17079">3.25</cx:pt>
          <cx:pt idx="17080">3.25</cx:pt>
          <cx:pt idx="17081">3.25</cx:pt>
          <cx:pt idx="17082">3.25</cx:pt>
          <cx:pt idx="17083">3.25</cx:pt>
          <cx:pt idx="17084">3.25</cx:pt>
          <cx:pt idx="17085">3.25</cx:pt>
          <cx:pt idx="17086">3.25</cx:pt>
          <cx:pt idx="17087">3.25</cx:pt>
          <cx:pt idx="17088">3.25</cx:pt>
          <cx:pt idx="17089">3.25</cx:pt>
          <cx:pt idx="17090">3.25</cx:pt>
          <cx:pt idx="17091">3.25</cx:pt>
          <cx:pt idx="17092">3.25</cx:pt>
          <cx:pt idx="17093">3.25</cx:pt>
          <cx:pt idx="17094">3.25</cx:pt>
          <cx:pt idx="17095">3.25</cx:pt>
          <cx:pt idx="17096">3.25</cx:pt>
          <cx:pt idx="17097">3.25</cx:pt>
          <cx:pt idx="17098">3.25</cx:pt>
          <cx:pt idx="17099">3.25</cx:pt>
          <cx:pt idx="17100">3.25</cx:pt>
          <cx:pt idx="17101">3.25</cx:pt>
          <cx:pt idx="17102">3.25</cx:pt>
          <cx:pt idx="17103">3.25</cx:pt>
          <cx:pt idx="17104">3.25</cx:pt>
          <cx:pt idx="17105">3.25</cx:pt>
          <cx:pt idx="17106">3.25</cx:pt>
          <cx:pt idx="17107">3.25</cx:pt>
          <cx:pt idx="17108">3.25</cx:pt>
          <cx:pt idx="17109">3.25</cx:pt>
          <cx:pt idx="17110">3.25</cx:pt>
          <cx:pt idx="17111">3.25</cx:pt>
          <cx:pt idx="17112">3.25</cx:pt>
          <cx:pt idx="17113">3.25</cx:pt>
          <cx:pt idx="17114">3.25</cx:pt>
          <cx:pt idx="17115">3.25</cx:pt>
          <cx:pt idx="17116">3.25</cx:pt>
          <cx:pt idx="17117">3.25</cx:pt>
          <cx:pt idx="17118">3.25</cx:pt>
          <cx:pt idx="17119">3.25</cx:pt>
          <cx:pt idx="17120">3.25</cx:pt>
          <cx:pt idx="17121">3.25</cx:pt>
          <cx:pt idx="17122">3.25</cx:pt>
          <cx:pt idx="17123">3.25</cx:pt>
          <cx:pt idx="17124">3.25</cx:pt>
          <cx:pt idx="17125">3.25</cx:pt>
          <cx:pt idx="17126">3.25</cx:pt>
          <cx:pt idx="17127">3.25</cx:pt>
          <cx:pt idx="17128">3.25</cx:pt>
          <cx:pt idx="17129">3.25</cx:pt>
          <cx:pt idx="17130">3.25</cx:pt>
          <cx:pt idx="17131">3.25</cx:pt>
          <cx:pt idx="17132">3.25</cx:pt>
          <cx:pt idx="17133">3.25</cx:pt>
          <cx:pt idx="17134">3.25</cx:pt>
          <cx:pt idx="17135">3.25</cx:pt>
          <cx:pt idx="17136">3.25</cx:pt>
          <cx:pt idx="17137">3.25</cx:pt>
          <cx:pt idx="17138">3.25</cx:pt>
          <cx:pt idx="17139">3.25</cx:pt>
          <cx:pt idx="17140">3.25</cx:pt>
          <cx:pt idx="17141">3.25</cx:pt>
          <cx:pt idx="17142">3.25</cx:pt>
          <cx:pt idx="17143">3.25</cx:pt>
          <cx:pt idx="17144">3.25</cx:pt>
          <cx:pt idx="17145">3.25</cx:pt>
          <cx:pt idx="17146">3.25</cx:pt>
          <cx:pt idx="17147">3.25</cx:pt>
          <cx:pt idx="17148">3.25</cx:pt>
          <cx:pt idx="17149">3.25</cx:pt>
          <cx:pt idx="17150">3.25</cx:pt>
          <cx:pt idx="17151">3.25</cx:pt>
          <cx:pt idx="17152">3.25</cx:pt>
          <cx:pt idx="17153">3.25</cx:pt>
          <cx:pt idx="17154">3.25</cx:pt>
          <cx:pt idx="17155">3.25</cx:pt>
          <cx:pt idx="17156">3.25</cx:pt>
          <cx:pt idx="17157">3.25</cx:pt>
          <cx:pt idx="17158">3.25</cx:pt>
          <cx:pt idx="17159">3.25</cx:pt>
          <cx:pt idx="17160">3.25</cx:pt>
          <cx:pt idx="17161">3.25</cx:pt>
          <cx:pt idx="17162">3.25</cx:pt>
          <cx:pt idx="17163">3.25</cx:pt>
          <cx:pt idx="17164">3.25</cx:pt>
          <cx:pt idx="17165">3.25</cx:pt>
          <cx:pt idx="17166">3.25</cx:pt>
          <cx:pt idx="17167">3.25</cx:pt>
          <cx:pt idx="17168">3.25</cx:pt>
          <cx:pt idx="17169">3.25</cx:pt>
          <cx:pt idx="17170">3.25</cx:pt>
          <cx:pt idx="17171">3.25</cx:pt>
          <cx:pt idx="17172">3.25</cx:pt>
          <cx:pt idx="17173">3.25</cx:pt>
          <cx:pt idx="17174">3.25</cx:pt>
          <cx:pt idx="17175">3.25</cx:pt>
          <cx:pt idx="17176">3.25</cx:pt>
          <cx:pt idx="17177">3.25</cx:pt>
          <cx:pt idx="17178">3.25</cx:pt>
          <cx:pt idx="17179">3.25</cx:pt>
          <cx:pt idx="17180">3.25</cx:pt>
          <cx:pt idx="17181">3.25</cx:pt>
          <cx:pt idx="17182">3.25</cx:pt>
          <cx:pt idx="17183">3.25</cx:pt>
          <cx:pt idx="17184">3.25</cx:pt>
          <cx:pt idx="17185">3.25</cx:pt>
          <cx:pt idx="17186">3.25</cx:pt>
          <cx:pt idx="17187">3.25</cx:pt>
          <cx:pt idx="17188">3.25</cx:pt>
          <cx:pt idx="17189">3.25</cx:pt>
          <cx:pt idx="17190">3.25</cx:pt>
          <cx:pt idx="17191">3.25</cx:pt>
          <cx:pt idx="17192">3.25</cx:pt>
          <cx:pt idx="17193">3.25</cx:pt>
          <cx:pt idx="17194">3.25</cx:pt>
          <cx:pt idx="17195">3.25</cx:pt>
          <cx:pt idx="17196">3.25</cx:pt>
          <cx:pt idx="17197">3.25</cx:pt>
          <cx:pt idx="17198">3.25</cx:pt>
          <cx:pt idx="17199">3.25</cx:pt>
          <cx:pt idx="17200">3.25</cx:pt>
          <cx:pt idx="17201">3.25</cx:pt>
          <cx:pt idx="17202">3.25</cx:pt>
          <cx:pt idx="17203">3.25</cx:pt>
          <cx:pt idx="17204">3.25</cx:pt>
          <cx:pt idx="17205">3.25</cx:pt>
          <cx:pt idx="17206">3.25</cx:pt>
          <cx:pt idx="17207">3.25</cx:pt>
          <cx:pt idx="17208">3.25</cx:pt>
          <cx:pt idx="17209">3.25</cx:pt>
          <cx:pt idx="17210">3.25</cx:pt>
          <cx:pt idx="17211">3.25</cx:pt>
          <cx:pt idx="17212">3.25</cx:pt>
          <cx:pt idx="17213">3.25</cx:pt>
          <cx:pt idx="17214">3.25</cx:pt>
          <cx:pt idx="17215">3.25</cx:pt>
          <cx:pt idx="17216">3.25</cx:pt>
          <cx:pt idx="17217">3.25</cx:pt>
          <cx:pt idx="17218">3.25</cx:pt>
          <cx:pt idx="17219">3.25</cx:pt>
          <cx:pt idx="17220">3.25</cx:pt>
          <cx:pt idx="17221">3.25</cx:pt>
          <cx:pt idx="17222">3.25</cx:pt>
          <cx:pt idx="17223">3.25</cx:pt>
          <cx:pt idx="17224">3.25</cx:pt>
          <cx:pt idx="17225">3.25</cx:pt>
          <cx:pt idx="17226">3.25</cx:pt>
          <cx:pt idx="17227">3.25</cx:pt>
          <cx:pt idx="17228">3.25</cx:pt>
          <cx:pt idx="17229">3.25</cx:pt>
          <cx:pt idx="17230">3.25</cx:pt>
          <cx:pt idx="17231">3.25</cx:pt>
          <cx:pt idx="17232">3.25</cx:pt>
          <cx:pt idx="17233">3.25</cx:pt>
          <cx:pt idx="17234">3.25</cx:pt>
          <cx:pt idx="17235">3.25</cx:pt>
          <cx:pt idx="17236">3.25</cx:pt>
          <cx:pt idx="17237">3.25</cx:pt>
          <cx:pt idx="17238">3.25</cx:pt>
          <cx:pt idx="17239">3.25</cx:pt>
          <cx:pt idx="17240">3.25</cx:pt>
          <cx:pt idx="17241">3.25</cx:pt>
          <cx:pt idx="17242">3.25</cx:pt>
          <cx:pt idx="17243">3.25</cx:pt>
          <cx:pt idx="17244">3.25</cx:pt>
          <cx:pt idx="17245">3.25</cx:pt>
          <cx:pt idx="17246">3.25</cx:pt>
          <cx:pt idx="17247">3.25</cx:pt>
          <cx:pt idx="17248">3.25</cx:pt>
          <cx:pt idx="17249">3.25</cx:pt>
          <cx:pt idx="17250">3.25</cx:pt>
          <cx:pt idx="17251">3.25</cx:pt>
          <cx:pt idx="17252">3.25</cx:pt>
          <cx:pt idx="17253">3.25</cx:pt>
          <cx:pt idx="17254">3.25</cx:pt>
          <cx:pt idx="17255">3.25</cx:pt>
          <cx:pt idx="17256">3.25</cx:pt>
          <cx:pt idx="17257">3.25</cx:pt>
          <cx:pt idx="17258">3.25</cx:pt>
          <cx:pt idx="17259">3.25</cx:pt>
          <cx:pt idx="17260">3.25</cx:pt>
          <cx:pt idx="17261">3.25</cx:pt>
          <cx:pt idx="17262">3.25</cx:pt>
          <cx:pt idx="17263">3.25</cx:pt>
          <cx:pt idx="17264">3.25</cx:pt>
          <cx:pt idx="17265">3.25</cx:pt>
          <cx:pt idx="17266">3.25</cx:pt>
          <cx:pt idx="17267">3.25</cx:pt>
          <cx:pt idx="17268">3.25</cx:pt>
          <cx:pt idx="17269">3.25</cx:pt>
          <cx:pt idx="17270">3.25</cx:pt>
          <cx:pt idx="17271">3.25</cx:pt>
          <cx:pt idx="17272">3.25</cx:pt>
          <cx:pt idx="17273">3.25</cx:pt>
          <cx:pt idx="17274">3.25</cx:pt>
          <cx:pt idx="17275">3.25</cx:pt>
          <cx:pt idx="17276">3.25</cx:pt>
          <cx:pt idx="17277">3.25</cx:pt>
          <cx:pt idx="17278">3.25</cx:pt>
          <cx:pt idx="17279">3.25</cx:pt>
          <cx:pt idx="17280">3.25</cx:pt>
          <cx:pt idx="17281">3.25</cx:pt>
          <cx:pt idx="17282">3.25</cx:pt>
          <cx:pt idx="17283">3.25</cx:pt>
          <cx:pt idx="17284">3.25</cx:pt>
          <cx:pt idx="17285">3.25</cx:pt>
          <cx:pt idx="17286">3.25</cx:pt>
          <cx:pt idx="17287">3.25</cx:pt>
          <cx:pt idx="17288">3.25</cx:pt>
          <cx:pt idx="17289">3.25</cx:pt>
          <cx:pt idx="17290">3.25</cx:pt>
          <cx:pt idx="17291">3.25</cx:pt>
          <cx:pt idx="17292">3.25</cx:pt>
          <cx:pt idx="17293">3.25</cx:pt>
          <cx:pt idx="17294">3.25</cx:pt>
          <cx:pt idx="17295">3.25</cx:pt>
          <cx:pt idx="17296">3.25</cx:pt>
          <cx:pt idx="17297">3.25</cx:pt>
          <cx:pt idx="17298">3.25</cx:pt>
          <cx:pt idx="17299">3.25</cx:pt>
          <cx:pt idx="17300">3.25</cx:pt>
          <cx:pt idx="17301">3.25</cx:pt>
          <cx:pt idx="17302">3.25</cx:pt>
          <cx:pt idx="17303">3.25</cx:pt>
          <cx:pt idx="17304">3.25</cx:pt>
          <cx:pt idx="17305">3.25</cx:pt>
          <cx:pt idx="17306">3.25</cx:pt>
          <cx:pt idx="17307">3.25</cx:pt>
          <cx:pt idx="17308">3.25</cx:pt>
          <cx:pt idx="17309">3.25</cx:pt>
          <cx:pt idx="17310">3.25</cx:pt>
          <cx:pt idx="17311">3.25</cx:pt>
          <cx:pt idx="17312">3.25</cx:pt>
          <cx:pt idx="17313">3.25</cx:pt>
          <cx:pt idx="17314">3.25</cx:pt>
          <cx:pt idx="17315">3.25</cx:pt>
          <cx:pt idx="17316">3.25</cx:pt>
          <cx:pt idx="17317">3.25</cx:pt>
          <cx:pt idx="17318">3.25</cx:pt>
          <cx:pt idx="17319">3.25</cx:pt>
          <cx:pt idx="17320">3.25</cx:pt>
          <cx:pt idx="17321">3.25</cx:pt>
          <cx:pt idx="17322">3.25</cx:pt>
          <cx:pt idx="17323">3.25</cx:pt>
          <cx:pt idx="17324">3.25</cx:pt>
          <cx:pt idx="17325">3.25</cx:pt>
          <cx:pt idx="17326">3.25</cx:pt>
          <cx:pt idx="17327">3.25</cx:pt>
          <cx:pt idx="17328">3.25</cx:pt>
          <cx:pt idx="17329">3.25</cx:pt>
          <cx:pt idx="17330">3.25</cx:pt>
          <cx:pt idx="17331">3.25</cx:pt>
          <cx:pt idx="17332">3.25</cx:pt>
          <cx:pt idx="17333">3.25</cx:pt>
          <cx:pt idx="17334">3.25</cx:pt>
          <cx:pt idx="17335">3.25</cx:pt>
          <cx:pt idx="17336">3.25</cx:pt>
          <cx:pt idx="17337">3.25</cx:pt>
          <cx:pt idx="17338">3.25</cx:pt>
          <cx:pt idx="17339">3.25</cx:pt>
          <cx:pt idx="17340">3.25</cx:pt>
          <cx:pt idx="17341">3.25</cx:pt>
          <cx:pt idx="17342">3.25</cx:pt>
          <cx:pt idx="17343">3.25</cx:pt>
          <cx:pt idx="17344">3.25</cx:pt>
          <cx:pt idx="17345">3.25</cx:pt>
          <cx:pt idx="17346">3.25</cx:pt>
          <cx:pt idx="17347">3.25</cx:pt>
          <cx:pt idx="17348">3.25</cx:pt>
          <cx:pt idx="17349">3.25</cx:pt>
          <cx:pt idx="17350">3.25</cx:pt>
          <cx:pt idx="17351">3.25</cx:pt>
          <cx:pt idx="17352">3.25</cx:pt>
          <cx:pt idx="17353">3.25</cx:pt>
          <cx:pt idx="17354">3.25</cx:pt>
          <cx:pt idx="17355">3.25</cx:pt>
          <cx:pt idx="17356">3.25</cx:pt>
          <cx:pt idx="17357">3.25</cx:pt>
          <cx:pt idx="17358">3.25</cx:pt>
          <cx:pt idx="17359">3.25</cx:pt>
          <cx:pt idx="17360">3.25</cx:pt>
          <cx:pt idx="17361">3.25</cx:pt>
          <cx:pt idx="17362">3.25</cx:pt>
          <cx:pt idx="17363">3.25</cx:pt>
          <cx:pt idx="17364">3.25</cx:pt>
          <cx:pt idx="17365">3.25</cx:pt>
          <cx:pt idx="17366">3.25</cx:pt>
          <cx:pt idx="17367">3.25</cx:pt>
          <cx:pt idx="17368">3.25</cx:pt>
          <cx:pt idx="17369">3.25</cx:pt>
          <cx:pt idx="17370">3.25</cx:pt>
          <cx:pt idx="17371">3.25</cx:pt>
          <cx:pt idx="17372">3.25</cx:pt>
          <cx:pt idx="17373">3.25</cx:pt>
          <cx:pt idx="17374">3.25</cx:pt>
          <cx:pt idx="17375">3.25</cx:pt>
          <cx:pt idx="17376">3.25</cx:pt>
          <cx:pt idx="17377">3.25</cx:pt>
          <cx:pt idx="17378">3.25</cx:pt>
          <cx:pt idx="17379">3.25</cx:pt>
          <cx:pt idx="17380">3.25</cx:pt>
          <cx:pt idx="17381">3.25</cx:pt>
          <cx:pt idx="17382">3.25</cx:pt>
          <cx:pt idx="17383">3.25</cx:pt>
          <cx:pt idx="17384">3.25</cx:pt>
          <cx:pt idx="17385">3.25</cx:pt>
          <cx:pt idx="17386">3.25</cx:pt>
          <cx:pt idx="17387">3.25</cx:pt>
          <cx:pt idx="17388">3.25</cx:pt>
          <cx:pt idx="17389">3.25</cx:pt>
          <cx:pt idx="17390">3.25</cx:pt>
          <cx:pt idx="17391">3.25</cx:pt>
          <cx:pt idx="17392">3.25</cx:pt>
          <cx:pt idx="17393">3.25</cx:pt>
          <cx:pt idx="17394">3.25</cx:pt>
          <cx:pt idx="17395">3.25</cx:pt>
          <cx:pt idx="17396">3.25</cx:pt>
          <cx:pt idx="17397">3.25</cx:pt>
          <cx:pt idx="17398">3.25</cx:pt>
          <cx:pt idx="17399">3.25</cx:pt>
          <cx:pt idx="17400">3.25</cx:pt>
          <cx:pt idx="17401">3.25</cx:pt>
          <cx:pt idx="17402">3.25</cx:pt>
          <cx:pt idx="17403">3.25</cx:pt>
          <cx:pt idx="17404">3.25</cx:pt>
          <cx:pt idx="17405">3.25</cx:pt>
          <cx:pt idx="17406">3.25</cx:pt>
          <cx:pt idx="17407">3.25</cx:pt>
          <cx:pt idx="17408">3.25</cx:pt>
          <cx:pt idx="17409">3.25</cx:pt>
          <cx:pt idx="17410">3.25</cx:pt>
          <cx:pt idx="17411">3.25</cx:pt>
          <cx:pt idx="17412">3.25</cx:pt>
          <cx:pt idx="17413">3.25</cx:pt>
          <cx:pt idx="17414">3.25</cx:pt>
          <cx:pt idx="17415">3.25</cx:pt>
          <cx:pt idx="17416">3.25</cx:pt>
          <cx:pt idx="17417">3.25</cx:pt>
          <cx:pt idx="17418">3.25</cx:pt>
          <cx:pt idx="17419">3.25</cx:pt>
          <cx:pt idx="17420">3.25</cx:pt>
          <cx:pt idx="17421">3.25</cx:pt>
          <cx:pt idx="17422">3.25</cx:pt>
          <cx:pt idx="17423">3.25</cx:pt>
          <cx:pt idx="17424">3.25</cx:pt>
          <cx:pt idx="17425">3.25</cx:pt>
          <cx:pt idx="17426">3.25</cx:pt>
          <cx:pt idx="17427">3.25</cx:pt>
          <cx:pt idx="17428">3.25</cx:pt>
          <cx:pt idx="17429">3.25</cx:pt>
          <cx:pt idx="17430">3.25</cx:pt>
          <cx:pt idx="17431">3.25</cx:pt>
          <cx:pt idx="17432">3.25</cx:pt>
          <cx:pt idx="17433">3.25</cx:pt>
          <cx:pt idx="17434">3.25</cx:pt>
          <cx:pt idx="17435">3.25</cx:pt>
          <cx:pt idx="17436">3.25</cx:pt>
          <cx:pt idx="17437">3.25</cx:pt>
          <cx:pt idx="17438">3.25</cx:pt>
          <cx:pt idx="17439">3.25</cx:pt>
          <cx:pt idx="17440">3.25</cx:pt>
          <cx:pt idx="17441">3.25</cx:pt>
          <cx:pt idx="17442">3.25</cx:pt>
          <cx:pt idx="17443">3.25</cx:pt>
          <cx:pt idx="17444">3.25</cx:pt>
          <cx:pt idx="17445">3.25</cx:pt>
          <cx:pt idx="17446">3.25</cx:pt>
          <cx:pt idx="17447">3.25</cx:pt>
          <cx:pt idx="17448">3.25</cx:pt>
          <cx:pt idx="17449">3.25</cx:pt>
          <cx:pt idx="17450">3.25</cx:pt>
          <cx:pt idx="17451">3.25</cx:pt>
          <cx:pt idx="17452">3.25</cx:pt>
          <cx:pt idx="17453">3.25</cx:pt>
          <cx:pt idx="17454">3.25</cx:pt>
          <cx:pt idx="17455">3.25</cx:pt>
          <cx:pt idx="17456">3.25</cx:pt>
          <cx:pt idx="17457">3.25</cx:pt>
          <cx:pt idx="17458">3.25</cx:pt>
          <cx:pt idx="17459">3.25</cx:pt>
          <cx:pt idx="17460">3.25</cx:pt>
          <cx:pt idx="17461">3.25</cx:pt>
          <cx:pt idx="17462">3.25</cx:pt>
          <cx:pt idx="17463">3.25</cx:pt>
          <cx:pt idx="17464">3.25</cx:pt>
          <cx:pt idx="17465">3.25</cx:pt>
          <cx:pt idx="17466">3.25</cx:pt>
          <cx:pt idx="17467">3.25</cx:pt>
          <cx:pt idx="17468">3.25</cx:pt>
          <cx:pt idx="17469">3.25</cx:pt>
          <cx:pt idx="17470">3.25</cx:pt>
          <cx:pt idx="17471">3.25</cx:pt>
          <cx:pt idx="17472">3.25</cx:pt>
          <cx:pt idx="17473">3.25</cx:pt>
          <cx:pt idx="17474">3.25</cx:pt>
          <cx:pt idx="17475">3.25</cx:pt>
          <cx:pt idx="17476">3.25</cx:pt>
          <cx:pt idx="17477">3.25</cx:pt>
          <cx:pt idx="17478">3.25</cx:pt>
          <cx:pt idx="17479">3.25</cx:pt>
          <cx:pt idx="17480">3.25</cx:pt>
          <cx:pt idx="17481">3.25</cx:pt>
          <cx:pt idx="17482">3.25</cx:pt>
          <cx:pt idx="17483">3.25</cx:pt>
          <cx:pt idx="17484">3.25</cx:pt>
          <cx:pt idx="17485">3.25</cx:pt>
          <cx:pt idx="17486">3.25</cx:pt>
          <cx:pt idx="17487">3.25</cx:pt>
          <cx:pt idx="17488">3.25</cx:pt>
          <cx:pt idx="17489">3.25</cx:pt>
          <cx:pt idx="17490">3.25</cx:pt>
          <cx:pt idx="17491">3.25</cx:pt>
          <cx:pt idx="17492">3.25</cx:pt>
          <cx:pt idx="17493">3.25</cx:pt>
          <cx:pt idx="17494">3.25</cx:pt>
          <cx:pt idx="17495">3.25</cx:pt>
          <cx:pt idx="17496">3.25</cx:pt>
          <cx:pt idx="17497">3.25</cx:pt>
          <cx:pt idx="17498">3.25</cx:pt>
          <cx:pt idx="17499">3.25</cx:pt>
          <cx:pt idx="17500">3.25</cx:pt>
          <cx:pt idx="17501">3.25</cx:pt>
          <cx:pt idx="17502">3.25</cx:pt>
          <cx:pt idx="17503">3.25</cx:pt>
          <cx:pt idx="17504">3.25</cx:pt>
          <cx:pt idx="17505">3.25</cx:pt>
          <cx:pt idx="17506">3.25</cx:pt>
          <cx:pt idx="17507">3.25</cx:pt>
          <cx:pt idx="17508">3.25</cx:pt>
          <cx:pt idx="17509">3.25</cx:pt>
          <cx:pt idx="17510">3.25</cx:pt>
          <cx:pt idx="17511">3.25</cx:pt>
          <cx:pt idx="17512">3.25</cx:pt>
          <cx:pt idx="17513">3.25</cx:pt>
          <cx:pt idx="17514">3.25</cx:pt>
          <cx:pt idx="17515">3.25</cx:pt>
          <cx:pt idx="17516">3.25</cx:pt>
          <cx:pt idx="17517">3.25</cx:pt>
          <cx:pt idx="17518">3.25</cx:pt>
          <cx:pt idx="17519">3.25</cx:pt>
          <cx:pt idx="17520">3.25</cx:pt>
          <cx:pt idx="17521">3.25</cx:pt>
          <cx:pt idx="17522">3.25</cx:pt>
          <cx:pt idx="17523">3.25</cx:pt>
          <cx:pt idx="17524">3.25</cx:pt>
          <cx:pt idx="17525">3.25</cx:pt>
          <cx:pt idx="17526">3.25</cx:pt>
          <cx:pt idx="17527">3.25</cx:pt>
          <cx:pt idx="17528">3.25</cx:pt>
          <cx:pt idx="17529">3.25</cx:pt>
          <cx:pt idx="17530">3.25</cx:pt>
          <cx:pt idx="17531">3.25</cx:pt>
          <cx:pt idx="17532">3.25</cx:pt>
          <cx:pt idx="17533">3.25</cx:pt>
          <cx:pt idx="17534">3.25</cx:pt>
          <cx:pt idx="17535">3.25</cx:pt>
          <cx:pt idx="17536">3.25</cx:pt>
          <cx:pt idx="17537">3.25</cx:pt>
          <cx:pt idx="17538">3.25</cx:pt>
          <cx:pt idx="17539">3.25</cx:pt>
          <cx:pt idx="17540">3.25</cx:pt>
          <cx:pt idx="17541">3.25</cx:pt>
          <cx:pt idx="17542">3.25</cx:pt>
          <cx:pt idx="17543">3.25</cx:pt>
          <cx:pt idx="17544">3.25</cx:pt>
          <cx:pt idx="17545">3.25</cx:pt>
          <cx:pt idx="17546">3.25</cx:pt>
          <cx:pt idx="17547">3.25</cx:pt>
          <cx:pt idx="17548">3.25</cx:pt>
          <cx:pt idx="17549">3.25</cx:pt>
          <cx:pt idx="17550">3.25</cx:pt>
          <cx:pt idx="17551">3.25</cx:pt>
          <cx:pt idx="17552">3.25</cx:pt>
          <cx:pt idx="17553">3.25</cx:pt>
          <cx:pt idx="17554">3.25</cx:pt>
          <cx:pt idx="17555">3.25</cx:pt>
          <cx:pt idx="17556">3.25</cx:pt>
          <cx:pt idx="17557">3.25</cx:pt>
          <cx:pt idx="17558">3.25</cx:pt>
          <cx:pt idx="17559">3.25</cx:pt>
          <cx:pt idx="17560">3.25</cx:pt>
          <cx:pt idx="17561">3.25</cx:pt>
          <cx:pt idx="17562">3.25</cx:pt>
          <cx:pt idx="17563">3.25</cx:pt>
          <cx:pt idx="17564">3.25</cx:pt>
          <cx:pt idx="17565">3.25</cx:pt>
          <cx:pt idx="17566">3.25</cx:pt>
          <cx:pt idx="17567">3.25</cx:pt>
          <cx:pt idx="17568">3.25</cx:pt>
          <cx:pt idx="17569">3.25</cx:pt>
          <cx:pt idx="17570">3.25</cx:pt>
          <cx:pt idx="17571">3.25</cx:pt>
          <cx:pt idx="17572">3.25</cx:pt>
          <cx:pt idx="17573">3.25</cx:pt>
          <cx:pt idx="17574">3.25</cx:pt>
          <cx:pt idx="17575">3.25</cx:pt>
          <cx:pt idx="17576">3.25</cx:pt>
          <cx:pt idx="17577">3.25</cx:pt>
          <cx:pt idx="17578">3.25</cx:pt>
          <cx:pt idx="17579">3.25</cx:pt>
          <cx:pt idx="17580">3.25</cx:pt>
          <cx:pt idx="17581">3.25</cx:pt>
          <cx:pt idx="17582">3.25</cx:pt>
          <cx:pt idx="17583">3.25</cx:pt>
          <cx:pt idx="17584">3.25</cx:pt>
          <cx:pt idx="17585">3.25</cx:pt>
          <cx:pt idx="17586">3.25</cx:pt>
          <cx:pt idx="17587">3.25</cx:pt>
          <cx:pt idx="17588">3.25</cx:pt>
          <cx:pt idx="17589">3.25</cx:pt>
          <cx:pt idx="17590">3.25</cx:pt>
          <cx:pt idx="17591">3.25</cx:pt>
          <cx:pt idx="17592">3.25</cx:pt>
          <cx:pt idx="17593">3.25</cx:pt>
          <cx:pt idx="17594">3.25</cx:pt>
          <cx:pt idx="17595">3.25</cx:pt>
          <cx:pt idx="17596">3.25</cx:pt>
          <cx:pt idx="17597">3.25</cx:pt>
          <cx:pt idx="17598">3.25</cx:pt>
          <cx:pt idx="17599">3.25</cx:pt>
          <cx:pt idx="17600">3.25</cx:pt>
          <cx:pt idx="17601">3.25</cx:pt>
          <cx:pt idx="17602">3.25</cx:pt>
          <cx:pt idx="17603">3.25</cx:pt>
          <cx:pt idx="17604">3.25</cx:pt>
          <cx:pt idx="17605">3.25</cx:pt>
          <cx:pt idx="17606">3.25</cx:pt>
          <cx:pt idx="17607">3.25</cx:pt>
          <cx:pt idx="17608">3.25</cx:pt>
          <cx:pt idx="17609">3.25</cx:pt>
          <cx:pt idx="17610">3.25</cx:pt>
          <cx:pt idx="17611">3.25</cx:pt>
          <cx:pt idx="17612">3.25</cx:pt>
          <cx:pt idx="17613">3.25</cx:pt>
          <cx:pt idx="17614">3.25</cx:pt>
          <cx:pt idx="17615">3.25</cx:pt>
          <cx:pt idx="17616">3.25</cx:pt>
          <cx:pt idx="17617">3.25</cx:pt>
          <cx:pt idx="17618">3.25</cx:pt>
          <cx:pt idx="17619">3.25</cx:pt>
          <cx:pt idx="17620">3.25</cx:pt>
          <cx:pt idx="17621">3.25</cx:pt>
          <cx:pt idx="17622">3.25</cx:pt>
          <cx:pt idx="17623">3.25</cx:pt>
          <cx:pt idx="17624">3.25</cx:pt>
          <cx:pt idx="17625">3.25</cx:pt>
          <cx:pt idx="17626">3.25</cx:pt>
          <cx:pt idx="17627">3.25</cx:pt>
          <cx:pt idx="17628">3.25</cx:pt>
          <cx:pt idx="17629">3.25</cx:pt>
          <cx:pt idx="17630">3.25</cx:pt>
          <cx:pt idx="17631">3.25</cx:pt>
          <cx:pt idx="17632">3.25</cx:pt>
          <cx:pt idx="17633">3.25</cx:pt>
          <cx:pt idx="17634">3.25</cx:pt>
          <cx:pt idx="17635">3.25</cx:pt>
          <cx:pt idx="17636">3.25</cx:pt>
          <cx:pt idx="17637">3.25</cx:pt>
          <cx:pt idx="17638">3.25</cx:pt>
          <cx:pt idx="17639">3.25</cx:pt>
          <cx:pt idx="17640">3.25</cx:pt>
          <cx:pt idx="17641">3.25</cx:pt>
          <cx:pt idx="17642">3.25</cx:pt>
          <cx:pt idx="17643">3.25</cx:pt>
          <cx:pt idx="17644">3.25</cx:pt>
          <cx:pt idx="17645">3.25</cx:pt>
          <cx:pt idx="17646">3.25</cx:pt>
          <cx:pt idx="17647">3.25</cx:pt>
          <cx:pt idx="17648">3.25</cx:pt>
          <cx:pt idx="17649">3.25</cx:pt>
          <cx:pt idx="17650">3.25</cx:pt>
          <cx:pt idx="17651">3.25</cx:pt>
          <cx:pt idx="17652">3.25</cx:pt>
          <cx:pt idx="17653">3.25</cx:pt>
          <cx:pt idx="17654">3.25</cx:pt>
          <cx:pt idx="17655">3.25</cx:pt>
          <cx:pt idx="17656">3.25</cx:pt>
          <cx:pt idx="17657">3.25</cx:pt>
          <cx:pt idx="17658">3.25</cx:pt>
          <cx:pt idx="17659">3.25</cx:pt>
          <cx:pt idx="17660">3.25</cx:pt>
          <cx:pt idx="17661">3.25</cx:pt>
          <cx:pt idx="17662">3.25</cx:pt>
          <cx:pt idx="17663">3.25</cx:pt>
          <cx:pt idx="17664">3.25</cx:pt>
          <cx:pt idx="17665">3.25</cx:pt>
          <cx:pt idx="17666">3.25</cx:pt>
          <cx:pt idx="17667">3.25</cx:pt>
          <cx:pt idx="17668">3.25</cx:pt>
          <cx:pt idx="17669">3.25</cx:pt>
          <cx:pt idx="17670">3.25</cx:pt>
          <cx:pt idx="17671">3.25</cx:pt>
          <cx:pt idx="17672">3.25</cx:pt>
          <cx:pt idx="17673">3.25</cx:pt>
          <cx:pt idx="17674">3.25</cx:pt>
          <cx:pt idx="17675">3.25</cx:pt>
          <cx:pt idx="17676">3.25</cx:pt>
          <cx:pt idx="17677">3.25</cx:pt>
          <cx:pt idx="17678">3.25</cx:pt>
          <cx:pt idx="17679">3.25</cx:pt>
          <cx:pt idx="17680">3.25</cx:pt>
          <cx:pt idx="17681">3.25</cx:pt>
          <cx:pt idx="17682">3.25</cx:pt>
          <cx:pt idx="17683">3.25</cx:pt>
          <cx:pt idx="17684">3.25</cx:pt>
          <cx:pt idx="17685">3.25</cx:pt>
          <cx:pt idx="17686">3.25</cx:pt>
          <cx:pt idx="17687">3.25</cx:pt>
          <cx:pt idx="17688">3.25</cx:pt>
          <cx:pt idx="17689">3.25</cx:pt>
          <cx:pt idx="17690">3.25</cx:pt>
          <cx:pt idx="17691">3.25</cx:pt>
          <cx:pt idx="17692">3.25</cx:pt>
          <cx:pt idx="17693">3.25</cx:pt>
          <cx:pt idx="17694">3.25</cx:pt>
          <cx:pt idx="17695">3.25</cx:pt>
          <cx:pt idx="17696">3.25</cx:pt>
          <cx:pt idx="17697">3.25</cx:pt>
          <cx:pt idx="17698">3.25</cx:pt>
          <cx:pt idx="17699">3.25</cx:pt>
          <cx:pt idx="17700">3.25</cx:pt>
          <cx:pt idx="17701">3.25</cx:pt>
          <cx:pt idx="17702">3.25</cx:pt>
          <cx:pt idx="17703">3.25</cx:pt>
          <cx:pt idx="17704">3.25</cx:pt>
          <cx:pt idx="17705">3.25</cx:pt>
          <cx:pt idx="17706">3.25</cx:pt>
          <cx:pt idx="17707">3.25</cx:pt>
          <cx:pt idx="17708">3.25</cx:pt>
          <cx:pt idx="17709">3.25</cx:pt>
          <cx:pt idx="17710">3.25</cx:pt>
          <cx:pt idx="17711">3.25</cx:pt>
          <cx:pt idx="17712">3.25</cx:pt>
          <cx:pt idx="17713">3.25</cx:pt>
          <cx:pt idx="17714">3.25</cx:pt>
          <cx:pt idx="17715">3.25</cx:pt>
          <cx:pt idx="17716">3.25</cx:pt>
          <cx:pt idx="17717">3.25</cx:pt>
          <cx:pt idx="17718">3.25</cx:pt>
          <cx:pt idx="17719">3.25</cx:pt>
          <cx:pt idx="17720">3.25</cx:pt>
          <cx:pt idx="17721">3.25</cx:pt>
          <cx:pt idx="17722">3.25</cx:pt>
          <cx:pt idx="17723">3.25</cx:pt>
          <cx:pt idx="17724">3.25</cx:pt>
          <cx:pt idx="17725">3.25</cx:pt>
          <cx:pt idx="17726">3.25</cx:pt>
          <cx:pt idx="17727">3.25</cx:pt>
          <cx:pt idx="17728">3.25</cx:pt>
          <cx:pt idx="17729">3.25</cx:pt>
          <cx:pt idx="17730">3.25</cx:pt>
          <cx:pt idx="17731">3.25</cx:pt>
          <cx:pt idx="17732">3.25</cx:pt>
          <cx:pt idx="17733">3.25</cx:pt>
          <cx:pt idx="17734">3.25</cx:pt>
          <cx:pt idx="17735">3.25</cx:pt>
          <cx:pt idx="17736">3.25</cx:pt>
          <cx:pt idx="17737">3.25</cx:pt>
          <cx:pt idx="17738">3.25</cx:pt>
          <cx:pt idx="17739">3.25</cx:pt>
          <cx:pt idx="17740">3.25</cx:pt>
          <cx:pt idx="17741">3.25</cx:pt>
          <cx:pt idx="17742">3.25</cx:pt>
          <cx:pt idx="17743">3.25</cx:pt>
          <cx:pt idx="17744">3.25</cx:pt>
          <cx:pt idx="17745">3.25</cx:pt>
          <cx:pt idx="17746">3.25</cx:pt>
          <cx:pt idx="17747">3.25</cx:pt>
          <cx:pt idx="17748">3.25</cx:pt>
          <cx:pt idx="17749">3.25</cx:pt>
          <cx:pt idx="17750">3.25</cx:pt>
          <cx:pt idx="17751">3.25</cx:pt>
          <cx:pt idx="17752">3.25</cx:pt>
          <cx:pt idx="17753">3.25</cx:pt>
          <cx:pt idx="17754">3.25</cx:pt>
          <cx:pt idx="17755">3.25</cx:pt>
          <cx:pt idx="17756">3.25</cx:pt>
          <cx:pt idx="17757">3.25</cx:pt>
          <cx:pt idx="17758">3.25</cx:pt>
          <cx:pt idx="17759">3.25</cx:pt>
          <cx:pt idx="17760">3.25</cx:pt>
          <cx:pt idx="17761">3.25</cx:pt>
          <cx:pt idx="17762">3.25</cx:pt>
          <cx:pt idx="17763">3.25</cx:pt>
          <cx:pt idx="17764">3.25</cx:pt>
          <cx:pt idx="17765">3.25</cx:pt>
          <cx:pt idx="17766">3.25</cx:pt>
          <cx:pt idx="17767">3.25</cx:pt>
          <cx:pt idx="17768">3.25</cx:pt>
          <cx:pt idx="17769">3.25</cx:pt>
          <cx:pt idx="17770">3.25</cx:pt>
          <cx:pt idx="17771">3.25</cx:pt>
          <cx:pt idx="17772">3.25</cx:pt>
          <cx:pt idx="17773">3.25</cx:pt>
          <cx:pt idx="17774">3.25</cx:pt>
          <cx:pt idx="17775">3.25</cx:pt>
          <cx:pt idx="17776">3.25</cx:pt>
          <cx:pt idx="17777">3.25</cx:pt>
          <cx:pt idx="17778">3.25</cx:pt>
          <cx:pt idx="17779">3.25</cx:pt>
          <cx:pt idx="17780">3.25</cx:pt>
          <cx:pt idx="17781">3.25</cx:pt>
          <cx:pt idx="17782">3.25</cx:pt>
          <cx:pt idx="17783">3.25</cx:pt>
          <cx:pt idx="17784">3.25</cx:pt>
          <cx:pt idx="17785">3.25</cx:pt>
          <cx:pt idx="17786">3.25</cx:pt>
          <cx:pt idx="17787">3.25</cx:pt>
          <cx:pt idx="17788">3.25</cx:pt>
          <cx:pt idx="17789">3.25</cx:pt>
          <cx:pt idx="17790">3.25</cx:pt>
          <cx:pt idx="17791">3.25</cx:pt>
          <cx:pt idx="17792">3.25</cx:pt>
          <cx:pt idx="17793">3.25</cx:pt>
          <cx:pt idx="17794">3.25</cx:pt>
          <cx:pt idx="17795">3.25</cx:pt>
          <cx:pt idx="17796">3.25</cx:pt>
          <cx:pt idx="17797">3.25</cx:pt>
          <cx:pt idx="17798">3.25</cx:pt>
          <cx:pt idx="17799">3.25</cx:pt>
          <cx:pt idx="17800">3.25</cx:pt>
          <cx:pt idx="17801">3.25</cx:pt>
          <cx:pt idx="17802">3.25</cx:pt>
          <cx:pt idx="17803">3.25</cx:pt>
          <cx:pt idx="17804">3.25</cx:pt>
          <cx:pt idx="17805">3.25</cx:pt>
          <cx:pt idx="17806">3.25</cx:pt>
          <cx:pt idx="17807">3.25</cx:pt>
          <cx:pt idx="17808">3.25</cx:pt>
          <cx:pt idx="17809">3.25</cx:pt>
          <cx:pt idx="17810">3.25</cx:pt>
          <cx:pt idx="17811">3.25</cx:pt>
          <cx:pt idx="17812">3.25</cx:pt>
          <cx:pt idx="17813">3.25</cx:pt>
          <cx:pt idx="17814">3.25</cx:pt>
          <cx:pt idx="17815">3.25</cx:pt>
          <cx:pt idx="17816">3.25</cx:pt>
          <cx:pt idx="17817">3.25</cx:pt>
          <cx:pt idx="17818">3.25</cx:pt>
          <cx:pt idx="17819">3.25</cx:pt>
          <cx:pt idx="17820">3.25</cx:pt>
          <cx:pt idx="17821">3.25</cx:pt>
          <cx:pt idx="17822">3.25</cx:pt>
          <cx:pt idx="17823">3.25</cx:pt>
          <cx:pt idx="17824">3.25</cx:pt>
          <cx:pt idx="17825">3.25</cx:pt>
          <cx:pt idx="17826">3.25</cx:pt>
          <cx:pt idx="17827">3.25</cx:pt>
          <cx:pt idx="17828">3.25</cx:pt>
          <cx:pt idx="17829">3.25</cx:pt>
          <cx:pt idx="17830">3.25</cx:pt>
          <cx:pt idx="17831">3.25</cx:pt>
          <cx:pt idx="17832">3.25</cx:pt>
          <cx:pt idx="17833">3.25</cx:pt>
          <cx:pt idx="17834">3.25</cx:pt>
          <cx:pt idx="17835">3.25</cx:pt>
          <cx:pt idx="17836">3.25</cx:pt>
          <cx:pt idx="17837">3.25</cx:pt>
          <cx:pt idx="17838">3.25</cx:pt>
          <cx:pt idx="17839">3.25</cx:pt>
          <cx:pt idx="17840">3.25</cx:pt>
          <cx:pt idx="17841">3.25</cx:pt>
          <cx:pt idx="17842">3.25</cx:pt>
          <cx:pt idx="17843">3.25</cx:pt>
          <cx:pt idx="17844">3.25</cx:pt>
          <cx:pt idx="17845">3.25</cx:pt>
          <cx:pt idx="17846">3.25</cx:pt>
          <cx:pt idx="17847">3.25</cx:pt>
          <cx:pt idx="17848">3.25</cx:pt>
          <cx:pt idx="17849">3.25</cx:pt>
          <cx:pt idx="17850">3.25</cx:pt>
          <cx:pt idx="17851">3.25</cx:pt>
          <cx:pt idx="17852">3.25</cx:pt>
          <cx:pt idx="17853">3.25</cx:pt>
          <cx:pt idx="17854">3.25</cx:pt>
          <cx:pt idx="17855">3.25</cx:pt>
          <cx:pt idx="17856">3.25</cx:pt>
          <cx:pt idx="17857">3.25</cx:pt>
          <cx:pt idx="17858">3.25</cx:pt>
          <cx:pt idx="17859">3.25</cx:pt>
          <cx:pt idx="17860">3.25</cx:pt>
          <cx:pt idx="17861">3.25</cx:pt>
          <cx:pt idx="17862">3.25</cx:pt>
          <cx:pt idx="17863">3.25</cx:pt>
          <cx:pt idx="17864">3.25</cx:pt>
          <cx:pt idx="17865">3.25</cx:pt>
          <cx:pt idx="17866">3.25</cx:pt>
          <cx:pt idx="17867">3.25</cx:pt>
          <cx:pt idx="17868">3.25</cx:pt>
          <cx:pt idx="17869">3.25</cx:pt>
          <cx:pt idx="17870">3.25</cx:pt>
          <cx:pt idx="17871">3.25</cx:pt>
          <cx:pt idx="17872">3.25</cx:pt>
          <cx:pt idx="17873">3.25</cx:pt>
          <cx:pt idx="17874">3.25</cx:pt>
          <cx:pt idx="17875">3.25</cx:pt>
          <cx:pt idx="17876">3.25</cx:pt>
          <cx:pt idx="17877">3.25</cx:pt>
          <cx:pt idx="17878">3.25</cx:pt>
          <cx:pt idx="17879">3.25</cx:pt>
          <cx:pt idx="17880">3.25</cx:pt>
          <cx:pt idx="17881">3.25</cx:pt>
          <cx:pt idx="17882">3.25</cx:pt>
          <cx:pt idx="17883">3.25</cx:pt>
          <cx:pt idx="17884">3.25</cx:pt>
          <cx:pt idx="17885">3.25</cx:pt>
          <cx:pt idx="17886">3.25</cx:pt>
          <cx:pt idx="17887">3.25</cx:pt>
          <cx:pt idx="17888">3.25</cx:pt>
          <cx:pt idx="17889">3.25</cx:pt>
          <cx:pt idx="17890">3.25</cx:pt>
          <cx:pt idx="17891">3.25</cx:pt>
          <cx:pt idx="17892">3.25</cx:pt>
          <cx:pt idx="17893">3.25</cx:pt>
          <cx:pt idx="17894">3.25</cx:pt>
          <cx:pt idx="17895">3.25</cx:pt>
          <cx:pt idx="17896">3.25</cx:pt>
          <cx:pt idx="17897">3.25</cx:pt>
          <cx:pt idx="17898">3.25</cx:pt>
          <cx:pt idx="17899">3.25</cx:pt>
          <cx:pt idx="17900">3.25</cx:pt>
          <cx:pt idx="17901">3.25</cx:pt>
          <cx:pt idx="17902">3.25</cx:pt>
          <cx:pt idx="17903">3.25</cx:pt>
          <cx:pt idx="17904">3.25</cx:pt>
          <cx:pt idx="17905">3.25</cx:pt>
          <cx:pt idx="17906">3.25</cx:pt>
          <cx:pt idx="17907">3.25</cx:pt>
          <cx:pt idx="17908">3.25</cx:pt>
          <cx:pt idx="17909">3.25</cx:pt>
          <cx:pt idx="17910">3.25</cx:pt>
          <cx:pt idx="17911">3.25</cx:pt>
          <cx:pt idx="17912">3.25</cx:pt>
          <cx:pt idx="17913">3.25</cx:pt>
          <cx:pt idx="17914">3.25</cx:pt>
          <cx:pt idx="17915">3.25</cx:pt>
          <cx:pt idx="17916">3.25</cx:pt>
          <cx:pt idx="17917">3.25</cx:pt>
          <cx:pt idx="17918">3.25</cx:pt>
          <cx:pt idx="17919">3.25</cx:pt>
          <cx:pt idx="17920">3.25</cx:pt>
          <cx:pt idx="17921">3.25</cx:pt>
          <cx:pt idx="17922">3.25</cx:pt>
          <cx:pt idx="17923">3.25</cx:pt>
          <cx:pt idx="17924">3.25</cx:pt>
          <cx:pt idx="17925">3.25</cx:pt>
          <cx:pt idx="17926">3.25</cx:pt>
          <cx:pt idx="17927">3.25</cx:pt>
          <cx:pt idx="17928">3.25</cx:pt>
          <cx:pt idx="17929">3.25</cx:pt>
          <cx:pt idx="17930">3.25</cx:pt>
          <cx:pt idx="17931">3.25</cx:pt>
          <cx:pt idx="17932">3.25</cx:pt>
          <cx:pt idx="17933">3.25</cx:pt>
          <cx:pt idx="17934">3.25</cx:pt>
          <cx:pt idx="17935">3.25</cx:pt>
          <cx:pt idx="17936">3.25</cx:pt>
          <cx:pt idx="17937">3.25</cx:pt>
          <cx:pt idx="17938">3.25</cx:pt>
          <cx:pt idx="17939">3.25</cx:pt>
          <cx:pt idx="17940">3.25</cx:pt>
          <cx:pt idx="17941">3.25</cx:pt>
          <cx:pt idx="17942">3.25</cx:pt>
          <cx:pt idx="17943">3.25</cx:pt>
          <cx:pt idx="17944">3.25</cx:pt>
          <cx:pt idx="17945">3.25</cx:pt>
          <cx:pt idx="17946">3.25</cx:pt>
          <cx:pt idx="17947">3.25</cx:pt>
          <cx:pt idx="17948">3.25</cx:pt>
          <cx:pt idx="17949">3.25</cx:pt>
          <cx:pt idx="17950">3.25</cx:pt>
          <cx:pt idx="17951">3.25</cx:pt>
          <cx:pt idx="17952">3.25</cx:pt>
          <cx:pt idx="17953">3.25</cx:pt>
          <cx:pt idx="17954">3.25</cx:pt>
          <cx:pt idx="17955">3.25</cx:pt>
          <cx:pt idx="17956">3.25</cx:pt>
          <cx:pt idx="17957">3.25</cx:pt>
          <cx:pt idx="17958">3.25</cx:pt>
          <cx:pt idx="17959">3.25</cx:pt>
          <cx:pt idx="17960">3.25</cx:pt>
          <cx:pt idx="17961">3.25</cx:pt>
          <cx:pt idx="17962">3.25</cx:pt>
          <cx:pt idx="17963">3.25</cx:pt>
          <cx:pt idx="17964">3.25</cx:pt>
          <cx:pt idx="17965">3.25</cx:pt>
          <cx:pt idx="17966">3.25</cx:pt>
          <cx:pt idx="17967">3.25</cx:pt>
          <cx:pt idx="17968">3.25</cx:pt>
          <cx:pt idx="17969">3.25</cx:pt>
          <cx:pt idx="17970">3.25</cx:pt>
          <cx:pt idx="17971">3.25</cx:pt>
          <cx:pt idx="17972">3.25</cx:pt>
          <cx:pt idx="17973">3.25</cx:pt>
          <cx:pt idx="17974">3.25</cx:pt>
          <cx:pt idx="17975">3.25</cx:pt>
          <cx:pt idx="17976">3.25</cx:pt>
          <cx:pt idx="17977">3.25</cx:pt>
          <cx:pt idx="17978">3.25</cx:pt>
          <cx:pt idx="17979">3.25</cx:pt>
          <cx:pt idx="17980">3.25</cx:pt>
          <cx:pt idx="17981">3.25</cx:pt>
          <cx:pt idx="17982">3.25</cx:pt>
          <cx:pt idx="17983">3.25</cx:pt>
          <cx:pt idx="17984">3.25</cx:pt>
          <cx:pt idx="17985">3.25</cx:pt>
          <cx:pt idx="17986">3.25</cx:pt>
          <cx:pt idx="17987">3.25</cx:pt>
          <cx:pt idx="17988">3.25</cx:pt>
          <cx:pt idx="17989">3.25</cx:pt>
          <cx:pt idx="17990">3.25</cx:pt>
          <cx:pt idx="17991">3.25</cx:pt>
          <cx:pt idx="17992">3.25</cx:pt>
          <cx:pt idx="17993">3.25</cx:pt>
          <cx:pt idx="17994">3.25</cx:pt>
          <cx:pt idx="17995">3.25</cx:pt>
          <cx:pt idx="17996">3.25</cx:pt>
          <cx:pt idx="17997">3.25</cx:pt>
          <cx:pt idx="17998">3.25</cx:pt>
          <cx:pt idx="17999">3.25</cx:pt>
          <cx:pt idx="18000">3.25</cx:pt>
          <cx:pt idx="18001">3.25</cx:pt>
          <cx:pt idx="18002">3.25</cx:pt>
          <cx:pt idx="18003">3.25</cx:pt>
          <cx:pt idx="18004">3.25</cx:pt>
          <cx:pt idx="18005">3.25</cx:pt>
          <cx:pt idx="18006">3.25</cx:pt>
          <cx:pt idx="18007">3.25</cx:pt>
          <cx:pt idx="18008">3.25</cx:pt>
          <cx:pt idx="18009">3.25</cx:pt>
          <cx:pt idx="18010">3.25</cx:pt>
          <cx:pt idx="18011">3.25</cx:pt>
          <cx:pt idx="18012">3.25</cx:pt>
          <cx:pt idx="18013">3.25</cx:pt>
          <cx:pt idx="18014">3.25</cx:pt>
          <cx:pt idx="18015">3.25</cx:pt>
          <cx:pt idx="18016">3.25</cx:pt>
          <cx:pt idx="18017">3.25</cx:pt>
          <cx:pt idx="18018">3.25</cx:pt>
          <cx:pt idx="18019">3.25</cx:pt>
          <cx:pt idx="18020">3.25</cx:pt>
          <cx:pt idx="18021">3.25</cx:pt>
          <cx:pt idx="18022">3.25</cx:pt>
          <cx:pt idx="18023">3.25</cx:pt>
          <cx:pt idx="18024">3.25</cx:pt>
          <cx:pt idx="18025">3.25</cx:pt>
          <cx:pt idx="18026">3.25</cx:pt>
          <cx:pt idx="18027">3.25</cx:pt>
          <cx:pt idx="18028">3.25</cx:pt>
          <cx:pt idx="18029">3.25</cx:pt>
          <cx:pt idx="18030">3.25</cx:pt>
          <cx:pt idx="18031">3.25</cx:pt>
          <cx:pt idx="18032">3.25</cx:pt>
          <cx:pt idx="18033">3.25</cx:pt>
          <cx:pt idx="18034">3.25</cx:pt>
          <cx:pt idx="18035">3.25</cx:pt>
          <cx:pt idx="18036">3.25</cx:pt>
          <cx:pt idx="18037">3.25</cx:pt>
          <cx:pt idx="18038">3.25</cx:pt>
          <cx:pt idx="18039">3.25</cx:pt>
          <cx:pt idx="18040">3.25</cx:pt>
          <cx:pt idx="18041">3.25</cx:pt>
          <cx:pt idx="18042">3.25</cx:pt>
          <cx:pt idx="18043">3.25</cx:pt>
          <cx:pt idx="18044">3.25</cx:pt>
          <cx:pt idx="18045">3.25</cx:pt>
          <cx:pt idx="18046">3.25</cx:pt>
          <cx:pt idx="18047">3.25</cx:pt>
          <cx:pt idx="18048">3.25</cx:pt>
          <cx:pt idx="18049">3.25</cx:pt>
          <cx:pt idx="18050">3.25</cx:pt>
          <cx:pt idx="18051">3.25</cx:pt>
          <cx:pt idx="18052">3.25</cx:pt>
          <cx:pt idx="18053">3.25</cx:pt>
          <cx:pt idx="18054">3.25</cx:pt>
          <cx:pt idx="18055">3.25</cx:pt>
          <cx:pt idx="18056">3.25</cx:pt>
          <cx:pt idx="18057">3.25</cx:pt>
          <cx:pt idx="18058">3.25</cx:pt>
          <cx:pt idx="18059">3.25</cx:pt>
          <cx:pt idx="18060">3.25</cx:pt>
          <cx:pt idx="18061">3.25</cx:pt>
          <cx:pt idx="18062">3.25</cx:pt>
          <cx:pt idx="18063">3.25</cx:pt>
          <cx:pt idx="18064">3.25</cx:pt>
          <cx:pt idx="18065">3.25</cx:pt>
          <cx:pt idx="18066">3.25</cx:pt>
          <cx:pt idx="18067">3.25</cx:pt>
          <cx:pt idx="18068">3.25</cx:pt>
          <cx:pt idx="18069">3.25</cx:pt>
          <cx:pt idx="18070">3.25</cx:pt>
          <cx:pt idx="18071">3.25</cx:pt>
          <cx:pt idx="18072">3.25</cx:pt>
          <cx:pt idx="18073">3.25</cx:pt>
          <cx:pt idx="18074">3.25</cx:pt>
          <cx:pt idx="18075">3.25</cx:pt>
          <cx:pt idx="18076">3.25</cx:pt>
          <cx:pt idx="18077">3.25</cx:pt>
          <cx:pt idx="18078">3.25</cx:pt>
          <cx:pt idx="18079">3.25</cx:pt>
          <cx:pt idx="18080">3.25</cx:pt>
          <cx:pt idx="18081">3.25</cx:pt>
          <cx:pt idx="18082">3.25</cx:pt>
          <cx:pt idx="18083">3.25</cx:pt>
          <cx:pt idx="18084">3.25</cx:pt>
          <cx:pt idx="18085">3.25</cx:pt>
          <cx:pt idx="18086">3.25</cx:pt>
          <cx:pt idx="18087">3.25</cx:pt>
          <cx:pt idx="18088">3.25</cx:pt>
          <cx:pt idx="18089">3.25</cx:pt>
          <cx:pt idx="18090">3.25</cx:pt>
          <cx:pt idx="18091">3.25</cx:pt>
          <cx:pt idx="18092">3.25</cx:pt>
          <cx:pt idx="18093">3.25</cx:pt>
          <cx:pt idx="18094">3.25</cx:pt>
          <cx:pt idx="18095">3.25</cx:pt>
          <cx:pt idx="18096">3.25</cx:pt>
          <cx:pt idx="18097">3.25</cx:pt>
          <cx:pt idx="18098">3.25</cx:pt>
          <cx:pt idx="18099">3.25</cx:pt>
          <cx:pt idx="18100">3.25</cx:pt>
          <cx:pt idx="18101">3.25</cx:pt>
          <cx:pt idx="18102">3.25</cx:pt>
          <cx:pt idx="18103">3.25</cx:pt>
          <cx:pt idx="18104">3.25</cx:pt>
          <cx:pt idx="18105">3.25</cx:pt>
          <cx:pt idx="18106">3.25</cx:pt>
          <cx:pt idx="18107">3.25</cx:pt>
          <cx:pt idx="18108">3.25</cx:pt>
          <cx:pt idx="18109">3.25</cx:pt>
          <cx:pt idx="18110">3.25</cx:pt>
          <cx:pt idx="18111">3.25</cx:pt>
          <cx:pt idx="18112">3.25</cx:pt>
          <cx:pt idx="18113">3.25</cx:pt>
          <cx:pt idx="18114">3.25</cx:pt>
          <cx:pt idx="18115">3.25</cx:pt>
          <cx:pt idx="18116">3.25</cx:pt>
          <cx:pt idx="18117">3.25</cx:pt>
          <cx:pt idx="18118">3.25</cx:pt>
          <cx:pt idx="18119">3.25</cx:pt>
          <cx:pt idx="18120">3.25</cx:pt>
          <cx:pt idx="18121">3.25</cx:pt>
          <cx:pt idx="18122">3.25</cx:pt>
          <cx:pt idx="18123">3.25</cx:pt>
          <cx:pt idx="18124">3.25</cx:pt>
          <cx:pt idx="18125">3.25</cx:pt>
          <cx:pt idx="18126">3.25</cx:pt>
          <cx:pt idx="18127">3.25</cx:pt>
          <cx:pt idx="18128">3.25</cx:pt>
          <cx:pt idx="18129">3.25</cx:pt>
          <cx:pt idx="18130">3.25</cx:pt>
          <cx:pt idx="18131">3.25</cx:pt>
          <cx:pt idx="18132">3.25</cx:pt>
          <cx:pt idx="18133">3.25</cx:pt>
          <cx:pt idx="18134">3.25</cx:pt>
          <cx:pt idx="18135">3.25</cx:pt>
          <cx:pt idx="18136">3.25</cx:pt>
          <cx:pt idx="18137">3.25</cx:pt>
          <cx:pt idx="18138">3.25</cx:pt>
          <cx:pt idx="18139">3.25</cx:pt>
          <cx:pt idx="18140">3.25</cx:pt>
          <cx:pt idx="18141">3.25</cx:pt>
          <cx:pt idx="18142">3.25</cx:pt>
          <cx:pt idx="18143">3.25</cx:pt>
          <cx:pt idx="18144">3.25</cx:pt>
          <cx:pt idx="18145">3.25</cx:pt>
          <cx:pt idx="18146">3.25</cx:pt>
          <cx:pt idx="18147">3.25</cx:pt>
          <cx:pt idx="18148">3.25</cx:pt>
          <cx:pt idx="18149">3.25</cx:pt>
          <cx:pt idx="18150">3.25</cx:pt>
          <cx:pt idx="18151">3.25</cx:pt>
          <cx:pt idx="18152">3.25</cx:pt>
          <cx:pt idx="18153">3.25</cx:pt>
          <cx:pt idx="18154">3.25</cx:pt>
          <cx:pt idx="18155">3.25</cx:pt>
          <cx:pt idx="18156">3.25</cx:pt>
          <cx:pt idx="18157">3.25</cx:pt>
          <cx:pt idx="18158">3.25</cx:pt>
          <cx:pt idx="18159">3.25</cx:pt>
          <cx:pt idx="18160">3.25</cx:pt>
          <cx:pt idx="18161">3.25</cx:pt>
          <cx:pt idx="18162">3.25</cx:pt>
          <cx:pt idx="18163">3.25</cx:pt>
          <cx:pt idx="18164">3.25</cx:pt>
          <cx:pt idx="18165">3.25</cx:pt>
          <cx:pt idx="18166">3.25</cx:pt>
          <cx:pt idx="18167">3.25</cx:pt>
          <cx:pt idx="18168">3.25</cx:pt>
          <cx:pt idx="18169">3.25</cx:pt>
          <cx:pt idx="18170">3.25</cx:pt>
          <cx:pt idx="18171">3.25</cx:pt>
          <cx:pt idx="18172">3.25</cx:pt>
          <cx:pt idx="18173">3.25</cx:pt>
          <cx:pt idx="18174">3.25</cx:pt>
          <cx:pt idx="18175">3.25</cx:pt>
          <cx:pt idx="18176">3.25</cx:pt>
          <cx:pt idx="18177">3.25</cx:pt>
          <cx:pt idx="18178">3.25</cx:pt>
          <cx:pt idx="18179">3.25</cx:pt>
          <cx:pt idx="18180">3.25</cx:pt>
          <cx:pt idx="18181">3.25</cx:pt>
          <cx:pt idx="18182">3.25</cx:pt>
          <cx:pt idx="18183">3.25</cx:pt>
          <cx:pt idx="18184">3.25</cx:pt>
          <cx:pt idx="18185">3.25</cx:pt>
          <cx:pt idx="18186">3.25</cx:pt>
          <cx:pt idx="18187">3.25</cx:pt>
          <cx:pt idx="18188">3.25</cx:pt>
          <cx:pt idx="18189">3.25</cx:pt>
          <cx:pt idx="18190">3.25</cx:pt>
          <cx:pt idx="18191">3.25</cx:pt>
          <cx:pt idx="18192">3.25</cx:pt>
          <cx:pt idx="18193">3.25</cx:pt>
          <cx:pt idx="18194">3.25</cx:pt>
          <cx:pt idx="18195">3.25</cx:pt>
          <cx:pt idx="18196">3.25</cx:pt>
          <cx:pt idx="18197">3.25</cx:pt>
          <cx:pt idx="18198">3.25</cx:pt>
          <cx:pt idx="18199">3.25</cx:pt>
          <cx:pt idx="18200">3.25</cx:pt>
          <cx:pt idx="18201">3.25</cx:pt>
          <cx:pt idx="18202">3.25</cx:pt>
          <cx:pt idx="18203">3.25</cx:pt>
          <cx:pt idx="18204">3.25</cx:pt>
          <cx:pt idx="18205">3.25</cx:pt>
          <cx:pt idx="18206">3.25</cx:pt>
          <cx:pt idx="18207">3.25</cx:pt>
          <cx:pt idx="18208">3.25</cx:pt>
          <cx:pt idx="18209">3.25</cx:pt>
          <cx:pt idx="18210">3.25</cx:pt>
          <cx:pt idx="18211">3.25</cx:pt>
          <cx:pt idx="18212">3.25</cx:pt>
          <cx:pt idx="18213">3.25</cx:pt>
          <cx:pt idx="18214">3.25</cx:pt>
          <cx:pt idx="18215">3.25</cx:pt>
          <cx:pt idx="18216">3.25</cx:pt>
          <cx:pt idx="18217">3.25</cx:pt>
          <cx:pt idx="18218">3.25</cx:pt>
          <cx:pt idx="18219">3.25</cx:pt>
          <cx:pt idx="18220">3.25</cx:pt>
          <cx:pt idx="18221">3.25</cx:pt>
          <cx:pt idx="18222">3.25</cx:pt>
          <cx:pt idx="18223">3.25</cx:pt>
          <cx:pt idx="18224">3.25</cx:pt>
          <cx:pt idx="18225">3.25</cx:pt>
          <cx:pt idx="18226">3.25</cx:pt>
          <cx:pt idx="18227">3.25</cx:pt>
          <cx:pt idx="18228">3.25</cx:pt>
          <cx:pt idx="18229">3.25</cx:pt>
          <cx:pt idx="18230">3.25</cx:pt>
          <cx:pt idx="18231">3.25</cx:pt>
          <cx:pt idx="18232">3.25</cx:pt>
          <cx:pt idx="18233">3.25</cx:pt>
          <cx:pt idx="18234">3.25</cx:pt>
          <cx:pt idx="18235">3.25</cx:pt>
          <cx:pt idx="18236">3.25</cx:pt>
          <cx:pt idx="18237">3.25</cx:pt>
          <cx:pt idx="18238">3.25</cx:pt>
          <cx:pt idx="18239">3.25</cx:pt>
          <cx:pt idx="18240">3.25</cx:pt>
          <cx:pt idx="18241">3.25</cx:pt>
          <cx:pt idx="18242">3.25</cx:pt>
          <cx:pt idx="18243">3.25</cx:pt>
          <cx:pt idx="18244">3.25</cx:pt>
          <cx:pt idx="18245">3.25</cx:pt>
          <cx:pt idx="18246">3.25</cx:pt>
          <cx:pt idx="18247">3.25</cx:pt>
          <cx:pt idx="18248">3.25</cx:pt>
          <cx:pt idx="18249">3.25</cx:pt>
          <cx:pt idx="18250">3.25</cx:pt>
          <cx:pt idx="18251">3.25</cx:pt>
          <cx:pt idx="18252">3.25</cx:pt>
          <cx:pt idx="18253">3.25</cx:pt>
          <cx:pt idx="18254">3.25</cx:pt>
          <cx:pt idx="18255">3.25</cx:pt>
          <cx:pt idx="18256">3.25</cx:pt>
          <cx:pt idx="18257">3.25</cx:pt>
          <cx:pt idx="18258">3.25</cx:pt>
          <cx:pt idx="18259">3.25</cx:pt>
          <cx:pt idx="18260">3.25</cx:pt>
          <cx:pt idx="18261">3.25</cx:pt>
          <cx:pt idx="18262">3.25</cx:pt>
          <cx:pt idx="18263">3.25</cx:pt>
          <cx:pt idx="18264">3.25</cx:pt>
          <cx:pt idx="18265">3.25</cx:pt>
          <cx:pt idx="18266">3.25</cx:pt>
          <cx:pt idx="18267">3.25</cx:pt>
          <cx:pt idx="18268">3.25</cx:pt>
          <cx:pt idx="18269">3.25</cx:pt>
          <cx:pt idx="18270">3.25</cx:pt>
          <cx:pt idx="18271">3.25</cx:pt>
          <cx:pt idx="18272">3.25</cx:pt>
          <cx:pt idx="18273">3.25</cx:pt>
          <cx:pt idx="18274">3.25</cx:pt>
          <cx:pt idx="18275">3.25</cx:pt>
          <cx:pt idx="18276">3.25</cx:pt>
          <cx:pt idx="18277">3.25</cx:pt>
          <cx:pt idx="18278">3.25</cx:pt>
          <cx:pt idx="18279">3.25</cx:pt>
          <cx:pt idx="18280">3.25</cx:pt>
          <cx:pt idx="18281">3.25</cx:pt>
          <cx:pt idx="18282">3.25</cx:pt>
          <cx:pt idx="18283">3.25</cx:pt>
          <cx:pt idx="18284">3.25</cx:pt>
          <cx:pt idx="18285">3.25</cx:pt>
          <cx:pt idx="18286">3.25</cx:pt>
          <cx:pt idx="18287">3.25</cx:pt>
          <cx:pt idx="18288">3.25</cx:pt>
          <cx:pt idx="18289">3.25</cx:pt>
          <cx:pt idx="18290">3.25</cx:pt>
          <cx:pt idx="18291">3.25</cx:pt>
          <cx:pt idx="18292">3.25</cx:pt>
          <cx:pt idx="18293">3.25</cx:pt>
          <cx:pt idx="18294">3.25</cx:pt>
          <cx:pt idx="18295">3.25</cx:pt>
          <cx:pt idx="18296">3.25</cx:pt>
          <cx:pt idx="18297">3.25</cx:pt>
          <cx:pt idx="18298">3.25</cx:pt>
          <cx:pt idx="18299">3.25</cx:pt>
          <cx:pt idx="18300">3.25</cx:pt>
          <cx:pt idx="18301">3.25</cx:pt>
          <cx:pt idx="18302">3.25</cx:pt>
          <cx:pt idx="18303">3.25</cx:pt>
          <cx:pt idx="18304">3.25</cx:pt>
          <cx:pt idx="18305">3.25</cx:pt>
          <cx:pt idx="18306">3.25</cx:pt>
          <cx:pt idx="18307">3.25</cx:pt>
          <cx:pt idx="18308">3.25</cx:pt>
          <cx:pt idx="18309">3.25</cx:pt>
          <cx:pt idx="18310">3.25</cx:pt>
          <cx:pt idx="18311">3.25</cx:pt>
          <cx:pt idx="18312">3.25</cx:pt>
          <cx:pt idx="18313">3.25</cx:pt>
          <cx:pt idx="18314">3.25</cx:pt>
          <cx:pt idx="18315">3.25</cx:pt>
          <cx:pt idx="18316">3.25</cx:pt>
          <cx:pt idx="18317">3.25</cx:pt>
          <cx:pt idx="18318">3.25</cx:pt>
          <cx:pt idx="18319">3.25</cx:pt>
          <cx:pt idx="18320">3.25</cx:pt>
          <cx:pt idx="18321">3.25</cx:pt>
          <cx:pt idx="18322">3.25</cx:pt>
          <cx:pt idx="18323">3.25</cx:pt>
          <cx:pt idx="18324">3.25</cx:pt>
          <cx:pt idx="18325">3.25</cx:pt>
          <cx:pt idx="18326">3.25</cx:pt>
          <cx:pt idx="18327">3.25</cx:pt>
          <cx:pt idx="18328">3.25</cx:pt>
          <cx:pt idx="18329">3.25</cx:pt>
          <cx:pt idx="18330">3.25</cx:pt>
          <cx:pt idx="18331">3.25</cx:pt>
          <cx:pt idx="18332">3.25</cx:pt>
          <cx:pt idx="18333">3.25</cx:pt>
          <cx:pt idx="18334">3.25</cx:pt>
          <cx:pt idx="18335">3.25</cx:pt>
          <cx:pt idx="18336">3.25</cx:pt>
          <cx:pt idx="18337">3.25</cx:pt>
          <cx:pt idx="18338">3.25</cx:pt>
          <cx:pt idx="18339">3.25</cx:pt>
          <cx:pt idx="18340">3.25</cx:pt>
          <cx:pt idx="18341">3.25</cx:pt>
          <cx:pt idx="18342">3.25</cx:pt>
          <cx:pt idx="18343">3.25</cx:pt>
          <cx:pt idx="18344">3.25</cx:pt>
          <cx:pt idx="18345">3.25</cx:pt>
          <cx:pt idx="18346">3.25</cx:pt>
          <cx:pt idx="18347">3.25</cx:pt>
          <cx:pt idx="18348">3.25</cx:pt>
          <cx:pt idx="18349">3.25</cx:pt>
          <cx:pt idx="18350">3.25</cx:pt>
          <cx:pt idx="18351">3.25</cx:pt>
          <cx:pt idx="18352">3.25</cx:pt>
          <cx:pt idx="18353">3.25</cx:pt>
          <cx:pt idx="18354">3.25</cx:pt>
          <cx:pt idx="18355">3.25</cx:pt>
          <cx:pt idx="18356">3.25</cx:pt>
          <cx:pt idx="18357">3.25</cx:pt>
          <cx:pt idx="18358">3.25</cx:pt>
          <cx:pt idx="18359">3.25</cx:pt>
          <cx:pt idx="18360">3.25</cx:pt>
          <cx:pt idx="18361">3.25</cx:pt>
          <cx:pt idx="18362">3.25</cx:pt>
          <cx:pt idx="18363">3.25</cx:pt>
          <cx:pt idx="18364">3.25</cx:pt>
          <cx:pt idx="18365">3.25</cx:pt>
          <cx:pt idx="18366">3.25</cx:pt>
          <cx:pt idx="18367">3.25</cx:pt>
          <cx:pt idx="18368">3.25</cx:pt>
          <cx:pt idx="18369">3.25</cx:pt>
          <cx:pt idx="18370">3.25</cx:pt>
          <cx:pt idx="18371">3.25</cx:pt>
          <cx:pt idx="18372">3.25</cx:pt>
          <cx:pt idx="18373">3.25</cx:pt>
          <cx:pt idx="18374">3.25</cx:pt>
          <cx:pt idx="18375">3.25</cx:pt>
          <cx:pt idx="18376">3.25</cx:pt>
          <cx:pt idx="18377">3.25</cx:pt>
          <cx:pt idx="18378">3.25</cx:pt>
          <cx:pt idx="18379">3.25</cx:pt>
          <cx:pt idx="18380">3.25</cx:pt>
          <cx:pt idx="18381">3.25</cx:pt>
          <cx:pt idx="18382">3.25</cx:pt>
          <cx:pt idx="18383">3.25</cx:pt>
          <cx:pt idx="18384">3.25</cx:pt>
          <cx:pt idx="18385">3.25</cx:pt>
          <cx:pt idx="18386">3.25</cx:pt>
          <cx:pt idx="18387">3.25</cx:pt>
          <cx:pt idx="18388">3.25</cx:pt>
          <cx:pt idx="18389">3.25</cx:pt>
          <cx:pt idx="18390">3.25</cx:pt>
          <cx:pt idx="18391">3.25</cx:pt>
          <cx:pt idx="18392">3.25</cx:pt>
          <cx:pt idx="18393">3.25</cx:pt>
          <cx:pt idx="18394">3.25</cx:pt>
          <cx:pt idx="18395">3.25</cx:pt>
          <cx:pt idx="18396">3.25</cx:pt>
          <cx:pt idx="18397">3.25</cx:pt>
          <cx:pt idx="18398">3.25</cx:pt>
          <cx:pt idx="18399">3.25</cx:pt>
          <cx:pt idx="18400">3.25</cx:pt>
          <cx:pt idx="18401">3.25</cx:pt>
          <cx:pt idx="18402">3.25</cx:pt>
          <cx:pt idx="18403">3.25</cx:pt>
          <cx:pt idx="18404">3.25</cx:pt>
          <cx:pt idx="18405">3.25</cx:pt>
          <cx:pt idx="18406">3.25</cx:pt>
          <cx:pt idx="18407">3.25</cx:pt>
          <cx:pt idx="18408">3.25</cx:pt>
          <cx:pt idx="18409">3.25</cx:pt>
          <cx:pt idx="18410">3.25</cx:pt>
          <cx:pt idx="18411">3.25</cx:pt>
          <cx:pt idx="18412">3.25</cx:pt>
          <cx:pt idx="18413">3.25</cx:pt>
          <cx:pt idx="18414">3.25</cx:pt>
          <cx:pt idx="18415">3.25</cx:pt>
          <cx:pt idx="18416">3.25</cx:pt>
          <cx:pt idx="18417">3.25</cx:pt>
          <cx:pt idx="18418">3.25</cx:pt>
          <cx:pt idx="18419">3.25</cx:pt>
          <cx:pt idx="18420">3.25</cx:pt>
          <cx:pt idx="18421">3.25</cx:pt>
          <cx:pt idx="18422">3.25</cx:pt>
          <cx:pt idx="18423">3.25</cx:pt>
          <cx:pt idx="18424">3.25</cx:pt>
          <cx:pt idx="18425">3.25</cx:pt>
          <cx:pt idx="18426">3.25</cx:pt>
          <cx:pt idx="18427">3.25</cx:pt>
          <cx:pt idx="18428">3.25</cx:pt>
          <cx:pt idx="18429">3.25</cx:pt>
          <cx:pt idx="18430">3.25</cx:pt>
          <cx:pt idx="18431">3.25</cx:pt>
          <cx:pt idx="18432">3.25</cx:pt>
          <cx:pt idx="18433">3.25</cx:pt>
          <cx:pt idx="18434">3.25</cx:pt>
          <cx:pt idx="18435">3.25</cx:pt>
          <cx:pt idx="18436">3.25</cx:pt>
          <cx:pt idx="18437">3.25</cx:pt>
          <cx:pt idx="18438">3.25</cx:pt>
          <cx:pt idx="18439">3.25</cx:pt>
          <cx:pt idx="18440">3.25</cx:pt>
          <cx:pt idx="18441">3.25</cx:pt>
          <cx:pt idx="18442">3.25</cx:pt>
          <cx:pt idx="18443">3.25</cx:pt>
          <cx:pt idx="18444">3.25</cx:pt>
          <cx:pt idx="18445">3.25</cx:pt>
          <cx:pt idx="18446">3.25</cx:pt>
          <cx:pt idx="18447">3.25</cx:pt>
          <cx:pt idx="18448">3.25</cx:pt>
          <cx:pt idx="18449">3.25</cx:pt>
          <cx:pt idx="18450">3.25</cx:pt>
          <cx:pt idx="18451">3.25</cx:pt>
          <cx:pt idx="18452">3.25</cx:pt>
          <cx:pt idx="18453">3.25</cx:pt>
          <cx:pt idx="18454">3.25</cx:pt>
          <cx:pt idx="18455">3.25</cx:pt>
          <cx:pt idx="18456">3.25</cx:pt>
          <cx:pt idx="18457">3.25</cx:pt>
          <cx:pt idx="18458">3.25</cx:pt>
          <cx:pt idx="18459">3.25</cx:pt>
          <cx:pt idx="18460">3.25</cx:pt>
          <cx:pt idx="18461">3.25</cx:pt>
          <cx:pt idx="18462">3.25</cx:pt>
          <cx:pt idx="18463">3.25</cx:pt>
          <cx:pt idx="18464">3.25</cx:pt>
          <cx:pt idx="18465">3.25</cx:pt>
          <cx:pt idx="18466">3.25</cx:pt>
          <cx:pt idx="18467">3.25</cx:pt>
          <cx:pt idx="18468">3.25</cx:pt>
          <cx:pt idx="18469">3.25</cx:pt>
          <cx:pt idx="18470">3.25</cx:pt>
          <cx:pt idx="18471">3.25</cx:pt>
          <cx:pt idx="18472">3.25</cx:pt>
          <cx:pt idx="18473">3.25</cx:pt>
          <cx:pt idx="18474">3.25</cx:pt>
          <cx:pt idx="18475">3.25</cx:pt>
          <cx:pt idx="18476">3.25</cx:pt>
          <cx:pt idx="18477">3.25</cx:pt>
          <cx:pt idx="18478">3.25</cx:pt>
          <cx:pt idx="18479">3.25</cx:pt>
          <cx:pt idx="18480">3.25</cx:pt>
          <cx:pt idx="18481">3.25</cx:pt>
          <cx:pt idx="18482">3.25</cx:pt>
          <cx:pt idx="18483">3.25</cx:pt>
          <cx:pt idx="18484">3.25</cx:pt>
          <cx:pt idx="18485">3.25</cx:pt>
          <cx:pt idx="18486">3.25</cx:pt>
          <cx:pt idx="18487">3.25</cx:pt>
          <cx:pt idx="18488">3.25</cx:pt>
          <cx:pt idx="18489">3.25</cx:pt>
          <cx:pt idx="18490">3.25</cx:pt>
          <cx:pt idx="18491">3.25</cx:pt>
          <cx:pt idx="18492">3.25</cx:pt>
          <cx:pt idx="18493">3.25</cx:pt>
          <cx:pt idx="18494">3.25</cx:pt>
          <cx:pt idx="18495">3.25</cx:pt>
          <cx:pt idx="18496">3.25</cx:pt>
          <cx:pt idx="18497">3.25</cx:pt>
          <cx:pt idx="18498">3.25</cx:pt>
          <cx:pt idx="18499">3.25</cx:pt>
          <cx:pt idx="18500">3.25</cx:pt>
          <cx:pt idx="18501">3.25</cx:pt>
          <cx:pt idx="18502">3.25</cx:pt>
          <cx:pt idx="18503">3.25</cx:pt>
          <cx:pt idx="18504">3.25</cx:pt>
          <cx:pt idx="18505">3.25</cx:pt>
          <cx:pt idx="18506">3.25</cx:pt>
          <cx:pt idx="18507">3.25</cx:pt>
          <cx:pt idx="18508">3.25</cx:pt>
          <cx:pt idx="18509">3.25</cx:pt>
          <cx:pt idx="18510">3.25</cx:pt>
          <cx:pt idx="18511">3.25</cx:pt>
          <cx:pt idx="18512">3.25</cx:pt>
          <cx:pt idx="18513">3.25</cx:pt>
          <cx:pt idx="18514">3.25</cx:pt>
          <cx:pt idx="18515">3.25</cx:pt>
          <cx:pt idx="18516">3.25</cx:pt>
          <cx:pt idx="18517">3.25</cx:pt>
          <cx:pt idx="18518">3.25</cx:pt>
          <cx:pt idx="18519">3.25</cx:pt>
          <cx:pt idx="18520">3.25</cx:pt>
          <cx:pt idx="18521">3.25</cx:pt>
          <cx:pt idx="18522">3.25</cx:pt>
          <cx:pt idx="18523">3.25</cx:pt>
          <cx:pt idx="18524">3.25</cx:pt>
          <cx:pt idx="18525">3.25</cx:pt>
          <cx:pt idx="18526">3.25</cx:pt>
          <cx:pt idx="18527">3.25</cx:pt>
          <cx:pt idx="18528">3.25</cx:pt>
          <cx:pt idx="18529">3.25</cx:pt>
          <cx:pt idx="18530">3.25</cx:pt>
          <cx:pt idx="18531">3.25</cx:pt>
          <cx:pt idx="18532">3.25</cx:pt>
          <cx:pt idx="18533">3.25</cx:pt>
          <cx:pt idx="18534">3.25</cx:pt>
          <cx:pt idx="18535">3.25</cx:pt>
          <cx:pt idx="18536">3.25</cx:pt>
          <cx:pt idx="18537">3.25</cx:pt>
          <cx:pt idx="18538">3.25</cx:pt>
          <cx:pt idx="18539">3.25</cx:pt>
          <cx:pt idx="18540">3.25</cx:pt>
          <cx:pt idx="18541">3.25</cx:pt>
          <cx:pt idx="18542">3.25</cx:pt>
          <cx:pt idx="18543">3.25</cx:pt>
          <cx:pt idx="18544">3.25</cx:pt>
          <cx:pt idx="18545">3.25</cx:pt>
          <cx:pt idx="18546">3.25</cx:pt>
          <cx:pt idx="18547">3.25</cx:pt>
          <cx:pt idx="18548">3.25</cx:pt>
          <cx:pt idx="18549">3.25</cx:pt>
          <cx:pt idx="18550">3.25</cx:pt>
          <cx:pt idx="18551">3.25</cx:pt>
          <cx:pt idx="18552">3.25</cx:pt>
          <cx:pt idx="18553">3.25</cx:pt>
          <cx:pt idx="18554">3.25</cx:pt>
          <cx:pt idx="18555">3.25</cx:pt>
          <cx:pt idx="18556">3.25</cx:pt>
          <cx:pt idx="18557">3.25</cx:pt>
          <cx:pt idx="18558">3.25</cx:pt>
          <cx:pt idx="18559">3.25</cx:pt>
          <cx:pt idx="18560">3.25</cx:pt>
          <cx:pt idx="18561">3.25</cx:pt>
          <cx:pt idx="18562">3.25</cx:pt>
          <cx:pt idx="18563">3.25</cx:pt>
          <cx:pt idx="18564">3.25</cx:pt>
          <cx:pt idx="18565">3.25</cx:pt>
          <cx:pt idx="18566">3.25</cx:pt>
          <cx:pt idx="18567">3.25</cx:pt>
          <cx:pt idx="18568">3.25</cx:pt>
          <cx:pt idx="18569">3.25</cx:pt>
          <cx:pt idx="18570">3.25</cx:pt>
          <cx:pt idx="18571">3.25</cx:pt>
          <cx:pt idx="18572">3.25</cx:pt>
          <cx:pt idx="18573">3.25</cx:pt>
          <cx:pt idx="18574">3.25</cx:pt>
          <cx:pt idx="18575">3.25</cx:pt>
          <cx:pt idx="18576">3.25</cx:pt>
          <cx:pt idx="18577">3.25</cx:pt>
          <cx:pt idx="18578">3.25</cx:pt>
          <cx:pt idx="18579">3.25</cx:pt>
          <cx:pt idx="18580">3.25</cx:pt>
          <cx:pt idx="18581">3.25</cx:pt>
          <cx:pt idx="18582">3.25</cx:pt>
          <cx:pt idx="18583">3.25</cx:pt>
          <cx:pt idx="18584">3.25</cx:pt>
          <cx:pt idx="18585">3.25</cx:pt>
          <cx:pt idx="18586">3.25</cx:pt>
          <cx:pt idx="18587">3.25</cx:pt>
          <cx:pt idx="18588">3.25</cx:pt>
          <cx:pt idx="18589">3.25</cx:pt>
          <cx:pt idx="18590">3.25</cx:pt>
          <cx:pt idx="18591">3.25</cx:pt>
          <cx:pt idx="18592">3.25</cx:pt>
          <cx:pt idx="18593">3.25</cx:pt>
          <cx:pt idx="18594">3.25</cx:pt>
          <cx:pt idx="18595">3.25</cx:pt>
          <cx:pt idx="18596">3.25</cx:pt>
          <cx:pt idx="18597">3.5</cx:pt>
          <cx:pt idx="18598">3.5</cx:pt>
          <cx:pt idx="18599">3.5</cx:pt>
          <cx:pt idx="18600">3.5</cx:pt>
          <cx:pt idx="18601">3.5</cx:pt>
          <cx:pt idx="18602">3.5</cx:pt>
          <cx:pt idx="18603">3.5</cx:pt>
          <cx:pt idx="18604">3.5</cx:pt>
          <cx:pt idx="18605">3.5</cx:pt>
          <cx:pt idx="18606">3.5</cx:pt>
          <cx:pt idx="18607">3.5</cx:pt>
          <cx:pt idx="18608">3.5</cx:pt>
          <cx:pt idx="18609">3.5</cx:pt>
          <cx:pt idx="18610">3.5</cx:pt>
          <cx:pt idx="18611">3.5</cx:pt>
          <cx:pt idx="18612">3.5</cx:pt>
          <cx:pt idx="18613">3.5</cx:pt>
          <cx:pt idx="18614">3.5</cx:pt>
          <cx:pt idx="18615">3.5</cx:pt>
          <cx:pt idx="18616">3.5</cx:pt>
          <cx:pt idx="18617">3.5</cx:pt>
          <cx:pt idx="18618">3.5</cx:pt>
          <cx:pt idx="18619">3.5</cx:pt>
          <cx:pt idx="18620">3.5</cx:pt>
          <cx:pt idx="18621">3.5</cx:pt>
          <cx:pt idx="18622">3.5</cx:pt>
          <cx:pt idx="18623">3.5</cx:pt>
          <cx:pt idx="18624">3.5</cx:pt>
          <cx:pt idx="18625">3.5</cx:pt>
          <cx:pt idx="18626">3.5</cx:pt>
          <cx:pt idx="18627">3.5</cx:pt>
          <cx:pt idx="18628">3.5</cx:pt>
          <cx:pt idx="18629">3.5</cx:pt>
          <cx:pt idx="18630">3.5</cx:pt>
          <cx:pt idx="18631">3.5</cx:pt>
          <cx:pt idx="18632">3.5</cx:pt>
          <cx:pt idx="18633">3.5</cx:pt>
          <cx:pt idx="18634">3.5</cx:pt>
          <cx:pt idx="18635">3.5</cx:pt>
          <cx:pt idx="18636">3.5</cx:pt>
          <cx:pt idx="18637">3.5</cx:pt>
          <cx:pt idx="18638">3.5</cx:pt>
          <cx:pt idx="18639">3.5</cx:pt>
          <cx:pt idx="18640">3.5</cx:pt>
          <cx:pt idx="18641">3.5</cx:pt>
          <cx:pt idx="18642">3.5</cx:pt>
          <cx:pt idx="18643">3.5</cx:pt>
          <cx:pt idx="18644">3.5</cx:pt>
          <cx:pt idx="18645">3.5</cx:pt>
          <cx:pt idx="18646">3.5</cx:pt>
          <cx:pt idx="18647">3.5</cx:pt>
          <cx:pt idx="18648">3.5</cx:pt>
          <cx:pt idx="18649">3.5</cx:pt>
          <cx:pt idx="18650">3.5</cx:pt>
          <cx:pt idx="18651">3.5</cx:pt>
          <cx:pt idx="18652">3.5</cx:pt>
          <cx:pt idx="18653">3.5</cx:pt>
          <cx:pt idx="18654">3.5</cx:pt>
          <cx:pt idx="18655">3.5</cx:pt>
          <cx:pt idx="18656">3.5</cx:pt>
          <cx:pt idx="18657">3.5</cx:pt>
          <cx:pt idx="18658">3.5</cx:pt>
          <cx:pt idx="18659">3.5</cx:pt>
          <cx:pt idx="18660">3.5</cx:pt>
          <cx:pt idx="18661">3.5</cx:pt>
          <cx:pt idx="18662">3.5</cx:pt>
          <cx:pt idx="18663">3.5</cx:pt>
          <cx:pt idx="18664">3.5</cx:pt>
          <cx:pt idx="18665">3.5</cx:pt>
          <cx:pt idx="18666">3.5</cx:pt>
          <cx:pt idx="18667">3.5</cx:pt>
          <cx:pt idx="18668">3.5</cx:pt>
          <cx:pt idx="18669">3.5</cx:pt>
          <cx:pt idx="18670">3.5</cx:pt>
          <cx:pt idx="18671">3.5</cx:pt>
          <cx:pt idx="18672">3.5</cx:pt>
          <cx:pt idx="18673">3.5</cx:pt>
          <cx:pt idx="18674">3.5</cx:pt>
          <cx:pt idx="18675">3.5</cx:pt>
          <cx:pt idx="18676">3.5</cx:pt>
          <cx:pt idx="18677">3.5</cx:pt>
          <cx:pt idx="18678">3.5</cx:pt>
          <cx:pt idx="18679">3.5</cx:pt>
          <cx:pt idx="18680">3.5</cx:pt>
          <cx:pt idx="18681">3.5</cx:pt>
          <cx:pt idx="18682">3.5</cx:pt>
          <cx:pt idx="18683">3.5</cx:pt>
          <cx:pt idx="18684">3.5</cx:pt>
          <cx:pt idx="18685">3.5</cx:pt>
          <cx:pt idx="18686">3.5</cx:pt>
          <cx:pt idx="18687">3.5</cx:pt>
          <cx:pt idx="18688">3.5</cx:pt>
          <cx:pt idx="18689">3.5</cx:pt>
          <cx:pt idx="18690">3.5</cx:pt>
          <cx:pt idx="18691">3.5</cx:pt>
          <cx:pt idx="18692">3.5</cx:pt>
          <cx:pt idx="18693">3.5</cx:pt>
          <cx:pt idx="18694">3.5</cx:pt>
          <cx:pt idx="18695">3.5</cx:pt>
          <cx:pt idx="18696">3.5</cx:pt>
          <cx:pt idx="18697">3.5</cx:pt>
          <cx:pt idx="18698">3.5</cx:pt>
          <cx:pt idx="18699">3.5</cx:pt>
          <cx:pt idx="18700">3.5</cx:pt>
          <cx:pt idx="18701">3.5</cx:pt>
          <cx:pt idx="18702">3.5</cx:pt>
          <cx:pt idx="18703">3.5</cx:pt>
          <cx:pt idx="18704">3.5</cx:pt>
          <cx:pt idx="18705">3.5</cx:pt>
          <cx:pt idx="18706">3.5</cx:pt>
          <cx:pt idx="18707">3.5</cx:pt>
          <cx:pt idx="18708">3.5</cx:pt>
          <cx:pt idx="18709">3.5</cx:pt>
          <cx:pt idx="18710">3.5</cx:pt>
          <cx:pt idx="18711">3.5</cx:pt>
          <cx:pt idx="18712">3.5</cx:pt>
          <cx:pt idx="18713">3.5</cx:pt>
          <cx:pt idx="18714">3.5</cx:pt>
          <cx:pt idx="18715">3.5</cx:pt>
          <cx:pt idx="18716">3.5</cx:pt>
          <cx:pt idx="18717">3.5</cx:pt>
          <cx:pt idx="18718">3.5</cx:pt>
          <cx:pt idx="18719">3.5</cx:pt>
          <cx:pt idx="18720">3.5</cx:pt>
          <cx:pt idx="18721">3.5</cx:pt>
          <cx:pt idx="18722">3.5</cx:pt>
          <cx:pt idx="18723">3.5</cx:pt>
          <cx:pt idx="18724">3.5</cx:pt>
          <cx:pt idx="18725">3.5</cx:pt>
          <cx:pt idx="18726">3.5</cx:pt>
          <cx:pt idx="18727">3.5</cx:pt>
          <cx:pt idx="18728">3.5</cx:pt>
          <cx:pt idx="18729">3.5</cx:pt>
          <cx:pt idx="18730">3.5</cx:pt>
          <cx:pt idx="18731">3.5</cx:pt>
          <cx:pt idx="18732">3.5</cx:pt>
          <cx:pt idx="18733">3.5</cx:pt>
          <cx:pt idx="18734">3.5</cx:pt>
          <cx:pt idx="18735">3.5</cx:pt>
          <cx:pt idx="18736">3.5</cx:pt>
          <cx:pt idx="18737">3.5</cx:pt>
          <cx:pt idx="18738">3.5</cx:pt>
          <cx:pt idx="18739">3.5</cx:pt>
          <cx:pt idx="18740">3.5</cx:pt>
          <cx:pt idx="18741">3.5</cx:pt>
          <cx:pt idx="18742">3.5</cx:pt>
          <cx:pt idx="18743">3.5</cx:pt>
          <cx:pt idx="18744">3.5</cx:pt>
          <cx:pt idx="18745">3.5</cx:pt>
          <cx:pt idx="18746">3.5</cx:pt>
          <cx:pt idx="18747">3.5</cx:pt>
          <cx:pt idx="18748">3.5</cx:pt>
          <cx:pt idx="18749">3.5</cx:pt>
          <cx:pt idx="18750">3.5</cx:pt>
          <cx:pt idx="18751">3.5</cx:pt>
          <cx:pt idx="18752">3.5</cx:pt>
          <cx:pt idx="18753">3.5</cx:pt>
          <cx:pt idx="18754">3.5</cx:pt>
          <cx:pt idx="18755">3.5</cx:pt>
          <cx:pt idx="18756">3.5</cx:pt>
          <cx:pt idx="18757">3.5</cx:pt>
          <cx:pt idx="18758">3.5</cx:pt>
          <cx:pt idx="18759">3.5</cx:pt>
          <cx:pt idx="18760">3.5</cx:pt>
          <cx:pt idx="18761">3.5</cx:pt>
          <cx:pt idx="18762">3.5</cx:pt>
          <cx:pt idx="18763">3.5</cx:pt>
          <cx:pt idx="18764">3.5</cx:pt>
          <cx:pt idx="18765">3.5</cx:pt>
          <cx:pt idx="18766">3.5</cx:pt>
          <cx:pt idx="18767">3.5</cx:pt>
          <cx:pt idx="18768">3.5</cx:pt>
          <cx:pt idx="18769">3.5</cx:pt>
          <cx:pt idx="18770">3.5</cx:pt>
          <cx:pt idx="18771">3.5</cx:pt>
          <cx:pt idx="18772">3.5</cx:pt>
          <cx:pt idx="18773">3.5</cx:pt>
          <cx:pt idx="18774">3.5</cx:pt>
          <cx:pt idx="18775">3.5</cx:pt>
          <cx:pt idx="18776">3.5</cx:pt>
          <cx:pt idx="18777">3.5</cx:pt>
          <cx:pt idx="18778">3.5</cx:pt>
          <cx:pt idx="18779">3.5</cx:pt>
          <cx:pt idx="18780">3.5</cx:pt>
          <cx:pt idx="18781">3.5</cx:pt>
          <cx:pt idx="18782">3.5</cx:pt>
          <cx:pt idx="18783">3.5</cx:pt>
          <cx:pt idx="18784">3.5</cx:pt>
          <cx:pt idx="18785">3.5</cx:pt>
          <cx:pt idx="18786">3.5</cx:pt>
          <cx:pt idx="18787">3.5</cx:pt>
          <cx:pt idx="18788">3.5</cx:pt>
          <cx:pt idx="18789">3.5</cx:pt>
          <cx:pt idx="18790">3.5</cx:pt>
          <cx:pt idx="18791">3.5</cx:pt>
          <cx:pt idx="18792">3.5</cx:pt>
          <cx:pt idx="18793">3.5</cx:pt>
          <cx:pt idx="18794">3.5</cx:pt>
          <cx:pt idx="18795">3.5</cx:pt>
          <cx:pt idx="18796">3.5</cx:pt>
          <cx:pt idx="18797">3.5</cx:pt>
          <cx:pt idx="18798">3.5</cx:pt>
          <cx:pt idx="18799">3.5</cx:pt>
          <cx:pt idx="18800">3.5</cx:pt>
          <cx:pt idx="18801">3.5</cx:pt>
          <cx:pt idx="18802">3.5</cx:pt>
          <cx:pt idx="18803">3.5</cx:pt>
          <cx:pt idx="18804">3.5</cx:pt>
          <cx:pt idx="18805">3.5</cx:pt>
          <cx:pt idx="18806">3.5</cx:pt>
          <cx:pt idx="18807">3.5</cx:pt>
          <cx:pt idx="18808">3.5</cx:pt>
          <cx:pt idx="18809">3.5</cx:pt>
          <cx:pt idx="18810">3.5</cx:pt>
          <cx:pt idx="18811">3.5</cx:pt>
          <cx:pt idx="18812">3.5</cx:pt>
          <cx:pt idx="18813">3.5</cx:pt>
          <cx:pt idx="18814">3.5</cx:pt>
          <cx:pt idx="18815">3.5</cx:pt>
          <cx:pt idx="18816">3.5</cx:pt>
          <cx:pt idx="18817">3.5</cx:pt>
          <cx:pt idx="18818">3.5</cx:pt>
          <cx:pt idx="18819">3.5</cx:pt>
          <cx:pt idx="18820">3.5</cx:pt>
          <cx:pt idx="18821">3.5</cx:pt>
          <cx:pt idx="18822">3.5</cx:pt>
          <cx:pt idx="18823">3.5</cx:pt>
          <cx:pt idx="18824">3.5</cx:pt>
          <cx:pt idx="18825">3.5</cx:pt>
          <cx:pt idx="18826">3.5</cx:pt>
          <cx:pt idx="18827">3.5</cx:pt>
          <cx:pt idx="18828">3.5</cx:pt>
          <cx:pt idx="18829">3.5</cx:pt>
          <cx:pt idx="18830">3.5</cx:pt>
          <cx:pt idx="18831">3.5</cx:pt>
          <cx:pt idx="18832">3.5</cx:pt>
          <cx:pt idx="18833">3.5</cx:pt>
          <cx:pt idx="18834">3.5</cx:pt>
          <cx:pt idx="18835">3.5</cx:pt>
          <cx:pt idx="18836">3.5</cx:pt>
          <cx:pt idx="18837">3.5</cx:pt>
          <cx:pt idx="18838">3.5</cx:pt>
          <cx:pt idx="18839">3.5</cx:pt>
          <cx:pt idx="18840">3.5</cx:pt>
          <cx:pt idx="18841">3.5</cx:pt>
          <cx:pt idx="18842">3.5</cx:pt>
          <cx:pt idx="18843">3.5</cx:pt>
          <cx:pt idx="18844">3.5</cx:pt>
          <cx:pt idx="18845">3.5</cx:pt>
          <cx:pt idx="18846">3.5</cx:pt>
          <cx:pt idx="18847">3.5</cx:pt>
          <cx:pt idx="18848">3.5</cx:pt>
          <cx:pt idx="18849">3.5</cx:pt>
          <cx:pt idx="18850">3.5</cx:pt>
          <cx:pt idx="18851">3.5</cx:pt>
          <cx:pt idx="18852">3.5</cx:pt>
          <cx:pt idx="18853">3.5</cx:pt>
          <cx:pt idx="18854">3.5</cx:pt>
          <cx:pt idx="18855">3.5</cx:pt>
          <cx:pt idx="18856">3.5</cx:pt>
          <cx:pt idx="18857">3.5</cx:pt>
          <cx:pt idx="18858">3.5</cx:pt>
          <cx:pt idx="18859">3.5</cx:pt>
          <cx:pt idx="18860">3.5</cx:pt>
          <cx:pt idx="18861">3.5</cx:pt>
          <cx:pt idx="18862">3.5</cx:pt>
          <cx:pt idx="18863">3.5</cx:pt>
          <cx:pt idx="18864">3.5</cx:pt>
          <cx:pt idx="18865">3.5</cx:pt>
          <cx:pt idx="18866">3.5</cx:pt>
          <cx:pt idx="18867">3.5</cx:pt>
          <cx:pt idx="18868">3.5</cx:pt>
          <cx:pt idx="18869">3.5</cx:pt>
          <cx:pt idx="18870">3.5</cx:pt>
          <cx:pt idx="18871">3.5</cx:pt>
          <cx:pt idx="18872">3.5</cx:pt>
          <cx:pt idx="18873">3.5</cx:pt>
          <cx:pt idx="18874">3.5</cx:pt>
          <cx:pt idx="18875">3.5</cx:pt>
          <cx:pt idx="18876">3.5</cx:pt>
          <cx:pt idx="18877">3.5</cx:pt>
          <cx:pt idx="18878">3.5</cx:pt>
          <cx:pt idx="18879">3.5</cx:pt>
          <cx:pt idx="18880">3.5</cx:pt>
          <cx:pt idx="18881">3.5</cx:pt>
          <cx:pt idx="18882">3.5</cx:pt>
          <cx:pt idx="18883">3.5</cx:pt>
          <cx:pt idx="18884">3.5</cx:pt>
          <cx:pt idx="18885">3.5</cx:pt>
          <cx:pt idx="18886">3.5</cx:pt>
          <cx:pt idx="18887">3.5</cx:pt>
          <cx:pt idx="18888">3.5</cx:pt>
          <cx:pt idx="18889">3.5</cx:pt>
          <cx:pt idx="18890">3.5</cx:pt>
          <cx:pt idx="18891">3.5</cx:pt>
          <cx:pt idx="18892">3.5</cx:pt>
          <cx:pt idx="18893">3.5</cx:pt>
          <cx:pt idx="18894">3.5</cx:pt>
          <cx:pt idx="18895">3.5</cx:pt>
          <cx:pt idx="18896">3.5</cx:pt>
          <cx:pt idx="18897">3.5</cx:pt>
          <cx:pt idx="18898">3.5</cx:pt>
          <cx:pt idx="18899">3.5</cx:pt>
          <cx:pt idx="18900">3.5</cx:pt>
          <cx:pt idx="18901">3.5</cx:pt>
          <cx:pt idx="18902">3.5</cx:pt>
          <cx:pt idx="18903">3.5</cx:pt>
          <cx:pt idx="18904">3.5</cx:pt>
          <cx:pt idx="18905">3.5</cx:pt>
          <cx:pt idx="18906">3.5</cx:pt>
          <cx:pt idx="18907">3.5</cx:pt>
          <cx:pt idx="18908">3.5</cx:pt>
          <cx:pt idx="18909">3.5</cx:pt>
          <cx:pt idx="18910">3.5</cx:pt>
          <cx:pt idx="18911">3.5</cx:pt>
          <cx:pt idx="18912">3.5</cx:pt>
          <cx:pt idx="18913">3.5</cx:pt>
          <cx:pt idx="18914">3.5</cx:pt>
          <cx:pt idx="18915">3.5</cx:pt>
          <cx:pt idx="18916">3.5</cx:pt>
          <cx:pt idx="18917">3.5</cx:pt>
          <cx:pt idx="18918">3.5</cx:pt>
          <cx:pt idx="18919">3.5</cx:pt>
          <cx:pt idx="18920">3.5</cx:pt>
          <cx:pt idx="18921">3.5</cx:pt>
          <cx:pt idx="18922">3.5</cx:pt>
          <cx:pt idx="18923">3.5</cx:pt>
          <cx:pt idx="18924">3.5</cx:pt>
          <cx:pt idx="18925">3.5</cx:pt>
          <cx:pt idx="18926">3.5</cx:pt>
          <cx:pt idx="18927">3.5</cx:pt>
          <cx:pt idx="18928">3.5</cx:pt>
          <cx:pt idx="18929">3.5</cx:pt>
          <cx:pt idx="18930">3.5</cx:pt>
          <cx:pt idx="18931">3.5</cx:pt>
          <cx:pt idx="18932">3.5</cx:pt>
          <cx:pt idx="18933">3.5</cx:pt>
          <cx:pt idx="18934">3.5</cx:pt>
          <cx:pt idx="18935">3.5</cx:pt>
          <cx:pt idx="18936">3.5</cx:pt>
          <cx:pt idx="18937">3.5</cx:pt>
          <cx:pt idx="18938">3.5</cx:pt>
          <cx:pt idx="18939">3.5</cx:pt>
          <cx:pt idx="18940">3.5</cx:pt>
          <cx:pt idx="18941">3.5</cx:pt>
          <cx:pt idx="18942">3.5</cx:pt>
          <cx:pt idx="18943">3.5</cx:pt>
          <cx:pt idx="18944">3.5</cx:pt>
          <cx:pt idx="18945">3.5</cx:pt>
          <cx:pt idx="18946">3.5</cx:pt>
          <cx:pt idx="18947">3.5</cx:pt>
          <cx:pt idx="18948">3.5</cx:pt>
          <cx:pt idx="18949">3.5</cx:pt>
          <cx:pt idx="18950">3.5</cx:pt>
          <cx:pt idx="18951">3.5</cx:pt>
          <cx:pt idx="18952">3.5</cx:pt>
          <cx:pt idx="18953">3.5</cx:pt>
          <cx:pt idx="18954">3.5</cx:pt>
          <cx:pt idx="18955">3.5</cx:pt>
          <cx:pt idx="18956">3.5</cx:pt>
          <cx:pt idx="18957">3.5</cx:pt>
          <cx:pt idx="18958">3.5</cx:pt>
          <cx:pt idx="18959">3.5</cx:pt>
          <cx:pt idx="18960">3.5</cx:pt>
          <cx:pt idx="18961">3.5</cx:pt>
          <cx:pt idx="18962">3.5</cx:pt>
          <cx:pt idx="18963">3.5</cx:pt>
          <cx:pt idx="18964">3.5</cx:pt>
          <cx:pt idx="18965">3.5</cx:pt>
          <cx:pt idx="18966">3.5</cx:pt>
          <cx:pt idx="18967">3.5</cx:pt>
          <cx:pt idx="18968">3.5</cx:pt>
          <cx:pt idx="18969">3.5</cx:pt>
          <cx:pt idx="18970">3.5</cx:pt>
          <cx:pt idx="18971">3.5</cx:pt>
          <cx:pt idx="18972">3.5</cx:pt>
          <cx:pt idx="18973">3.5</cx:pt>
          <cx:pt idx="18974">3.5</cx:pt>
          <cx:pt idx="18975">3.5</cx:pt>
          <cx:pt idx="18976">3.5</cx:pt>
          <cx:pt idx="18977">3.5</cx:pt>
          <cx:pt idx="18978">3.5</cx:pt>
          <cx:pt idx="18979">3.5</cx:pt>
          <cx:pt idx="18980">3.5</cx:pt>
          <cx:pt idx="18981">3.5</cx:pt>
          <cx:pt idx="18982">3.5</cx:pt>
          <cx:pt idx="18983">3.5</cx:pt>
          <cx:pt idx="18984">3.5</cx:pt>
          <cx:pt idx="18985">3.5</cx:pt>
          <cx:pt idx="18986">3.5</cx:pt>
          <cx:pt idx="18987">3.5</cx:pt>
          <cx:pt idx="18988">3.5</cx:pt>
          <cx:pt idx="18989">3.5</cx:pt>
          <cx:pt idx="18990">3.5</cx:pt>
          <cx:pt idx="18991">3.5</cx:pt>
          <cx:pt idx="18992">3.5</cx:pt>
          <cx:pt idx="18993">3.5</cx:pt>
          <cx:pt idx="18994">3.5</cx:pt>
          <cx:pt idx="18995">3.5</cx:pt>
          <cx:pt idx="18996">3.5</cx:pt>
          <cx:pt idx="18997">3.5</cx:pt>
          <cx:pt idx="18998">3.5</cx:pt>
          <cx:pt idx="18999">3.5</cx:pt>
          <cx:pt idx="19000">3.5</cx:pt>
          <cx:pt idx="19001">3.5</cx:pt>
          <cx:pt idx="19002">3.5</cx:pt>
          <cx:pt idx="19003">3.5</cx:pt>
          <cx:pt idx="19004">3.5</cx:pt>
          <cx:pt idx="19005">3.5</cx:pt>
          <cx:pt idx="19006">3.5</cx:pt>
          <cx:pt idx="19007">3.5</cx:pt>
          <cx:pt idx="19008">3.5</cx:pt>
          <cx:pt idx="19009">3.5</cx:pt>
          <cx:pt idx="19010">3.5</cx:pt>
          <cx:pt idx="19011">3.5</cx:pt>
          <cx:pt idx="19012">3.5</cx:pt>
          <cx:pt idx="19013">3.5</cx:pt>
          <cx:pt idx="19014">3.5</cx:pt>
          <cx:pt idx="19015">3.5</cx:pt>
          <cx:pt idx="19016">3.5</cx:pt>
          <cx:pt idx="19017">3.5</cx:pt>
          <cx:pt idx="19018">3.5</cx:pt>
          <cx:pt idx="19019">3.5</cx:pt>
          <cx:pt idx="19020">3.5</cx:pt>
          <cx:pt idx="19021">3.5</cx:pt>
          <cx:pt idx="19022">3.5</cx:pt>
          <cx:pt idx="19023">3.5</cx:pt>
          <cx:pt idx="19024">3.5</cx:pt>
          <cx:pt idx="19025">3.5</cx:pt>
          <cx:pt idx="19026">3.5</cx:pt>
          <cx:pt idx="19027">3.5</cx:pt>
          <cx:pt idx="19028">3.5</cx:pt>
          <cx:pt idx="19029">3.5</cx:pt>
          <cx:pt idx="19030">3.5</cx:pt>
          <cx:pt idx="19031">3.5</cx:pt>
          <cx:pt idx="19032">3.5</cx:pt>
          <cx:pt idx="19033">3.5</cx:pt>
          <cx:pt idx="19034">3.5</cx:pt>
          <cx:pt idx="19035">3.5</cx:pt>
          <cx:pt idx="19036">3.5</cx:pt>
          <cx:pt idx="19037">3.5</cx:pt>
          <cx:pt idx="19038">3.5</cx:pt>
          <cx:pt idx="19039">3.5</cx:pt>
          <cx:pt idx="19040">3.5</cx:pt>
          <cx:pt idx="19041">3.5</cx:pt>
          <cx:pt idx="19042">3.5</cx:pt>
          <cx:pt idx="19043">3.5</cx:pt>
          <cx:pt idx="19044">3.5</cx:pt>
          <cx:pt idx="19045">3.5</cx:pt>
          <cx:pt idx="19046">3.5</cx:pt>
          <cx:pt idx="19047">3.5</cx:pt>
          <cx:pt idx="19048">3.5</cx:pt>
          <cx:pt idx="19049">3.5</cx:pt>
          <cx:pt idx="19050">3.5</cx:pt>
          <cx:pt idx="19051">3.5</cx:pt>
          <cx:pt idx="19052">3.5</cx:pt>
          <cx:pt idx="19053">3.5</cx:pt>
          <cx:pt idx="19054">3.5</cx:pt>
          <cx:pt idx="19055">3.5</cx:pt>
          <cx:pt idx="19056">3.5</cx:pt>
          <cx:pt idx="19057">3.5</cx:pt>
          <cx:pt idx="19058">3.5</cx:pt>
          <cx:pt idx="19059">3.5</cx:pt>
          <cx:pt idx="19060">3.5</cx:pt>
          <cx:pt idx="19061">3.5</cx:pt>
          <cx:pt idx="19062">3.5</cx:pt>
          <cx:pt idx="19063">3.5</cx:pt>
          <cx:pt idx="19064">3.5</cx:pt>
          <cx:pt idx="19065">3.5</cx:pt>
          <cx:pt idx="19066">3.5</cx:pt>
          <cx:pt idx="19067">3.5</cx:pt>
          <cx:pt idx="19068">3.5</cx:pt>
          <cx:pt idx="19069">3.5</cx:pt>
          <cx:pt idx="19070">3.5</cx:pt>
          <cx:pt idx="19071">3.5</cx:pt>
          <cx:pt idx="19072">3.5</cx:pt>
          <cx:pt idx="19073">3.5</cx:pt>
          <cx:pt idx="19074">3.5</cx:pt>
          <cx:pt idx="19075">3.5</cx:pt>
          <cx:pt idx="19076">3.5</cx:pt>
          <cx:pt idx="19077">3.5</cx:pt>
          <cx:pt idx="19078">3.5</cx:pt>
          <cx:pt idx="19079">3.5</cx:pt>
          <cx:pt idx="19080">3.5</cx:pt>
          <cx:pt idx="19081">3.5</cx:pt>
          <cx:pt idx="19082">3.5</cx:pt>
          <cx:pt idx="19083">3.5</cx:pt>
          <cx:pt idx="19084">3.5</cx:pt>
          <cx:pt idx="19085">3.5</cx:pt>
          <cx:pt idx="19086">3.5</cx:pt>
          <cx:pt idx="19087">3.5</cx:pt>
          <cx:pt idx="19088">3.5</cx:pt>
          <cx:pt idx="19089">3.5</cx:pt>
          <cx:pt idx="19090">3.5</cx:pt>
          <cx:pt idx="19091">3.5</cx:pt>
          <cx:pt idx="19092">3.5</cx:pt>
          <cx:pt idx="19093">3.5</cx:pt>
          <cx:pt idx="19094">3.5</cx:pt>
          <cx:pt idx="19095">3.5</cx:pt>
          <cx:pt idx="19096">3.5</cx:pt>
          <cx:pt idx="19097">3.5</cx:pt>
          <cx:pt idx="19098">3.5</cx:pt>
          <cx:pt idx="19099">3.5</cx:pt>
          <cx:pt idx="19100">3.5</cx:pt>
          <cx:pt idx="19101">3.5</cx:pt>
          <cx:pt idx="19102">3.5</cx:pt>
          <cx:pt idx="19103">3.5</cx:pt>
          <cx:pt idx="19104">3.5</cx:pt>
          <cx:pt idx="19105">3.5</cx:pt>
          <cx:pt idx="19106">3.5</cx:pt>
          <cx:pt idx="19107">3.5</cx:pt>
          <cx:pt idx="19108">3.5</cx:pt>
          <cx:pt idx="19109">3.5</cx:pt>
          <cx:pt idx="19110">3.5</cx:pt>
          <cx:pt idx="19111">3.5</cx:pt>
          <cx:pt idx="19112">3.5</cx:pt>
          <cx:pt idx="19113">3.5</cx:pt>
          <cx:pt idx="19114">3.5</cx:pt>
          <cx:pt idx="19115">3.5</cx:pt>
          <cx:pt idx="19116">3.5</cx:pt>
          <cx:pt idx="19117">3.5</cx:pt>
          <cx:pt idx="19118">3.5</cx:pt>
          <cx:pt idx="19119">3.5</cx:pt>
          <cx:pt idx="19120">3.5</cx:pt>
          <cx:pt idx="19121">3.5</cx:pt>
          <cx:pt idx="19122">3.5</cx:pt>
          <cx:pt idx="19123">3.5</cx:pt>
          <cx:pt idx="19124">3.5</cx:pt>
          <cx:pt idx="19125">3.5</cx:pt>
          <cx:pt idx="19126">3.5</cx:pt>
          <cx:pt idx="19127">3.5</cx:pt>
          <cx:pt idx="19128">3.5</cx:pt>
          <cx:pt idx="19129">3.5</cx:pt>
          <cx:pt idx="19130">3.5</cx:pt>
          <cx:pt idx="19131">3.5</cx:pt>
          <cx:pt idx="19132">3.5</cx:pt>
          <cx:pt idx="19133">3.5</cx:pt>
          <cx:pt idx="19134">3.5</cx:pt>
          <cx:pt idx="19135">3.5</cx:pt>
          <cx:pt idx="19136">3.5</cx:pt>
          <cx:pt idx="19137">3.5</cx:pt>
          <cx:pt idx="19138">3.5</cx:pt>
          <cx:pt idx="19139">3.5</cx:pt>
          <cx:pt idx="19140">3.5</cx:pt>
          <cx:pt idx="19141">3.5</cx:pt>
          <cx:pt idx="19142">3.5</cx:pt>
          <cx:pt idx="19143">3.5</cx:pt>
          <cx:pt idx="19144">3.5</cx:pt>
          <cx:pt idx="19145">3.5</cx:pt>
          <cx:pt idx="19146">3.5</cx:pt>
          <cx:pt idx="19147">3.5</cx:pt>
          <cx:pt idx="19148">3.5</cx:pt>
          <cx:pt idx="19149">3.5</cx:pt>
          <cx:pt idx="19150">3.5</cx:pt>
          <cx:pt idx="19151">3.5</cx:pt>
          <cx:pt idx="19152">3.5</cx:pt>
          <cx:pt idx="19153">3.5</cx:pt>
          <cx:pt idx="19154">3.5</cx:pt>
          <cx:pt idx="19155">3.5</cx:pt>
          <cx:pt idx="19156">3.5</cx:pt>
          <cx:pt idx="19157">3.5</cx:pt>
          <cx:pt idx="19158">3.5</cx:pt>
          <cx:pt idx="19159">3.5</cx:pt>
          <cx:pt idx="19160">3.5</cx:pt>
          <cx:pt idx="19161">3.5</cx:pt>
          <cx:pt idx="19162">3.5</cx:pt>
          <cx:pt idx="19163">3.5</cx:pt>
          <cx:pt idx="19164">3.5</cx:pt>
          <cx:pt idx="19165">3.5</cx:pt>
          <cx:pt idx="19166">3.5</cx:pt>
          <cx:pt idx="19167">3.5</cx:pt>
          <cx:pt idx="19168">3.5</cx:pt>
          <cx:pt idx="19169">3.5</cx:pt>
          <cx:pt idx="19170">3.5</cx:pt>
          <cx:pt idx="19171">3.5</cx:pt>
          <cx:pt idx="19172">3.5</cx:pt>
          <cx:pt idx="19173">3.5</cx:pt>
          <cx:pt idx="19174">3.5</cx:pt>
          <cx:pt idx="19175">3.5</cx:pt>
          <cx:pt idx="19176">3.5</cx:pt>
          <cx:pt idx="19177">3.5</cx:pt>
          <cx:pt idx="19178">3.5</cx:pt>
          <cx:pt idx="19179">3.5</cx:pt>
          <cx:pt idx="19180">3.5</cx:pt>
          <cx:pt idx="19181">3.5</cx:pt>
          <cx:pt idx="19182">3.5</cx:pt>
          <cx:pt idx="19183">3.5</cx:pt>
          <cx:pt idx="19184">3.5</cx:pt>
          <cx:pt idx="19185">3.5</cx:pt>
          <cx:pt idx="19186">3.5</cx:pt>
          <cx:pt idx="19187">3.5</cx:pt>
          <cx:pt idx="19188">3.5</cx:pt>
          <cx:pt idx="19189">3.5</cx:pt>
          <cx:pt idx="19190">3.5</cx:pt>
          <cx:pt idx="19191">3.5</cx:pt>
          <cx:pt idx="19192">3.5</cx:pt>
          <cx:pt idx="19193">3.5</cx:pt>
          <cx:pt idx="19194">3.5</cx:pt>
          <cx:pt idx="19195">3.5</cx:pt>
          <cx:pt idx="19196">3.5</cx:pt>
          <cx:pt idx="19197">3.5</cx:pt>
          <cx:pt idx="19198">3.5</cx:pt>
          <cx:pt idx="19199">3.5</cx:pt>
          <cx:pt idx="19200">3.5</cx:pt>
          <cx:pt idx="19201">3.5</cx:pt>
          <cx:pt idx="19202">3.5</cx:pt>
          <cx:pt idx="19203">3.5</cx:pt>
          <cx:pt idx="19204">3.5</cx:pt>
          <cx:pt idx="19205">3.5</cx:pt>
          <cx:pt idx="19206">3.5</cx:pt>
          <cx:pt idx="19207">3.5</cx:pt>
          <cx:pt idx="19208">3.5</cx:pt>
          <cx:pt idx="19209">3.5</cx:pt>
          <cx:pt idx="19210">3.5</cx:pt>
          <cx:pt idx="19211">3.5</cx:pt>
          <cx:pt idx="19212">3.5</cx:pt>
          <cx:pt idx="19213">3.5</cx:pt>
          <cx:pt idx="19214">3.5</cx:pt>
          <cx:pt idx="19215">3.5</cx:pt>
          <cx:pt idx="19216">3.5</cx:pt>
          <cx:pt idx="19217">3.5</cx:pt>
          <cx:pt idx="19218">3.5</cx:pt>
          <cx:pt idx="19219">3.5</cx:pt>
          <cx:pt idx="19220">3.5</cx:pt>
          <cx:pt idx="19221">3.5</cx:pt>
          <cx:pt idx="19222">3.5</cx:pt>
          <cx:pt idx="19223">3.5</cx:pt>
          <cx:pt idx="19224">3.5</cx:pt>
          <cx:pt idx="19225">3.5</cx:pt>
          <cx:pt idx="19226">3.5</cx:pt>
          <cx:pt idx="19227">3.5</cx:pt>
          <cx:pt idx="19228">3.5</cx:pt>
          <cx:pt idx="19229">3.5</cx:pt>
          <cx:pt idx="19230">3.5</cx:pt>
          <cx:pt idx="19231">3.5</cx:pt>
          <cx:pt idx="19232">3.5</cx:pt>
          <cx:pt idx="19233">3.5</cx:pt>
          <cx:pt idx="19234">3.5</cx:pt>
          <cx:pt idx="19235">3.5</cx:pt>
          <cx:pt idx="19236">3.5</cx:pt>
          <cx:pt idx="19237">3.5</cx:pt>
          <cx:pt idx="19238">3.5</cx:pt>
          <cx:pt idx="19239">3.5</cx:pt>
          <cx:pt idx="19240">3.5</cx:pt>
          <cx:pt idx="19241">3.5</cx:pt>
          <cx:pt idx="19242">3.5</cx:pt>
          <cx:pt idx="19243">3.5</cx:pt>
          <cx:pt idx="19244">3.5</cx:pt>
          <cx:pt idx="19245">3.5</cx:pt>
          <cx:pt idx="19246">3.5</cx:pt>
          <cx:pt idx="19247">3.5</cx:pt>
          <cx:pt idx="19248">3.5</cx:pt>
          <cx:pt idx="19249">3.5</cx:pt>
          <cx:pt idx="19250">3.5</cx:pt>
          <cx:pt idx="19251">3.5</cx:pt>
          <cx:pt idx="19252">3.5</cx:pt>
          <cx:pt idx="19253">3.5</cx:pt>
          <cx:pt idx="19254">3.5</cx:pt>
          <cx:pt idx="19255">3.5</cx:pt>
          <cx:pt idx="19256">3.5</cx:pt>
          <cx:pt idx="19257">3.5</cx:pt>
          <cx:pt idx="19258">3.5</cx:pt>
          <cx:pt idx="19259">3.5</cx:pt>
          <cx:pt idx="19260">3.5</cx:pt>
          <cx:pt idx="19261">3.5</cx:pt>
          <cx:pt idx="19262">3.5</cx:pt>
          <cx:pt idx="19263">3.5</cx:pt>
          <cx:pt idx="19264">3.5</cx:pt>
          <cx:pt idx="19265">3.5</cx:pt>
          <cx:pt idx="19266">3.5</cx:pt>
          <cx:pt idx="19267">3.5</cx:pt>
          <cx:pt idx="19268">3.5</cx:pt>
          <cx:pt idx="19269">3.5</cx:pt>
          <cx:pt idx="19270">3.5</cx:pt>
          <cx:pt idx="19271">3.5</cx:pt>
          <cx:pt idx="19272">3.5</cx:pt>
          <cx:pt idx="19273">3.5</cx:pt>
          <cx:pt idx="19274">3.5</cx:pt>
          <cx:pt idx="19275">3.5</cx:pt>
          <cx:pt idx="19276">3.5</cx:pt>
          <cx:pt idx="19277">3.5</cx:pt>
          <cx:pt idx="19278">3.5</cx:pt>
          <cx:pt idx="19279">3.5</cx:pt>
          <cx:pt idx="19280">3.5</cx:pt>
          <cx:pt idx="19281">3.5</cx:pt>
          <cx:pt idx="19282">3.5</cx:pt>
          <cx:pt idx="19283">3.5</cx:pt>
          <cx:pt idx="19284">3.5</cx:pt>
          <cx:pt idx="19285">3.5</cx:pt>
          <cx:pt idx="19286">3.5</cx:pt>
          <cx:pt idx="19287">3.5</cx:pt>
          <cx:pt idx="19288">3.5</cx:pt>
          <cx:pt idx="19289">3.5</cx:pt>
          <cx:pt idx="19290">3.5</cx:pt>
          <cx:pt idx="19291">3.5</cx:pt>
          <cx:pt idx="19292">3.5</cx:pt>
          <cx:pt idx="19293">3.5</cx:pt>
          <cx:pt idx="19294">3.5</cx:pt>
          <cx:pt idx="19295">3.5</cx:pt>
          <cx:pt idx="19296">3.5</cx:pt>
          <cx:pt idx="19297">3.5</cx:pt>
          <cx:pt idx="19298">3.5</cx:pt>
          <cx:pt idx="19299">3.5</cx:pt>
          <cx:pt idx="19300">3.5</cx:pt>
          <cx:pt idx="19301">3.5</cx:pt>
          <cx:pt idx="19302">3.5</cx:pt>
          <cx:pt idx="19303">3.5</cx:pt>
          <cx:pt idx="19304">3.5</cx:pt>
          <cx:pt idx="19305">3.5</cx:pt>
          <cx:pt idx="19306">3.5</cx:pt>
          <cx:pt idx="19307">3.5</cx:pt>
          <cx:pt idx="19308">3.5</cx:pt>
          <cx:pt idx="19309">3.5</cx:pt>
          <cx:pt idx="19310">3.5</cx:pt>
          <cx:pt idx="19311">3.5</cx:pt>
          <cx:pt idx="19312">3.5</cx:pt>
          <cx:pt idx="19313">3.5</cx:pt>
          <cx:pt idx="19314">3.5</cx:pt>
          <cx:pt idx="19315">3.5</cx:pt>
          <cx:pt idx="19316">3.5</cx:pt>
          <cx:pt idx="19317">3.5</cx:pt>
          <cx:pt idx="19318">3.5</cx:pt>
          <cx:pt idx="19319">3.5</cx:pt>
          <cx:pt idx="19320">3.5</cx:pt>
          <cx:pt idx="19321">3.5</cx:pt>
          <cx:pt idx="19322">3.5</cx:pt>
          <cx:pt idx="19323">3.5</cx:pt>
          <cx:pt idx="19324">3.5</cx:pt>
          <cx:pt idx="19325">3.5</cx:pt>
          <cx:pt idx="19326">3.5</cx:pt>
          <cx:pt idx="19327">3.5</cx:pt>
          <cx:pt idx="19328">3.5</cx:pt>
          <cx:pt idx="19329">3.5</cx:pt>
          <cx:pt idx="19330">3.5</cx:pt>
          <cx:pt idx="19331">3.5</cx:pt>
          <cx:pt idx="19332">3.5</cx:pt>
          <cx:pt idx="19333">3.5</cx:pt>
          <cx:pt idx="19334">3.5</cx:pt>
          <cx:pt idx="19335">3.5</cx:pt>
          <cx:pt idx="19336">3.5</cx:pt>
          <cx:pt idx="19337">3.5</cx:pt>
          <cx:pt idx="19338">3.5</cx:pt>
          <cx:pt idx="19339">3.5</cx:pt>
          <cx:pt idx="19340">3.5</cx:pt>
          <cx:pt idx="19341">3.5</cx:pt>
          <cx:pt idx="19342">3.5</cx:pt>
          <cx:pt idx="19343">3.5</cx:pt>
          <cx:pt idx="19344">3.5</cx:pt>
          <cx:pt idx="19345">3.5</cx:pt>
          <cx:pt idx="19346">3.5</cx:pt>
          <cx:pt idx="19347">3.5</cx:pt>
          <cx:pt idx="19348">3.5</cx:pt>
          <cx:pt idx="19349">3.5</cx:pt>
          <cx:pt idx="19350">3.5</cx:pt>
          <cx:pt idx="19351">3.5</cx:pt>
          <cx:pt idx="19352">3.5</cx:pt>
          <cx:pt idx="19353">3.5</cx:pt>
          <cx:pt idx="19354">3.5</cx:pt>
          <cx:pt idx="19355">3.5</cx:pt>
          <cx:pt idx="19356">3.5</cx:pt>
          <cx:pt idx="19357">3.5</cx:pt>
          <cx:pt idx="19358">3.5</cx:pt>
          <cx:pt idx="19359">3.5</cx:pt>
          <cx:pt idx="19360">3.5</cx:pt>
          <cx:pt idx="19361">3.5</cx:pt>
          <cx:pt idx="19362">3.5</cx:pt>
          <cx:pt idx="19363">3.5</cx:pt>
          <cx:pt idx="19364">3.5</cx:pt>
          <cx:pt idx="19365">3.5</cx:pt>
          <cx:pt idx="19366">3.5</cx:pt>
          <cx:pt idx="19367">3.5</cx:pt>
          <cx:pt idx="19368">3.5</cx:pt>
          <cx:pt idx="19369">3.5</cx:pt>
          <cx:pt idx="19370">3.5</cx:pt>
          <cx:pt idx="19371">3.5</cx:pt>
          <cx:pt idx="19372">3.5</cx:pt>
          <cx:pt idx="19373">3.5</cx:pt>
          <cx:pt idx="19374">3.5</cx:pt>
          <cx:pt idx="19375">3.5</cx:pt>
          <cx:pt idx="19376">3.5</cx:pt>
          <cx:pt idx="19377">3.5</cx:pt>
          <cx:pt idx="19378">3.5</cx:pt>
          <cx:pt idx="19379">3.5</cx:pt>
          <cx:pt idx="19380">3.5</cx:pt>
          <cx:pt idx="19381">3.5</cx:pt>
          <cx:pt idx="19382">3.5</cx:pt>
          <cx:pt idx="19383">3.5</cx:pt>
          <cx:pt idx="19384">3.5</cx:pt>
          <cx:pt idx="19385">3.5</cx:pt>
          <cx:pt idx="19386">3.5</cx:pt>
          <cx:pt idx="19387">3.5</cx:pt>
          <cx:pt idx="19388">3.5</cx:pt>
          <cx:pt idx="19389">3.5</cx:pt>
          <cx:pt idx="19390">3.5</cx:pt>
          <cx:pt idx="19391">3.5</cx:pt>
          <cx:pt idx="19392">3.5</cx:pt>
          <cx:pt idx="19393">3.5</cx:pt>
          <cx:pt idx="19394">3.5</cx:pt>
          <cx:pt idx="19395">3.5</cx:pt>
          <cx:pt idx="19396">3.5</cx:pt>
          <cx:pt idx="19397">3.5</cx:pt>
          <cx:pt idx="19398">3.5</cx:pt>
          <cx:pt idx="19399">3.5</cx:pt>
          <cx:pt idx="19400">3.5</cx:pt>
          <cx:pt idx="19401">3.5</cx:pt>
          <cx:pt idx="19402">3.5</cx:pt>
          <cx:pt idx="19403">3.5</cx:pt>
          <cx:pt idx="19404">3.5</cx:pt>
          <cx:pt idx="19405">3.5</cx:pt>
          <cx:pt idx="19406">3.5</cx:pt>
          <cx:pt idx="19407">3.5</cx:pt>
          <cx:pt idx="19408">3.5</cx:pt>
          <cx:pt idx="19409">3.5</cx:pt>
          <cx:pt idx="19410">3.5</cx:pt>
          <cx:pt idx="19411">3.5</cx:pt>
          <cx:pt idx="19412">3.5</cx:pt>
          <cx:pt idx="19413">3.5</cx:pt>
          <cx:pt idx="19414">3.5</cx:pt>
          <cx:pt idx="19415">3.5</cx:pt>
          <cx:pt idx="19416">3.5</cx:pt>
          <cx:pt idx="19417">3.5</cx:pt>
          <cx:pt idx="19418">3.5</cx:pt>
          <cx:pt idx="19419">3.5</cx:pt>
          <cx:pt idx="19420">3.5</cx:pt>
          <cx:pt idx="19421">3.5</cx:pt>
          <cx:pt idx="19422">3.5</cx:pt>
          <cx:pt idx="19423">3.5</cx:pt>
          <cx:pt idx="19424">3.5</cx:pt>
          <cx:pt idx="19425">3.5</cx:pt>
          <cx:pt idx="19426">3.5</cx:pt>
          <cx:pt idx="19427">3.5</cx:pt>
          <cx:pt idx="19428">3.5</cx:pt>
          <cx:pt idx="19429">3.5</cx:pt>
          <cx:pt idx="19430">3.5</cx:pt>
          <cx:pt idx="19431">3.5</cx:pt>
          <cx:pt idx="19432">3.5</cx:pt>
          <cx:pt idx="19433">3.5</cx:pt>
          <cx:pt idx="19434">3.5</cx:pt>
          <cx:pt idx="19435">3.5</cx:pt>
          <cx:pt idx="19436">3.5</cx:pt>
          <cx:pt idx="19437">3.5</cx:pt>
          <cx:pt idx="19438">3.5</cx:pt>
          <cx:pt idx="19439">3.5</cx:pt>
          <cx:pt idx="19440">3.5</cx:pt>
          <cx:pt idx="19441">3.5</cx:pt>
          <cx:pt idx="19442">3.5</cx:pt>
          <cx:pt idx="19443">3.5</cx:pt>
          <cx:pt idx="19444">3.5</cx:pt>
          <cx:pt idx="19445">3.5</cx:pt>
          <cx:pt idx="19446">3.5</cx:pt>
          <cx:pt idx="19447">3.5</cx:pt>
          <cx:pt idx="19448">3.5</cx:pt>
          <cx:pt idx="19449">3.5</cx:pt>
          <cx:pt idx="19450">3.5</cx:pt>
          <cx:pt idx="19451">3.5</cx:pt>
          <cx:pt idx="19452">3.5</cx:pt>
          <cx:pt idx="19453">3.5</cx:pt>
          <cx:pt idx="19454">3.5</cx:pt>
          <cx:pt idx="19455">3.5</cx:pt>
          <cx:pt idx="19456">3.5</cx:pt>
          <cx:pt idx="19457">3.5</cx:pt>
          <cx:pt idx="19458">3.5</cx:pt>
          <cx:pt idx="19459">3.5</cx:pt>
          <cx:pt idx="19460">3.5</cx:pt>
          <cx:pt idx="19461">3.5</cx:pt>
          <cx:pt idx="19462">3.5</cx:pt>
          <cx:pt idx="19463">3.5</cx:pt>
          <cx:pt idx="19464">3.5</cx:pt>
          <cx:pt idx="19465">3.5</cx:pt>
          <cx:pt idx="19466">3.5</cx:pt>
          <cx:pt idx="19467">3.5</cx:pt>
          <cx:pt idx="19468">3.5</cx:pt>
          <cx:pt idx="19469">3.5</cx:pt>
          <cx:pt idx="19470">3.5</cx:pt>
          <cx:pt idx="19471">3.5</cx:pt>
          <cx:pt idx="19472">3.5</cx:pt>
          <cx:pt idx="19473">3.5</cx:pt>
          <cx:pt idx="19474">3.5</cx:pt>
          <cx:pt idx="19475">3.5</cx:pt>
          <cx:pt idx="19476">3.5</cx:pt>
          <cx:pt idx="19477">3.5</cx:pt>
          <cx:pt idx="19478">3.5</cx:pt>
          <cx:pt idx="19479">3.5</cx:pt>
          <cx:pt idx="19480">3.5</cx:pt>
          <cx:pt idx="19481">3.5</cx:pt>
          <cx:pt idx="19482">3.5</cx:pt>
          <cx:pt idx="19483">3.5</cx:pt>
          <cx:pt idx="19484">3.5</cx:pt>
          <cx:pt idx="19485">3.5</cx:pt>
          <cx:pt idx="19486">3.5</cx:pt>
          <cx:pt idx="19487">3.5</cx:pt>
          <cx:pt idx="19488">3.5</cx:pt>
          <cx:pt idx="19489">3.5</cx:pt>
          <cx:pt idx="19490">3.5</cx:pt>
          <cx:pt idx="19491">3.5</cx:pt>
          <cx:pt idx="19492">3.5</cx:pt>
          <cx:pt idx="19493">3.5</cx:pt>
          <cx:pt idx="19494">3.5</cx:pt>
          <cx:pt idx="19495">3.5</cx:pt>
          <cx:pt idx="19496">3.5</cx:pt>
          <cx:pt idx="19497">3.5</cx:pt>
          <cx:pt idx="19498">3.5</cx:pt>
          <cx:pt idx="19499">3.5</cx:pt>
          <cx:pt idx="19500">3.5</cx:pt>
          <cx:pt idx="19501">3.5</cx:pt>
          <cx:pt idx="19502">3.5</cx:pt>
          <cx:pt idx="19503">3.5</cx:pt>
          <cx:pt idx="19504">3.5</cx:pt>
          <cx:pt idx="19505">3.5</cx:pt>
          <cx:pt idx="19506">3.5</cx:pt>
          <cx:pt idx="19507">3.5</cx:pt>
          <cx:pt idx="19508">3.5</cx:pt>
          <cx:pt idx="19509">3.5</cx:pt>
          <cx:pt idx="19510">3.5</cx:pt>
          <cx:pt idx="19511">3.5</cx:pt>
          <cx:pt idx="19512">3.5</cx:pt>
          <cx:pt idx="19513">3.5</cx:pt>
          <cx:pt idx="19514">3.5</cx:pt>
          <cx:pt idx="19515">3.5</cx:pt>
          <cx:pt idx="19516">3.5</cx:pt>
          <cx:pt idx="19517">3.5</cx:pt>
          <cx:pt idx="19518">3.5</cx:pt>
          <cx:pt idx="19519">3.5</cx:pt>
          <cx:pt idx="19520">3.5</cx:pt>
          <cx:pt idx="19521">3.5</cx:pt>
          <cx:pt idx="19522">3.5</cx:pt>
          <cx:pt idx="19523">3.5</cx:pt>
          <cx:pt idx="19524">3.5</cx:pt>
          <cx:pt idx="19525">3.5</cx:pt>
          <cx:pt idx="19526">3.5</cx:pt>
          <cx:pt idx="19527">3.5</cx:pt>
          <cx:pt idx="19528">3.5</cx:pt>
          <cx:pt idx="19529">3.5</cx:pt>
          <cx:pt idx="19530">3.5</cx:pt>
          <cx:pt idx="19531">3.5</cx:pt>
          <cx:pt idx="19532">3.5</cx:pt>
          <cx:pt idx="19533">3.5</cx:pt>
          <cx:pt idx="19534">3.5</cx:pt>
          <cx:pt idx="19535">3.5</cx:pt>
          <cx:pt idx="19536">3.5</cx:pt>
          <cx:pt idx="19537">3.5</cx:pt>
          <cx:pt idx="19538">3.5</cx:pt>
          <cx:pt idx="19539">3.5</cx:pt>
          <cx:pt idx="19540">3.5</cx:pt>
          <cx:pt idx="19541">3.5</cx:pt>
          <cx:pt idx="19542">3.5</cx:pt>
          <cx:pt idx="19543">3.5</cx:pt>
          <cx:pt idx="19544">3.5</cx:pt>
          <cx:pt idx="19545">3.5</cx:pt>
          <cx:pt idx="19546">3.5</cx:pt>
          <cx:pt idx="19547">3.5</cx:pt>
          <cx:pt idx="19548">3.5</cx:pt>
          <cx:pt idx="19549">3.5</cx:pt>
          <cx:pt idx="19550">3.5</cx:pt>
          <cx:pt idx="19551">3.5</cx:pt>
          <cx:pt idx="19552">3.5</cx:pt>
          <cx:pt idx="19553">3.5</cx:pt>
          <cx:pt idx="19554">3.5</cx:pt>
          <cx:pt idx="19555">3.5</cx:pt>
          <cx:pt idx="19556">3.5</cx:pt>
          <cx:pt idx="19557">3.5</cx:pt>
          <cx:pt idx="19558">3.5</cx:pt>
          <cx:pt idx="19559">3.5</cx:pt>
          <cx:pt idx="19560">3.5</cx:pt>
          <cx:pt idx="19561">3.5</cx:pt>
          <cx:pt idx="19562">3.5</cx:pt>
          <cx:pt idx="19563">3.5</cx:pt>
          <cx:pt idx="19564">3.5</cx:pt>
          <cx:pt idx="19565">3.5</cx:pt>
          <cx:pt idx="19566">3.5</cx:pt>
          <cx:pt idx="19567">3.5</cx:pt>
          <cx:pt idx="19568">3.5</cx:pt>
          <cx:pt idx="19569">3.5</cx:pt>
          <cx:pt idx="19570">3.5</cx:pt>
          <cx:pt idx="19571">3.5</cx:pt>
          <cx:pt idx="19572">3.5</cx:pt>
          <cx:pt idx="19573">3.5</cx:pt>
          <cx:pt idx="19574">3.5</cx:pt>
          <cx:pt idx="19575">3.5</cx:pt>
          <cx:pt idx="19576">3.5</cx:pt>
          <cx:pt idx="19577">3.5</cx:pt>
          <cx:pt idx="19578">3.5</cx:pt>
          <cx:pt idx="19579">3.5</cx:pt>
          <cx:pt idx="19580">3.5</cx:pt>
          <cx:pt idx="19581">3.5</cx:pt>
          <cx:pt idx="19582">3.5</cx:pt>
          <cx:pt idx="19583">3.5</cx:pt>
          <cx:pt idx="19584">3.5</cx:pt>
          <cx:pt idx="19585">3.5</cx:pt>
          <cx:pt idx="19586">3.5</cx:pt>
          <cx:pt idx="19587">3.5</cx:pt>
          <cx:pt idx="19588">3.5</cx:pt>
          <cx:pt idx="19589">3.5</cx:pt>
          <cx:pt idx="19590">3.5</cx:pt>
          <cx:pt idx="19591">3.5</cx:pt>
          <cx:pt idx="19592">3.5</cx:pt>
          <cx:pt idx="19593">3.5</cx:pt>
          <cx:pt idx="19594">3.5</cx:pt>
          <cx:pt idx="19595">3.5</cx:pt>
          <cx:pt idx="19596">3.5</cx:pt>
          <cx:pt idx="19597">3.5</cx:pt>
          <cx:pt idx="19598">3.5</cx:pt>
          <cx:pt idx="19599">3.5</cx:pt>
          <cx:pt idx="19600">3.5</cx:pt>
          <cx:pt idx="19601">3.5</cx:pt>
          <cx:pt idx="19602">3.5</cx:pt>
          <cx:pt idx="19603">3.5</cx:pt>
          <cx:pt idx="19604">3.5</cx:pt>
          <cx:pt idx="19605">3.5</cx:pt>
          <cx:pt idx="19606">3.5</cx:pt>
          <cx:pt idx="19607">3.5</cx:pt>
          <cx:pt idx="19608">3.5</cx:pt>
          <cx:pt idx="19609">3.5</cx:pt>
          <cx:pt idx="19610">3.5</cx:pt>
          <cx:pt idx="19611">3.5</cx:pt>
          <cx:pt idx="19612">3.5</cx:pt>
          <cx:pt idx="19613">3.5</cx:pt>
          <cx:pt idx="19614">3.5</cx:pt>
          <cx:pt idx="19615">3.5</cx:pt>
          <cx:pt idx="19616">3.5</cx:pt>
          <cx:pt idx="19617">3.5</cx:pt>
          <cx:pt idx="19618">3.5</cx:pt>
          <cx:pt idx="19619">3.5</cx:pt>
          <cx:pt idx="19620">3.5</cx:pt>
          <cx:pt idx="19621">3.5</cx:pt>
          <cx:pt idx="19622">3.5</cx:pt>
          <cx:pt idx="19623">3.5</cx:pt>
          <cx:pt idx="19624">3.5</cx:pt>
          <cx:pt idx="19625">3.5</cx:pt>
          <cx:pt idx="19626">3.5</cx:pt>
          <cx:pt idx="19627">3.5</cx:pt>
          <cx:pt idx="19628">3.5</cx:pt>
          <cx:pt idx="19629">3.5</cx:pt>
          <cx:pt idx="19630">3.5</cx:pt>
          <cx:pt idx="19631">3.5</cx:pt>
          <cx:pt idx="19632">3.5</cx:pt>
          <cx:pt idx="19633">3.5</cx:pt>
          <cx:pt idx="19634">3.5</cx:pt>
          <cx:pt idx="19635">3.5</cx:pt>
          <cx:pt idx="19636">3.5</cx:pt>
          <cx:pt idx="19637">3.5</cx:pt>
          <cx:pt idx="19638">3.5</cx:pt>
          <cx:pt idx="19639">3.5</cx:pt>
          <cx:pt idx="19640">3.5</cx:pt>
          <cx:pt idx="19641">3.5</cx:pt>
          <cx:pt idx="19642">3.5</cx:pt>
          <cx:pt idx="19643">3.5</cx:pt>
          <cx:pt idx="19644">3.5</cx:pt>
          <cx:pt idx="19645">3.5</cx:pt>
          <cx:pt idx="19646">3.5</cx:pt>
          <cx:pt idx="19647">3.5</cx:pt>
          <cx:pt idx="19648">3.5</cx:pt>
          <cx:pt idx="19649">3.5</cx:pt>
          <cx:pt idx="19650">3.5</cx:pt>
          <cx:pt idx="19651">3.5</cx:pt>
          <cx:pt idx="19652">3.5</cx:pt>
          <cx:pt idx="19653">3.5</cx:pt>
          <cx:pt idx="19654">3.5</cx:pt>
          <cx:pt idx="19655">3.5</cx:pt>
          <cx:pt idx="19656">3.5</cx:pt>
          <cx:pt idx="19657">3.5</cx:pt>
          <cx:pt idx="19658">3.5</cx:pt>
          <cx:pt idx="19659">3.5</cx:pt>
          <cx:pt idx="19660">3.5</cx:pt>
          <cx:pt idx="19661">3.5</cx:pt>
          <cx:pt idx="19662">3.5</cx:pt>
          <cx:pt idx="19663">3.5</cx:pt>
          <cx:pt idx="19664">3.5</cx:pt>
          <cx:pt idx="19665">3.5</cx:pt>
          <cx:pt idx="19666">3.5</cx:pt>
          <cx:pt idx="19667">3.5</cx:pt>
          <cx:pt idx="19668">3.5</cx:pt>
          <cx:pt idx="19669">3.5</cx:pt>
          <cx:pt idx="19670">3.5</cx:pt>
          <cx:pt idx="19671">3.5</cx:pt>
          <cx:pt idx="19672">3.5</cx:pt>
          <cx:pt idx="19673">3.5</cx:pt>
          <cx:pt idx="19674">3.5</cx:pt>
          <cx:pt idx="19675">3.5</cx:pt>
          <cx:pt idx="19676">3.5</cx:pt>
          <cx:pt idx="19677">3.5</cx:pt>
          <cx:pt idx="19678">3.5</cx:pt>
          <cx:pt idx="19679">3.5</cx:pt>
          <cx:pt idx="19680">3.5</cx:pt>
          <cx:pt idx="19681">3.5</cx:pt>
          <cx:pt idx="19682">3.5</cx:pt>
          <cx:pt idx="19683">3.5</cx:pt>
          <cx:pt idx="19684">3.5</cx:pt>
          <cx:pt idx="19685">3.5</cx:pt>
          <cx:pt idx="19686">3.5</cx:pt>
          <cx:pt idx="19687">3.5</cx:pt>
          <cx:pt idx="19688">3.5</cx:pt>
          <cx:pt idx="19689">3.5</cx:pt>
          <cx:pt idx="19690">3.5</cx:pt>
          <cx:pt idx="19691">3.5</cx:pt>
          <cx:pt idx="19692">3.5</cx:pt>
          <cx:pt idx="19693">3.5</cx:pt>
          <cx:pt idx="19694">3.5</cx:pt>
          <cx:pt idx="19695">3.5</cx:pt>
          <cx:pt idx="19696">3.5</cx:pt>
          <cx:pt idx="19697">3.5</cx:pt>
          <cx:pt idx="19698">3.5</cx:pt>
          <cx:pt idx="19699">3.5</cx:pt>
          <cx:pt idx="19700">3.5</cx:pt>
          <cx:pt idx="19701">3.5</cx:pt>
          <cx:pt idx="19702">3.5</cx:pt>
          <cx:pt idx="19703">3.5</cx:pt>
          <cx:pt idx="19704">3.5</cx:pt>
          <cx:pt idx="19705">3.5</cx:pt>
          <cx:pt idx="19706">3.5</cx:pt>
          <cx:pt idx="19707">3.5</cx:pt>
          <cx:pt idx="19708">3.5</cx:pt>
          <cx:pt idx="19709">3.5</cx:pt>
          <cx:pt idx="19710">3.5</cx:pt>
          <cx:pt idx="19711">3.5</cx:pt>
          <cx:pt idx="19712">3.5</cx:pt>
          <cx:pt idx="19713">3.5</cx:pt>
          <cx:pt idx="19714">3.5</cx:pt>
          <cx:pt idx="19715">3.5</cx:pt>
          <cx:pt idx="19716">3.5</cx:pt>
          <cx:pt idx="19717">3.5</cx:pt>
          <cx:pt idx="19718">3.5</cx:pt>
          <cx:pt idx="19719">3.5</cx:pt>
          <cx:pt idx="19720">3.5</cx:pt>
          <cx:pt idx="19721">3.5</cx:pt>
          <cx:pt idx="19722">3.5</cx:pt>
          <cx:pt idx="19723">3.5</cx:pt>
          <cx:pt idx="19724">3.5</cx:pt>
          <cx:pt idx="19725">3.5</cx:pt>
          <cx:pt idx="19726">3.5</cx:pt>
          <cx:pt idx="19727">3.5</cx:pt>
          <cx:pt idx="19728">3.5</cx:pt>
          <cx:pt idx="19729">3.5</cx:pt>
          <cx:pt idx="19730">3.5</cx:pt>
          <cx:pt idx="19731">3.5</cx:pt>
          <cx:pt idx="19732">3.5</cx:pt>
          <cx:pt idx="19733">3.5</cx:pt>
          <cx:pt idx="19734">3.5</cx:pt>
          <cx:pt idx="19735">3.5</cx:pt>
          <cx:pt idx="19736">3.5</cx:pt>
          <cx:pt idx="19737">3.5</cx:pt>
          <cx:pt idx="19738">3.5</cx:pt>
          <cx:pt idx="19739">3.5</cx:pt>
          <cx:pt idx="19740">3.5</cx:pt>
          <cx:pt idx="19741">3.5</cx:pt>
          <cx:pt idx="19742">3.5</cx:pt>
          <cx:pt idx="19743">3.5</cx:pt>
          <cx:pt idx="19744">3.5</cx:pt>
          <cx:pt idx="19745">3.5</cx:pt>
          <cx:pt idx="19746">3.5</cx:pt>
          <cx:pt idx="19747">3.5</cx:pt>
          <cx:pt idx="19748">3.5</cx:pt>
          <cx:pt idx="19749">3.5</cx:pt>
          <cx:pt idx="19750">3.5</cx:pt>
          <cx:pt idx="19751">3.5</cx:pt>
          <cx:pt idx="19752">3.5</cx:pt>
          <cx:pt idx="19753">3.5</cx:pt>
          <cx:pt idx="19754">3.5</cx:pt>
          <cx:pt idx="19755">3.5</cx:pt>
          <cx:pt idx="19756">3.5</cx:pt>
          <cx:pt idx="19757">3.5</cx:pt>
          <cx:pt idx="19758">3.5</cx:pt>
          <cx:pt idx="19759">3.5</cx:pt>
          <cx:pt idx="19760">3.5</cx:pt>
          <cx:pt idx="19761">3.5</cx:pt>
          <cx:pt idx="19762">3.5</cx:pt>
          <cx:pt idx="19763">3.5</cx:pt>
          <cx:pt idx="19764">3.5</cx:pt>
          <cx:pt idx="19765">3.5</cx:pt>
          <cx:pt idx="19766">3.5</cx:pt>
          <cx:pt idx="19767">3.5</cx:pt>
          <cx:pt idx="19768">3.5</cx:pt>
          <cx:pt idx="19769">3.5</cx:pt>
          <cx:pt idx="19770">3.5</cx:pt>
          <cx:pt idx="19771">3.5</cx:pt>
          <cx:pt idx="19772">3.5</cx:pt>
          <cx:pt idx="19773">3.5</cx:pt>
          <cx:pt idx="19774">3.5</cx:pt>
          <cx:pt idx="19775">3.5</cx:pt>
          <cx:pt idx="19776">3.5</cx:pt>
          <cx:pt idx="19777">3.5</cx:pt>
          <cx:pt idx="19778">3.5</cx:pt>
          <cx:pt idx="19779">3.5</cx:pt>
          <cx:pt idx="19780">3.5</cx:pt>
          <cx:pt idx="19781">3.5</cx:pt>
          <cx:pt idx="19782">3.5</cx:pt>
          <cx:pt idx="19783">3.5</cx:pt>
          <cx:pt idx="19784">3.5</cx:pt>
          <cx:pt idx="19785">3.5</cx:pt>
          <cx:pt idx="19786">3.5</cx:pt>
          <cx:pt idx="19787">3.5</cx:pt>
          <cx:pt idx="19788">3.5</cx:pt>
          <cx:pt idx="19789">3.5</cx:pt>
          <cx:pt idx="19790">3.5</cx:pt>
          <cx:pt idx="19791">3.5</cx:pt>
          <cx:pt idx="19792">3.5</cx:pt>
          <cx:pt idx="19793">3.5</cx:pt>
          <cx:pt idx="19794">3.5</cx:pt>
          <cx:pt idx="19795">3.5</cx:pt>
          <cx:pt idx="19796">3.5</cx:pt>
          <cx:pt idx="19797">3.5</cx:pt>
          <cx:pt idx="19798">3.5</cx:pt>
          <cx:pt idx="19799">3.5</cx:pt>
          <cx:pt idx="19800">3.5</cx:pt>
          <cx:pt idx="19801">3.5</cx:pt>
          <cx:pt idx="19802">3.5</cx:pt>
          <cx:pt idx="19803">3.5</cx:pt>
          <cx:pt idx="19804">3.5</cx:pt>
          <cx:pt idx="19805">3.5</cx:pt>
          <cx:pt idx="19806">3.5</cx:pt>
          <cx:pt idx="19807">3.5</cx:pt>
          <cx:pt idx="19808">3.5</cx:pt>
          <cx:pt idx="19809">3.5</cx:pt>
          <cx:pt idx="19810">3.5</cx:pt>
          <cx:pt idx="19811">3.5</cx:pt>
          <cx:pt idx="19812">3.5</cx:pt>
          <cx:pt idx="19813">3.5</cx:pt>
          <cx:pt idx="19814">3.5</cx:pt>
          <cx:pt idx="19815">3.5</cx:pt>
          <cx:pt idx="19816">3.5</cx:pt>
          <cx:pt idx="19817">3.5</cx:pt>
          <cx:pt idx="19818">3.5</cx:pt>
          <cx:pt idx="19819">3.5</cx:pt>
          <cx:pt idx="19820">3.5</cx:pt>
          <cx:pt idx="19821">3.5</cx:pt>
          <cx:pt idx="19822">3.5</cx:pt>
          <cx:pt idx="19823">3.5</cx:pt>
          <cx:pt idx="19824">3.5</cx:pt>
          <cx:pt idx="19825">3.5</cx:pt>
          <cx:pt idx="19826">3.5</cx:pt>
          <cx:pt idx="19827">3.5</cx:pt>
          <cx:pt idx="19828">3.5</cx:pt>
          <cx:pt idx="19829">3.5</cx:pt>
          <cx:pt idx="19830">3.5</cx:pt>
          <cx:pt idx="19831">3.5</cx:pt>
          <cx:pt idx="19832">3.5</cx:pt>
          <cx:pt idx="19833">3.5</cx:pt>
          <cx:pt idx="19834">3.5</cx:pt>
          <cx:pt idx="19835">3.5</cx:pt>
          <cx:pt idx="19836">3.5</cx:pt>
          <cx:pt idx="19837">3.5</cx:pt>
          <cx:pt idx="19838">3.5</cx:pt>
          <cx:pt idx="19839">3.5</cx:pt>
          <cx:pt idx="19840">3.5</cx:pt>
          <cx:pt idx="19841">3.5</cx:pt>
          <cx:pt idx="19842">3.5</cx:pt>
          <cx:pt idx="19843">3.5</cx:pt>
          <cx:pt idx="19844">3.5</cx:pt>
          <cx:pt idx="19845">3.5</cx:pt>
          <cx:pt idx="19846">3.5</cx:pt>
          <cx:pt idx="19847">3.5</cx:pt>
          <cx:pt idx="19848">3.5</cx:pt>
          <cx:pt idx="19849">3.5</cx:pt>
          <cx:pt idx="19850">3.5</cx:pt>
          <cx:pt idx="19851">3.5</cx:pt>
          <cx:pt idx="19852">3.5</cx:pt>
          <cx:pt idx="19853">3.5</cx:pt>
          <cx:pt idx="19854">3.5</cx:pt>
          <cx:pt idx="19855">3.5</cx:pt>
          <cx:pt idx="19856">3.5</cx:pt>
          <cx:pt idx="19857">3.5</cx:pt>
          <cx:pt idx="19858">3.5</cx:pt>
          <cx:pt idx="19859">3.5</cx:pt>
          <cx:pt idx="19860">3.5</cx:pt>
          <cx:pt idx="19861">3.5</cx:pt>
          <cx:pt idx="19862">3.5</cx:pt>
          <cx:pt idx="19863">3.5</cx:pt>
          <cx:pt idx="19864">3.5</cx:pt>
          <cx:pt idx="19865">3.5</cx:pt>
          <cx:pt idx="19866">3.5</cx:pt>
          <cx:pt idx="19867">3.5</cx:pt>
          <cx:pt idx="19868">3.5</cx:pt>
          <cx:pt idx="19869">3.5</cx:pt>
          <cx:pt idx="19870">3.5</cx:pt>
          <cx:pt idx="19871">3.5</cx:pt>
          <cx:pt idx="19872">3.5</cx:pt>
          <cx:pt idx="19873">3.5</cx:pt>
          <cx:pt idx="19874">3.5</cx:pt>
          <cx:pt idx="19875">3.5</cx:pt>
          <cx:pt idx="19876">3.5</cx:pt>
          <cx:pt idx="19877">3.5</cx:pt>
          <cx:pt idx="19878">3.5</cx:pt>
          <cx:pt idx="19879">3.5</cx:pt>
          <cx:pt idx="19880">3.5</cx:pt>
          <cx:pt idx="19881">3.5</cx:pt>
          <cx:pt idx="19882">3.5</cx:pt>
          <cx:pt idx="19883">3.5</cx:pt>
          <cx:pt idx="19884">3.5</cx:pt>
          <cx:pt idx="19885">3.5</cx:pt>
          <cx:pt idx="19886">3.5</cx:pt>
          <cx:pt idx="19887">3.5</cx:pt>
          <cx:pt idx="19888">3.5</cx:pt>
          <cx:pt idx="19889">3.5</cx:pt>
          <cx:pt idx="19890">3.5</cx:pt>
          <cx:pt idx="19891">3.5</cx:pt>
          <cx:pt idx="19892">3.5</cx:pt>
          <cx:pt idx="19893">3.5</cx:pt>
          <cx:pt idx="19894">3.5</cx:pt>
          <cx:pt idx="19895">3.5</cx:pt>
          <cx:pt idx="19896">3.5</cx:pt>
          <cx:pt idx="19897">3.5</cx:pt>
          <cx:pt idx="19898">3.5</cx:pt>
          <cx:pt idx="19899">3.5</cx:pt>
          <cx:pt idx="19900">3.5</cx:pt>
          <cx:pt idx="19901">3.5</cx:pt>
          <cx:pt idx="19902">3.5</cx:pt>
          <cx:pt idx="19903">3.5</cx:pt>
          <cx:pt idx="19904">3.5</cx:pt>
          <cx:pt idx="19905">3.5</cx:pt>
          <cx:pt idx="19906">3.5</cx:pt>
          <cx:pt idx="19907">3.5</cx:pt>
          <cx:pt idx="19908">3.5</cx:pt>
          <cx:pt idx="19909">3.5</cx:pt>
          <cx:pt idx="19910">3.5</cx:pt>
          <cx:pt idx="19911">3.5</cx:pt>
          <cx:pt idx="19912">3.5</cx:pt>
          <cx:pt idx="19913">3.5</cx:pt>
          <cx:pt idx="19914">3.5</cx:pt>
          <cx:pt idx="19915">3.5</cx:pt>
          <cx:pt idx="19916">3.5</cx:pt>
          <cx:pt idx="19917">3.5</cx:pt>
          <cx:pt idx="19918">3.5</cx:pt>
          <cx:pt idx="19919">3.5</cx:pt>
          <cx:pt idx="19920">3.5</cx:pt>
          <cx:pt idx="19921">3.5</cx:pt>
          <cx:pt idx="19922">3.5</cx:pt>
          <cx:pt idx="19923">3.5</cx:pt>
          <cx:pt idx="19924">3.5</cx:pt>
          <cx:pt idx="19925">3.5</cx:pt>
          <cx:pt idx="19926">3.5</cx:pt>
          <cx:pt idx="19927">3.5</cx:pt>
          <cx:pt idx="19928">3.5</cx:pt>
          <cx:pt idx="19929">3.5</cx:pt>
          <cx:pt idx="19930">3.5</cx:pt>
          <cx:pt idx="19931">3.5</cx:pt>
          <cx:pt idx="19932">3.5</cx:pt>
          <cx:pt idx="19933">3.5</cx:pt>
          <cx:pt idx="19934">3.5</cx:pt>
          <cx:pt idx="19935">3.5</cx:pt>
          <cx:pt idx="19936">3.5</cx:pt>
          <cx:pt idx="19937">3.5</cx:pt>
          <cx:pt idx="19938">3.5</cx:pt>
          <cx:pt idx="19939">3.5</cx:pt>
          <cx:pt idx="19940">3.5</cx:pt>
          <cx:pt idx="19941">3.5</cx:pt>
          <cx:pt idx="19942">3.5</cx:pt>
          <cx:pt idx="19943">3.5</cx:pt>
          <cx:pt idx="19944">3.5</cx:pt>
          <cx:pt idx="19945">3.5</cx:pt>
          <cx:pt idx="19946">3.5</cx:pt>
          <cx:pt idx="19947">3.5</cx:pt>
          <cx:pt idx="19948">3.5</cx:pt>
          <cx:pt idx="19949">3.5</cx:pt>
          <cx:pt idx="19950">3.5</cx:pt>
          <cx:pt idx="19951">3.5</cx:pt>
          <cx:pt idx="19952">3.5</cx:pt>
          <cx:pt idx="19953">3.5</cx:pt>
          <cx:pt idx="19954">3.5</cx:pt>
          <cx:pt idx="19955">3.5</cx:pt>
          <cx:pt idx="19956">3.5</cx:pt>
          <cx:pt idx="19957">3.5</cx:pt>
          <cx:pt idx="19958">3.5</cx:pt>
          <cx:pt idx="19959">3.5</cx:pt>
          <cx:pt idx="19960">3.5</cx:pt>
          <cx:pt idx="19961">3.5</cx:pt>
          <cx:pt idx="19962">3.5</cx:pt>
          <cx:pt idx="19963">3.5</cx:pt>
          <cx:pt idx="19964">3.5</cx:pt>
          <cx:pt idx="19965">3.5</cx:pt>
          <cx:pt idx="19966">3.5</cx:pt>
          <cx:pt idx="19967">3.5</cx:pt>
          <cx:pt idx="19968">3.5</cx:pt>
          <cx:pt idx="19969">3.5</cx:pt>
          <cx:pt idx="19970">3.5</cx:pt>
          <cx:pt idx="19971">3.5</cx:pt>
          <cx:pt idx="19972">3.5</cx:pt>
          <cx:pt idx="19973">3.5</cx:pt>
          <cx:pt idx="19974">3.5</cx:pt>
          <cx:pt idx="19975">3.5</cx:pt>
          <cx:pt idx="19976">3.5</cx:pt>
          <cx:pt idx="19977">3.5</cx:pt>
          <cx:pt idx="19978">3.5</cx:pt>
          <cx:pt idx="19979">3.5</cx:pt>
          <cx:pt idx="19980">3.5</cx:pt>
          <cx:pt idx="19981">3.5</cx:pt>
          <cx:pt idx="19982">3.5</cx:pt>
          <cx:pt idx="19983">3.5</cx:pt>
          <cx:pt idx="19984">3.5</cx:pt>
          <cx:pt idx="19985">3.5</cx:pt>
          <cx:pt idx="19986">3.5</cx:pt>
          <cx:pt idx="19987">3.5</cx:pt>
          <cx:pt idx="19988">3.5</cx:pt>
          <cx:pt idx="19989">3.5</cx:pt>
          <cx:pt idx="19990">3.5</cx:pt>
          <cx:pt idx="19991">3.5</cx:pt>
          <cx:pt idx="19992">3.5</cx:pt>
          <cx:pt idx="19993">3.5</cx:pt>
          <cx:pt idx="19994">3.5</cx:pt>
          <cx:pt idx="19995">3.5</cx:pt>
          <cx:pt idx="19996">3.5</cx:pt>
          <cx:pt idx="19997">3.5</cx:pt>
          <cx:pt idx="19998">3.5</cx:pt>
          <cx:pt idx="19999">3.5</cx:pt>
          <cx:pt idx="20000">3.5</cx:pt>
          <cx:pt idx="20001">3.5</cx:pt>
          <cx:pt idx="20002">3.5</cx:pt>
          <cx:pt idx="20003">3.5</cx:pt>
          <cx:pt idx="20004">3.5</cx:pt>
          <cx:pt idx="20005">3.5</cx:pt>
          <cx:pt idx="20006">3.5</cx:pt>
          <cx:pt idx="20007">3.5</cx:pt>
          <cx:pt idx="20008">3.5</cx:pt>
          <cx:pt idx="20009">3.5</cx:pt>
          <cx:pt idx="20010">3.5</cx:pt>
          <cx:pt idx="20011">3.5</cx:pt>
          <cx:pt idx="20012">3.5</cx:pt>
          <cx:pt idx="20013">3.5</cx:pt>
          <cx:pt idx="20014">3.5</cx:pt>
          <cx:pt idx="20015">3.5</cx:pt>
          <cx:pt idx="20016">3.5</cx:pt>
          <cx:pt idx="20017">3.5</cx:pt>
          <cx:pt idx="20018">3.5</cx:pt>
          <cx:pt idx="20019">3.5</cx:pt>
          <cx:pt idx="20020">3.5</cx:pt>
          <cx:pt idx="20021">3.5</cx:pt>
          <cx:pt idx="20022">3.5</cx:pt>
          <cx:pt idx="20023">3.5</cx:pt>
          <cx:pt idx="20024">3.5</cx:pt>
          <cx:pt idx="20025">3.5</cx:pt>
          <cx:pt idx="20026">3.5</cx:pt>
          <cx:pt idx="20027">3.5</cx:pt>
          <cx:pt idx="20028">3.5</cx:pt>
          <cx:pt idx="20029">3.5</cx:pt>
          <cx:pt idx="20030">3.5</cx:pt>
          <cx:pt idx="20031">3.5</cx:pt>
          <cx:pt idx="20032">3.5</cx:pt>
          <cx:pt idx="20033">3.5</cx:pt>
          <cx:pt idx="20034">3.5</cx:pt>
          <cx:pt idx="20035">3.5</cx:pt>
          <cx:pt idx="20036">3.5</cx:pt>
          <cx:pt idx="20037">3.5</cx:pt>
          <cx:pt idx="20038">3.5</cx:pt>
          <cx:pt idx="20039">3.5</cx:pt>
          <cx:pt idx="20040">3.5</cx:pt>
          <cx:pt idx="20041">3.5</cx:pt>
          <cx:pt idx="20042">3.5</cx:pt>
          <cx:pt idx="20043">3.5</cx:pt>
          <cx:pt idx="20044">3.5</cx:pt>
          <cx:pt idx="20045">3.5</cx:pt>
          <cx:pt idx="20046">3.5</cx:pt>
          <cx:pt idx="20047">3.5</cx:pt>
          <cx:pt idx="20048">3.5</cx:pt>
          <cx:pt idx="20049">3.5</cx:pt>
          <cx:pt idx="20050">3.5</cx:pt>
          <cx:pt idx="20051">3.5</cx:pt>
          <cx:pt idx="20052">3.5</cx:pt>
          <cx:pt idx="20053">3.5</cx:pt>
          <cx:pt idx="20054">3.5</cx:pt>
          <cx:pt idx="20055">3.5</cx:pt>
          <cx:pt idx="20056">3.5</cx:pt>
          <cx:pt idx="20057">3.5</cx:pt>
          <cx:pt idx="20058">3.5</cx:pt>
          <cx:pt idx="20059">3.5</cx:pt>
          <cx:pt idx="20060">3.5</cx:pt>
          <cx:pt idx="20061">3.5</cx:pt>
          <cx:pt idx="20062">3.5</cx:pt>
          <cx:pt idx="20063">3.5</cx:pt>
          <cx:pt idx="20064">3.5</cx:pt>
          <cx:pt idx="20065">3.5</cx:pt>
          <cx:pt idx="20066">3.5</cx:pt>
          <cx:pt idx="20067">3.5</cx:pt>
          <cx:pt idx="20068">3.5</cx:pt>
          <cx:pt idx="20069">3.5</cx:pt>
          <cx:pt idx="20070">3.5</cx:pt>
          <cx:pt idx="20071">3.5</cx:pt>
          <cx:pt idx="20072">3.5</cx:pt>
          <cx:pt idx="20073">3.5</cx:pt>
          <cx:pt idx="20074">3.5</cx:pt>
          <cx:pt idx="20075">3.5</cx:pt>
          <cx:pt idx="20076">3.5</cx:pt>
          <cx:pt idx="20077">3.5</cx:pt>
          <cx:pt idx="20078">3.5</cx:pt>
          <cx:pt idx="20079">3.5</cx:pt>
          <cx:pt idx="20080">3.5</cx:pt>
          <cx:pt idx="20081">3.5</cx:pt>
          <cx:pt idx="20082">3.5</cx:pt>
          <cx:pt idx="20083">3.5</cx:pt>
          <cx:pt idx="20084">3.5</cx:pt>
          <cx:pt idx="20085">3.5</cx:pt>
          <cx:pt idx="20086">3.5</cx:pt>
          <cx:pt idx="20087">3.5</cx:pt>
          <cx:pt idx="20088">3.5</cx:pt>
          <cx:pt idx="20089">3.5</cx:pt>
          <cx:pt idx="20090">3.5</cx:pt>
          <cx:pt idx="20091">3.5</cx:pt>
          <cx:pt idx="20092">3.5</cx:pt>
          <cx:pt idx="20093">3.5</cx:pt>
          <cx:pt idx="20094">3.5</cx:pt>
          <cx:pt idx="20095">3.5</cx:pt>
          <cx:pt idx="20096">3.5</cx:pt>
          <cx:pt idx="20097">3.5</cx:pt>
          <cx:pt idx="20098">3.5</cx:pt>
          <cx:pt idx="20099">3.5</cx:pt>
          <cx:pt idx="20100">3.5</cx:pt>
          <cx:pt idx="20101">3.5</cx:pt>
          <cx:pt idx="20102">3.5</cx:pt>
          <cx:pt idx="20103">3.5</cx:pt>
          <cx:pt idx="20104">3.5</cx:pt>
          <cx:pt idx="20105">3.5</cx:pt>
          <cx:pt idx="20106">3.5</cx:pt>
          <cx:pt idx="20107">3.5</cx:pt>
          <cx:pt idx="20108">3.5</cx:pt>
          <cx:pt idx="20109">3.5</cx:pt>
          <cx:pt idx="20110">3.5</cx:pt>
          <cx:pt idx="20111">3.5</cx:pt>
          <cx:pt idx="20112">3.5</cx:pt>
          <cx:pt idx="20113">3.5</cx:pt>
          <cx:pt idx="20114">3.5</cx:pt>
          <cx:pt idx="20115">3.5</cx:pt>
          <cx:pt idx="20116">3.5</cx:pt>
          <cx:pt idx="20117">3.5</cx:pt>
          <cx:pt idx="20118">3.5</cx:pt>
          <cx:pt idx="20119">3.5</cx:pt>
          <cx:pt idx="20120">3.5</cx:pt>
          <cx:pt idx="20121">3.5</cx:pt>
          <cx:pt idx="20122">3.5</cx:pt>
          <cx:pt idx="20123">3.5</cx:pt>
          <cx:pt idx="20124">3.5</cx:pt>
          <cx:pt idx="20125">3.5</cx:pt>
          <cx:pt idx="20126">3.5</cx:pt>
          <cx:pt idx="20127">3.5</cx:pt>
          <cx:pt idx="20128">3.5</cx:pt>
          <cx:pt idx="20129">3.5</cx:pt>
          <cx:pt idx="20130">3.5</cx:pt>
          <cx:pt idx="20131">3.5</cx:pt>
          <cx:pt idx="20132">3.5</cx:pt>
          <cx:pt idx="20133">3.5</cx:pt>
          <cx:pt idx="20134">3.5</cx:pt>
          <cx:pt idx="20135">3.5</cx:pt>
          <cx:pt idx="20136">3.5</cx:pt>
          <cx:pt idx="20137">3.5</cx:pt>
          <cx:pt idx="20138">3.5</cx:pt>
          <cx:pt idx="20139">3.5</cx:pt>
          <cx:pt idx="20140">3.5</cx:pt>
          <cx:pt idx="20141">3.5</cx:pt>
          <cx:pt idx="20142">3.5</cx:pt>
          <cx:pt idx="20143">3.5</cx:pt>
          <cx:pt idx="20144">3.5</cx:pt>
          <cx:pt idx="20145">3.5</cx:pt>
          <cx:pt idx="20146">3.5</cx:pt>
          <cx:pt idx="20147">3.5</cx:pt>
          <cx:pt idx="20148">3.5</cx:pt>
          <cx:pt idx="20149">3.5</cx:pt>
          <cx:pt idx="20150">3.5</cx:pt>
          <cx:pt idx="20151">3.5</cx:pt>
          <cx:pt idx="20152">3.5</cx:pt>
          <cx:pt idx="20153">3.5</cx:pt>
          <cx:pt idx="20154">3.5</cx:pt>
          <cx:pt idx="20155">3.5</cx:pt>
          <cx:pt idx="20156">3.5</cx:pt>
          <cx:pt idx="20157">3.5</cx:pt>
          <cx:pt idx="20158">3.5</cx:pt>
          <cx:pt idx="20159">3.5</cx:pt>
          <cx:pt idx="20160">3.5</cx:pt>
          <cx:pt idx="20161">3.5</cx:pt>
          <cx:pt idx="20162">3.5</cx:pt>
          <cx:pt idx="20163">3.5</cx:pt>
          <cx:pt idx="20164">3.5</cx:pt>
          <cx:pt idx="20165">3.5</cx:pt>
          <cx:pt idx="20166">3.5</cx:pt>
          <cx:pt idx="20167">3.5</cx:pt>
          <cx:pt idx="20168">3.5</cx:pt>
          <cx:pt idx="20169">3.5</cx:pt>
          <cx:pt idx="20170">3.5</cx:pt>
          <cx:pt idx="20171">3.5</cx:pt>
          <cx:pt idx="20172">3.5</cx:pt>
          <cx:pt idx="20173">3.5</cx:pt>
          <cx:pt idx="20174">3.5</cx:pt>
          <cx:pt idx="20175">3.5</cx:pt>
          <cx:pt idx="20176">3.5</cx:pt>
          <cx:pt idx="20177">3.5</cx:pt>
          <cx:pt idx="20178">3.5</cx:pt>
          <cx:pt idx="20179">3.5</cx:pt>
          <cx:pt idx="20180">3.5</cx:pt>
          <cx:pt idx="20181">3.5</cx:pt>
          <cx:pt idx="20182">3.5</cx:pt>
          <cx:pt idx="20183">3.5</cx:pt>
          <cx:pt idx="20184">3.5</cx:pt>
          <cx:pt idx="20185">3.5</cx:pt>
          <cx:pt idx="20186">3.5</cx:pt>
          <cx:pt idx="20187">3.5</cx:pt>
          <cx:pt idx="20188">3.5</cx:pt>
          <cx:pt idx="20189">3.5</cx:pt>
          <cx:pt idx="20190">3.5</cx:pt>
          <cx:pt idx="20191">3.5</cx:pt>
          <cx:pt idx="20192">3.5</cx:pt>
          <cx:pt idx="20193">3.5</cx:pt>
          <cx:pt idx="20194">3.5</cx:pt>
          <cx:pt idx="20195">3.5</cx:pt>
          <cx:pt idx="20196">3.5</cx:pt>
          <cx:pt idx="20197">3.5</cx:pt>
          <cx:pt idx="20198">3.5</cx:pt>
          <cx:pt idx="20199">3.5</cx:pt>
          <cx:pt idx="20200">3.5</cx:pt>
          <cx:pt idx="20201">3.5</cx:pt>
          <cx:pt idx="20202">3.5</cx:pt>
          <cx:pt idx="20203">3.5</cx:pt>
          <cx:pt idx="20204">3.5</cx:pt>
          <cx:pt idx="20205">3.5</cx:pt>
          <cx:pt idx="20206">3.5</cx:pt>
          <cx:pt idx="20207">3.5</cx:pt>
          <cx:pt idx="20208">3.5</cx:pt>
          <cx:pt idx="20209">3.5</cx:pt>
          <cx:pt idx="20210">3.5</cx:pt>
          <cx:pt idx="20211">3.5</cx:pt>
          <cx:pt idx="20212">3.5</cx:pt>
          <cx:pt idx="20213">3.5</cx:pt>
          <cx:pt idx="20214">3.5</cx:pt>
          <cx:pt idx="20215">3.5</cx:pt>
          <cx:pt idx="20216">3.5</cx:pt>
          <cx:pt idx="20217">3.5</cx:pt>
          <cx:pt idx="20218">3.5</cx:pt>
          <cx:pt idx="20219">3.5</cx:pt>
          <cx:pt idx="20220">3.5</cx:pt>
          <cx:pt idx="20221">3.5</cx:pt>
          <cx:pt idx="20222">3.5</cx:pt>
          <cx:pt idx="20223">3.5</cx:pt>
          <cx:pt idx="20224">3.5</cx:pt>
          <cx:pt idx="20225">3.5</cx:pt>
          <cx:pt idx="20226">3.5</cx:pt>
          <cx:pt idx="20227">3.5</cx:pt>
          <cx:pt idx="20228">3.5</cx:pt>
          <cx:pt idx="20229">3.5</cx:pt>
          <cx:pt idx="20230">3.5</cx:pt>
          <cx:pt idx="20231">3.5</cx:pt>
          <cx:pt idx="20232">3.5</cx:pt>
          <cx:pt idx="20233">3.5</cx:pt>
          <cx:pt idx="20234">3.5</cx:pt>
          <cx:pt idx="20235">3.5</cx:pt>
          <cx:pt idx="20236">3.5</cx:pt>
          <cx:pt idx="20237">3.5</cx:pt>
          <cx:pt idx="20238">3.5</cx:pt>
          <cx:pt idx="20239">3.5</cx:pt>
          <cx:pt idx="20240">3.5</cx:pt>
          <cx:pt idx="20241">3.5</cx:pt>
          <cx:pt idx="20242">3.5</cx:pt>
          <cx:pt idx="20243">3.5</cx:pt>
          <cx:pt idx="20244">3.5</cx:pt>
          <cx:pt idx="20245">3.5</cx:pt>
          <cx:pt idx="20246">3.5</cx:pt>
          <cx:pt idx="20247">3.5</cx:pt>
          <cx:pt idx="20248">3.5</cx:pt>
          <cx:pt idx="20249">3.5</cx:pt>
          <cx:pt idx="20250">3.5</cx:pt>
          <cx:pt idx="20251">3.5</cx:pt>
          <cx:pt idx="20252">3.5</cx:pt>
          <cx:pt idx="20253">3.5</cx:pt>
          <cx:pt idx="20254">3.5</cx:pt>
          <cx:pt idx="20255">3.5</cx:pt>
          <cx:pt idx="20256">3.5</cx:pt>
          <cx:pt idx="20257">3.5</cx:pt>
          <cx:pt idx="20258">3.5</cx:pt>
          <cx:pt idx="20259">3.5</cx:pt>
          <cx:pt idx="20260">3.5</cx:pt>
          <cx:pt idx="20261">3.5</cx:pt>
          <cx:pt idx="20262">3.5</cx:pt>
          <cx:pt idx="20263">3.5</cx:pt>
          <cx:pt idx="20264">3.5</cx:pt>
          <cx:pt idx="20265">3.5</cx:pt>
          <cx:pt idx="20266">3.5</cx:pt>
          <cx:pt idx="20267">3.5</cx:pt>
          <cx:pt idx="20268">3.5</cx:pt>
          <cx:pt idx="20269">3.5</cx:pt>
          <cx:pt idx="20270">3.5</cx:pt>
          <cx:pt idx="20271">3.5</cx:pt>
          <cx:pt idx="20272">3.5</cx:pt>
          <cx:pt idx="20273">3.5</cx:pt>
          <cx:pt idx="20274">3.5</cx:pt>
          <cx:pt idx="20275">3.5</cx:pt>
          <cx:pt idx="20276">3.5</cx:pt>
          <cx:pt idx="20277">3.5</cx:pt>
          <cx:pt idx="20278">3.5</cx:pt>
          <cx:pt idx="20279">3.5</cx:pt>
          <cx:pt idx="20280">3.5</cx:pt>
          <cx:pt idx="20281">3.5</cx:pt>
          <cx:pt idx="20282">3.5</cx:pt>
          <cx:pt idx="20283">3.5</cx:pt>
          <cx:pt idx="20284">3.5</cx:pt>
          <cx:pt idx="20285">3.5</cx:pt>
          <cx:pt idx="20286">3.5</cx:pt>
          <cx:pt idx="20287">3.5</cx:pt>
          <cx:pt idx="20288">3.5</cx:pt>
          <cx:pt idx="20289">3.5</cx:pt>
          <cx:pt idx="20290">3.5</cx:pt>
          <cx:pt idx="20291">3.5</cx:pt>
          <cx:pt idx="20292">3.5</cx:pt>
          <cx:pt idx="20293">3.5</cx:pt>
          <cx:pt idx="20294">3.5</cx:pt>
          <cx:pt idx="20295">3.5</cx:pt>
          <cx:pt idx="20296">3.5</cx:pt>
          <cx:pt idx="20297">3.5</cx:pt>
          <cx:pt idx="20298">3.5</cx:pt>
          <cx:pt idx="20299">3.5</cx:pt>
          <cx:pt idx="20300">3.5</cx:pt>
          <cx:pt idx="20301">3.5</cx:pt>
          <cx:pt idx="20302">3.5</cx:pt>
          <cx:pt idx="20303">3.5</cx:pt>
          <cx:pt idx="20304">3.5</cx:pt>
          <cx:pt idx="20305">3.5</cx:pt>
          <cx:pt idx="20306">3.5</cx:pt>
          <cx:pt idx="20307">3.5</cx:pt>
          <cx:pt idx="20308">3.5</cx:pt>
          <cx:pt idx="20309">3.5</cx:pt>
          <cx:pt idx="20310">3.5</cx:pt>
          <cx:pt idx="20311">3.5</cx:pt>
          <cx:pt idx="20312">3.5</cx:pt>
          <cx:pt idx="20313">3.5</cx:pt>
          <cx:pt idx="20314">3.5</cx:pt>
          <cx:pt idx="20315">3.5</cx:pt>
          <cx:pt idx="20316">3.5</cx:pt>
          <cx:pt idx="20317">3.5</cx:pt>
          <cx:pt idx="20318">3.5</cx:pt>
          <cx:pt idx="20319">3.5</cx:pt>
          <cx:pt idx="20320">3.5</cx:pt>
          <cx:pt idx="20321">3.5</cx:pt>
          <cx:pt idx="20322">3.5</cx:pt>
          <cx:pt idx="20323">3.5</cx:pt>
          <cx:pt idx="20324">3.5</cx:pt>
          <cx:pt idx="20325">3.5</cx:pt>
          <cx:pt idx="20326">3.5</cx:pt>
          <cx:pt idx="20327">3.5</cx:pt>
          <cx:pt idx="20328">3.5</cx:pt>
          <cx:pt idx="20329">3.5</cx:pt>
          <cx:pt idx="20330">3.5</cx:pt>
          <cx:pt idx="20331">3.5</cx:pt>
          <cx:pt idx="20332">3.5</cx:pt>
          <cx:pt idx="20333">3.5</cx:pt>
          <cx:pt idx="20334">3.5</cx:pt>
          <cx:pt idx="20335">3.5</cx:pt>
          <cx:pt idx="20336">3.5</cx:pt>
          <cx:pt idx="20337">3.5</cx:pt>
          <cx:pt idx="20338">3.5</cx:pt>
          <cx:pt idx="20339">3.5</cx:pt>
          <cx:pt idx="20340">3.5</cx:pt>
          <cx:pt idx="20341">3.5</cx:pt>
          <cx:pt idx="20342">3.5</cx:pt>
          <cx:pt idx="20343">3.5</cx:pt>
          <cx:pt idx="20344">3.5</cx:pt>
          <cx:pt idx="20345">3.5</cx:pt>
          <cx:pt idx="20346">3.5</cx:pt>
          <cx:pt idx="20347">3.5</cx:pt>
          <cx:pt idx="20348">3.5</cx:pt>
          <cx:pt idx="20349">3.5</cx:pt>
          <cx:pt idx="20350">3.5</cx:pt>
          <cx:pt idx="20351">3.5</cx:pt>
          <cx:pt idx="20352">3.5</cx:pt>
          <cx:pt idx="20353">3.5</cx:pt>
          <cx:pt idx="20354">3.5</cx:pt>
          <cx:pt idx="20355">3.5</cx:pt>
          <cx:pt idx="20356">3.5</cx:pt>
          <cx:pt idx="20357">3.5</cx:pt>
          <cx:pt idx="20358">3.5</cx:pt>
          <cx:pt idx="20359">3.5</cx:pt>
          <cx:pt idx="20360">3.5</cx:pt>
          <cx:pt idx="20361">3.5</cx:pt>
          <cx:pt idx="20362">3.5</cx:pt>
          <cx:pt idx="20363">3.5</cx:pt>
          <cx:pt idx="20364">3.5</cx:pt>
          <cx:pt idx="20365">3.5</cx:pt>
          <cx:pt idx="20366">3.5</cx:pt>
          <cx:pt idx="20367">3.5</cx:pt>
          <cx:pt idx="20368">3.5</cx:pt>
          <cx:pt idx="20369">3.5</cx:pt>
          <cx:pt idx="20370">3.5</cx:pt>
          <cx:pt idx="20371">3.5</cx:pt>
          <cx:pt idx="20372">3.5</cx:pt>
          <cx:pt idx="20373">3.5</cx:pt>
          <cx:pt idx="20374">3.5</cx:pt>
          <cx:pt idx="20375">3.5</cx:pt>
          <cx:pt idx="20376">3.5</cx:pt>
          <cx:pt idx="20377">3.5</cx:pt>
          <cx:pt idx="20378">3.5</cx:pt>
          <cx:pt idx="20379">3.5</cx:pt>
          <cx:pt idx="20380">3.5</cx:pt>
          <cx:pt idx="20381">3.5</cx:pt>
          <cx:pt idx="20382">3.5</cx:pt>
          <cx:pt idx="20383">3.5</cx:pt>
          <cx:pt idx="20384">3.5</cx:pt>
          <cx:pt idx="20385">3.5</cx:pt>
          <cx:pt idx="20386">3.5</cx:pt>
          <cx:pt idx="20387">3.5</cx:pt>
          <cx:pt idx="20388">3.5</cx:pt>
          <cx:pt idx="20389">3.5</cx:pt>
          <cx:pt idx="20390">3.5</cx:pt>
          <cx:pt idx="20391">3.5</cx:pt>
          <cx:pt idx="20392">3.5</cx:pt>
          <cx:pt idx="20393">3.5</cx:pt>
          <cx:pt idx="20394">3.5</cx:pt>
          <cx:pt idx="20395">3.5</cx:pt>
          <cx:pt idx="20396">3.5</cx:pt>
          <cx:pt idx="20397">3.5</cx:pt>
          <cx:pt idx="20398">3.5</cx:pt>
          <cx:pt idx="20399">3.5</cx:pt>
          <cx:pt idx="20400">3.5</cx:pt>
          <cx:pt idx="20401">3.5</cx:pt>
          <cx:pt idx="20402">3.5</cx:pt>
          <cx:pt idx="20403">3.5</cx:pt>
          <cx:pt idx="20404">3.5</cx:pt>
          <cx:pt idx="20405">3.5</cx:pt>
          <cx:pt idx="20406">3.5</cx:pt>
          <cx:pt idx="20407">3.5</cx:pt>
          <cx:pt idx="20408">3.5</cx:pt>
          <cx:pt idx="20409">3.5</cx:pt>
          <cx:pt idx="20410">3.5</cx:pt>
          <cx:pt idx="20411">3.5</cx:pt>
          <cx:pt idx="20412">3.5</cx:pt>
          <cx:pt idx="20413">3.5</cx:pt>
          <cx:pt idx="20414">3.5</cx:pt>
          <cx:pt idx="20415">3.5</cx:pt>
          <cx:pt idx="20416">3.5</cx:pt>
          <cx:pt idx="20417">3.5</cx:pt>
          <cx:pt idx="20418">3.5</cx:pt>
          <cx:pt idx="20419">3.5</cx:pt>
          <cx:pt idx="20420">3.5</cx:pt>
          <cx:pt idx="20421">3.5</cx:pt>
          <cx:pt idx="20422">3.5</cx:pt>
          <cx:pt idx="20423">3.5</cx:pt>
          <cx:pt idx="20424">3.5</cx:pt>
          <cx:pt idx="20425">3.5</cx:pt>
          <cx:pt idx="20426">3.5</cx:pt>
          <cx:pt idx="20427">3.5</cx:pt>
          <cx:pt idx="20428">3.5</cx:pt>
          <cx:pt idx="20429">3.5</cx:pt>
          <cx:pt idx="20430">3.5</cx:pt>
          <cx:pt idx="20431">3.5</cx:pt>
          <cx:pt idx="20432">3.5</cx:pt>
          <cx:pt idx="20433">3.5</cx:pt>
          <cx:pt idx="20434">3.5</cx:pt>
          <cx:pt idx="20435">3.5</cx:pt>
          <cx:pt idx="20436">3.5</cx:pt>
          <cx:pt idx="20437">3.5</cx:pt>
          <cx:pt idx="20438">3.5</cx:pt>
          <cx:pt idx="20439">3.5</cx:pt>
          <cx:pt idx="20440">3.5</cx:pt>
          <cx:pt idx="20441">3.5</cx:pt>
          <cx:pt idx="20442">3.5</cx:pt>
          <cx:pt idx="20443">3.5</cx:pt>
          <cx:pt idx="20444">3.5</cx:pt>
          <cx:pt idx="20445">3.5</cx:pt>
          <cx:pt idx="20446">3.5</cx:pt>
          <cx:pt idx="20447">3.5</cx:pt>
          <cx:pt idx="20448">3.5</cx:pt>
          <cx:pt idx="20449">3.5</cx:pt>
          <cx:pt idx="20450">3.5</cx:pt>
          <cx:pt idx="20451">3.5</cx:pt>
          <cx:pt idx="20452">3.5</cx:pt>
          <cx:pt idx="20453">3.5</cx:pt>
          <cx:pt idx="20454">3.5</cx:pt>
          <cx:pt idx="20455">3.5</cx:pt>
          <cx:pt idx="20456">3.5</cx:pt>
          <cx:pt idx="20457">3.5</cx:pt>
          <cx:pt idx="20458">3.5</cx:pt>
          <cx:pt idx="20459">3.5</cx:pt>
          <cx:pt idx="20460">3.5</cx:pt>
          <cx:pt idx="20461">3.5</cx:pt>
          <cx:pt idx="20462">3.5</cx:pt>
          <cx:pt idx="20463">3.5</cx:pt>
          <cx:pt idx="20464">3.5</cx:pt>
          <cx:pt idx="20465">3.5</cx:pt>
          <cx:pt idx="20466">3.5</cx:pt>
          <cx:pt idx="20467">3.5</cx:pt>
          <cx:pt idx="20468">3.5</cx:pt>
          <cx:pt idx="20469">3.5</cx:pt>
          <cx:pt idx="20470">3.5</cx:pt>
          <cx:pt idx="20471">3.5</cx:pt>
          <cx:pt idx="20472">3.5</cx:pt>
          <cx:pt idx="20473">3.5</cx:pt>
          <cx:pt idx="20474">3.5</cx:pt>
          <cx:pt idx="20475">3.5</cx:pt>
          <cx:pt idx="20476">3.5</cx:pt>
          <cx:pt idx="20477">3.5</cx:pt>
          <cx:pt idx="20478">3.5</cx:pt>
          <cx:pt idx="20479">3.5</cx:pt>
          <cx:pt idx="20480">3.5</cx:pt>
          <cx:pt idx="20481">3.5</cx:pt>
          <cx:pt idx="20482">3.5</cx:pt>
          <cx:pt idx="20483">3.5</cx:pt>
          <cx:pt idx="20484">3.5</cx:pt>
          <cx:pt idx="20485">3.5</cx:pt>
          <cx:pt idx="20486">3.5</cx:pt>
          <cx:pt idx="20487">3.5</cx:pt>
          <cx:pt idx="20488">3.5</cx:pt>
          <cx:pt idx="20489">3.5</cx:pt>
          <cx:pt idx="20490">3.5</cx:pt>
          <cx:pt idx="20491">3.5</cx:pt>
          <cx:pt idx="20492">3.5</cx:pt>
          <cx:pt idx="20493">3.5</cx:pt>
          <cx:pt idx="20494">3.5</cx:pt>
          <cx:pt idx="20495">3.5</cx:pt>
          <cx:pt idx="20496">3.5</cx:pt>
          <cx:pt idx="20497">3.5</cx:pt>
          <cx:pt idx="20498">3.5</cx:pt>
          <cx:pt idx="20499">3.5</cx:pt>
          <cx:pt idx="20500">3.5</cx:pt>
          <cx:pt idx="20501">3.5</cx:pt>
          <cx:pt idx="20502">3.5</cx:pt>
          <cx:pt idx="20503">3.5</cx:pt>
          <cx:pt idx="20504">3.5</cx:pt>
          <cx:pt idx="20505">3.5</cx:pt>
          <cx:pt idx="20506">3.5</cx:pt>
          <cx:pt idx="20507">3.5</cx:pt>
          <cx:pt idx="20508">3.5</cx:pt>
          <cx:pt idx="20509">3.5</cx:pt>
          <cx:pt idx="20510">3.5</cx:pt>
          <cx:pt idx="20511">3.5</cx:pt>
          <cx:pt idx="20512">3.5</cx:pt>
          <cx:pt idx="20513">3.5</cx:pt>
          <cx:pt idx="20514">3.5</cx:pt>
          <cx:pt idx="20515">3.5</cx:pt>
          <cx:pt idx="20516">3.5</cx:pt>
          <cx:pt idx="20517">3.5</cx:pt>
          <cx:pt idx="20518">3.5</cx:pt>
          <cx:pt idx="20519">3.5</cx:pt>
          <cx:pt idx="20520">3.5</cx:pt>
          <cx:pt idx="20521">3.5</cx:pt>
          <cx:pt idx="20522">3.5</cx:pt>
          <cx:pt idx="20523">3.5</cx:pt>
          <cx:pt idx="20524">3.5</cx:pt>
          <cx:pt idx="20525">3.5</cx:pt>
          <cx:pt idx="20526">3.5</cx:pt>
          <cx:pt idx="20527">3.5</cx:pt>
          <cx:pt idx="20528">3.5</cx:pt>
          <cx:pt idx="20529">3.5</cx:pt>
          <cx:pt idx="20530">3.5</cx:pt>
          <cx:pt idx="20531">3.5</cx:pt>
          <cx:pt idx="20532">3.5</cx:pt>
          <cx:pt idx="20533">3.5</cx:pt>
          <cx:pt idx="20534">3.5</cx:pt>
          <cx:pt idx="20535">3.5</cx:pt>
          <cx:pt idx="20536">3.5</cx:pt>
          <cx:pt idx="20537">3.5</cx:pt>
          <cx:pt idx="20538">3.5</cx:pt>
          <cx:pt idx="20539">3.5</cx:pt>
          <cx:pt idx="20540">3.5</cx:pt>
          <cx:pt idx="20541">3.5</cx:pt>
          <cx:pt idx="20542">3.5</cx:pt>
          <cx:pt idx="20543">3.5</cx:pt>
          <cx:pt idx="20544">3.5</cx:pt>
          <cx:pt idx="20545">3.5</cx:pt>
          <cx:pt idx="20546">3.5</cx:pt>
          <cx:pt idx="20547">3.5</cx:pt>
          <cx:pt idx="20548">3.5</cx:pt>
          <cx:pt idx="20549">3.5</cx:pt>
          <cx:pt idx="20550">3.5</cx:pt>
          <cx:pt idx="20551">3.5</cx:pt>
          <cx:pt idx="20552">3.5</cx:pt>
          <cx:pt idx="20553">3.5</cx:pt>
          <cx:pt idx="20554">3.5</cx:pt>
          <cx:pt idx="20555">3.5</cx:pt>
          <cx:pt idx="20556">3.5</cx:pt>
          <cx:pt idx="20557">3.5</cx:pt>
          <cx:pt idx="20558">3.5</cx:pt>
          <cx:pt idx="20559">3.5</cx:pt>
          <cx:pt idx="20560">3.5</cx:pt>
          <cx:pt idx="20561">3.5</cx:pt>
          <cx:pt idx="20562">3.5</cx:pt>
          <cx:pt idx="20563">3.5</cx:pt>
          <cx:pt idx="20564">3.5</cx:pt>
          <cx:pt idx="20565">3.5</cx:pt>
          <cx:pt idx="20566">3.5</cx:pt>
          <cx:pt idx="20567">3.5</cx:pt>
          <cx:pt idx="20568">3.5</cx:pt>
          <cx:pt idx="20569">3.5</cx:pt>
          <cx:pt idx="20570">3.5</cx:pt>
          <cx:pt idx="20571">3.5</cx:pt>
          <cx:pt idx="20572">3.5</cx:pt>
          <cx:pt idx="20573">3.5</cx:pt>
          <cx:pt idx="20574">3.5</cx:pt>
          <cx:pt idx="20575">3.5</cx:pt>
          <cx:pt idx="20576">3.5</cx:pt>
          <cx:pt idx="20577">3.5</cx:pt>
          <cx:pt idx="20578">3.5</cx:pt>
          <cx:pt idx="20579">3.5</cx:pt>
          <cx:pt idx="20580">3.5</cx:pt>
          <cx:pt idx="20581">3.5</cx:pt>
          <cx:pt idx="20582">3.5</cx:pt>
          <cx:pt idx="20583">3.5</cx:pt>
          <cx:pt idx="20584">3.5</cx:pt>
          <cx:pt idx="20585">3.5</cx:pt>
          <cx:pt idx="20586">3.5</cx:pt>
          <cx:pt idx="20587">3.5</cx:pt>
          <cx:pt idx="20588">3.5</cx:pt>
          <cx:pt idx="20589">3.5</cx:pt>
          <cx:pt idx="20590">3.5</cx:pt>
          <cx:pt idx="20591">3.5</cx:pt>
          <cx:pt idx="20592">3.5</cx:pt>
          <cx:pt idx="20593">3.5</cx:pt>
          <cx:pt idx="20594">3.5</cx:pt>
          <cx:pt idx="20595">3.5</cx:pt>
          <cx:pt idx="20596">3.5</cx:pt>
          <cx:pt idx="20597">3.5</cx:pt>
          <cx:pt idx="20598">3.5</cx:pt>
          <cx:pt idx="20599">3.5</cx:pt>
          <cx:pt idx="20600">3.5</cx:pt>
          <cx:pt idx="20601">3.5</cx:pt>
          <cx:pt idx="20602">3.5</cx:pt>
          <cx:pt idx="20603">3.5</cx:pt>
          <cx:pt idx="20604">3.5</cx:pt>
          <cx:pt idx="20605">3.5</cx:pt>
          <cx:pt idx="20606">3.5</cx:pt>
          <cx:pt idx="20607">3.5</cx:pt>
          <cx:pt idx="20608">3.5</cx:pt>
          <cx:pt idx="20609">3.5</cx:pt>
          <cx:pt idx="20610">3.5</cx:pt>
          <cx:pt idx="20611">3.5</cx:pt>
          <cx:pt idx="20612">3.5</cx:pt>
          <cx:pt idx="20613">3.5</cx:pt>
          <cx:pt idx="20614">3.5</cx:pt>
          <cx:pt idx="20615">3.5</cx:pt>
          <cx:pt idx="20616">3.5</cx:pt>
          <cx:pt idx="20617">3.5</cx:pt>
          <cx:pt idx="20618">3.5</cx:pt>
          <cx:pt idx="20619">3.5</cx:pt>
          <cx:pt idx="20620">3.5</cx:pt>
          <cx:pt idx="20621">3.5</cx:pt>
          <cx:pt idx="20622">3.5</cx:pt>
          <cx:pt idx="20623">3.5</cx:pt>
          <cx:pt idx="20624">3.5</cx:pt>
          <cx:pt idx="20625">3.5</cx:pt>
          <cx:pt idx="20626">3.5</cx:pt>
          <cx:pt idx="20627">3.5</cx:pt>
          <cx:pt idx="20628">3.5</cx:pt>
          <cx:pt idx="20629">3.5</cx:pt>
          <cx:pt idx="20630">3.5</cx:pt>
          <cx:pt idx="20631">3.5</cx:pt>
          <cx:pt idx="20632">3.5</cx:pt>
          <cx:pt idx="20633">3.5</cx:pt>
          <cx:pt idx="20634">3.5</cx:pt>
          <cx:pt idx="20635">3.5</cx:pt>
          <cx:pt idx="20636">3.5</cx:pt>
          <cx:pt idx="20637">3.5</cx:pt>
          <cx:pt idx="20638">3.5</cx:pt>
          <cx:pt idx="20639">3.5</cx:pt>
          <cx:pt idx="20640">3.5</cx:pt>
          <cx:pt idx="20641">3.5</cx:pt>
          <cx:pt idx="20642">3.5</cx:pt>
          <cx:pt idx="20643">3.5</cx:pt>
          <cx:pt idx="20644">3.5</cx:pt>
          <cx:pt idx="20645">3.5</cx:pt>
          <cx:pt idx="20646">3.5</cx:pt>
          <cx:pt idx="20647">3.5</cx:pt>
          <cx:pt idx="20648">3.5</cx:pt>
          <cx:pt idx="20649">3.5</cx:pt>
          <cx:pt idx="20650">3.5</cx:pt>
          <cx:pt idx="20651">3.5</cx:pt>
          <cx:pt idx="20652">3.5</cx:pt>
          <cx:pt idx="20653">3.5</cx:pt>
          <cx:pt idx="20654">3.5</cx:pt>
          <cx:pt idx="20655">3.5</cx:pt>
          <cx:pt idx="20656">3.5</cx:pt>
          <cx:pt idx="20657">3.5</cx:pt>
          <cx:pt idx="20658">3.5</cx:pt>
          <cx:pt idx="20659">3.5</cx:pt>
          <cx:pt idx="20660">3.5</cx:pt>
          <cx:pt idx="20661">3.5</cx:pt>
          <cx:pt idx="20662">3.5</cx:pt>
          <cx:pt idx="20663">3.5</cx:pt>
          <cx:pt idx="20664">3.5</cx:pt>
          <cx:pt idx="20665">3.5</cx:pt>
          <cx:pt idx="20666">3.5</cx:pt>
          <cx:pt idx="20667">3.5</cx:pt>
          <cx:pt idx="20668">3.5</cx:pt>
          <cx:pt idx="20669">3.5</cx:pt>
          <cx:pt idx="20670">3.5</cx:pt>
          <cx:pt idx="20671">3.5</cx:pt>
          <cx:pt idx="20672">3.5</cx:pt>
          <cx:pt idx="20673">3.5</cx:pt>
          <cx:pt idx="20674">3.5</cx:pt>
          <cx:pt idx="20675">3.5</cx:pt>
          <cx:pt idx="20676">3.5</cx:pt>
          <cx:pt idx="20677">3.5</cx:pt>
          <cx:pt idx="20678">3.5</cx:pt>
          <cx:pt idx="20679">3.5</cx:pt>
          <cx:pt idx="20680">3.5</cx:pt>
          <cx:pt idx="20681">3.5</cx:pt>
          <cx:pt idx="20682">3.5</cx:pt>
          <cx:pt idx="20683">3.5</cx:pt>
          <cx:pt idx="20684">3.5</cx:pt>
          <cx:pt idx="20685">3.5</cx:pt>
          <cx:pt idx="20686">3.5</cx:pt>
          <cx:pt idx="20687">3.5</cx:pt>
          <cx:pt idx="20688">3.5</cx:pt>
          <cx:pt idx="20689">3.5</cx:pt>
          <cx:pt idx="20690">3.5</cx:pt>
          <cx:pt idx="20691">3.5</cx:pt>
          <cx:pt idx="20692">3.5</cx:pt>
          <cx:pt idx="20693">3.5</cx:pt>
          <cx:pt idx="20694">3.5</cx:pt>
          <cx:pt idx="20695">3.5</cx:pt>
          <cx:pt idx="20696">3.5</cx:pt>
          <cx:pt idx="20697">3.5</cx:pt>
          <cx:pt idx="20698">3.5</cx:pt>
          <cx:pt idx="20699">3.5</cx:pt>
          <cx:pt idx="20700">3.5</cx:pt>
          <cx:pt idx="20701">3.5</cx:pt>
          <cx:pt idx="20702">3.5</cx:pt>
          <cx:pt idx="20703">3.5</cx:pt>
          <cx:pt idx="20704">3.5</cx:pt>
          <cx:pt idx="20705">3.5</cx:pt>
          <cx:pt idx="20706">3.5</cx:pt>
          <cx:pt idx="20707">3.5</cx:pt>
          <cx:pt idx="20708">3.5</cx:pt>
          <cx:pt idx="20709">3.5</cx:pt>
          <cx:pt idx="20710">3.5</cx:pt>
          <cx:pt idx="20711">3.5</cx:pt>
          <cx:pt idx="20712">3.5</cx:pt>
          <cx:pt idx="20713">3.5</cx:pt>
          <cx:pt idx="20714">3.5</cx:pt>
          <cx:pt idx="20715">3.5</cx:pt>
          <cx:pt idx="20716">3.5</cx:pt>
          <cx:pt idx="20717">3.5</cx:pt>
          <cx:pt idx="20718">3.5</cx:pt>
          <cx:pt idx="20719">3.5</cx:pt>
          <cx:pt idx="20720">3.5</cx:pt>
          <cx:pt idx="20721">3.5</cx:pt>
          <cx:pt idx="20722">3.5</cx:pt>
          <cx:pt idx="20723">3.5</cx:pt>
          <cx:pt idx="20724">3.5</cx:pt>
          <cx:pt idx="20725">3.5</cx:pt>
          <cx:pt idx="20726">3.5</cx:pt>
          <cx:pt idx="20727">3.5</cx:pt>
          <cx:pt idx="20728">3.5</cx:pt>
          <cx:pt idx="20729">3.5</cx:pt>
          <cx:pt idx="20730">3.5</cx:pt>
          <cx:pt idx="20731">3.5</cx:pt>
          <cx:pt idx="20732">3.5</cx:pt>
          <cx:pt idx="20733">3.5</cx:pt>
          <cx:pt idx="20734">3.5</cx:pt>
          <cx:pt idx="20735">3.5</cx:pt>
          <cx:pt idx="20736">3.5</cx:pt>
          <cx:pt idx="20737">3.5</cx:pt>
          <cx:pt idx="20738">3.5</cx:pt>
          <cx:pt idx="20739">3.5</cx:pt>
          <cx:pt idx="20740">3.5</cx:pt>
          <cx:pt idx="20741">3.5</cx:pt>
          <cx:pt idx="20742">3.5</cx:pt>
          <cx:pt idx="20743">3.5</cx:pt>
          <cx:pt idx="20744">3.5</cx:pt>
          <cx:pt idx="20745">3.5</cx:pt>
          <cx:pt idx="20746">3.5</cx:pt>
          <cx:pt idx="20747">3.5</cx:pt>
          <cx:pt idx="20748">3.5</cx:pt>
          <cx:pt idx="20749">3.5</cx:pt>
          <cx:pt idx="20750">3.5</cx:pt>
          <cx:pt idx="20751">3.5</cx:pt>
          <cx:pt idx="20752">3.5</cx:pt>
          <cx:pt idx="20753">3.5</cx:pt>
          <cx:pt idx="20754">3.5</cx:pt>
          <cx:pt idx="20755">3.5</cx:pt>
          <cx:pt idx="20756">3.5</cx:pt>
          <cx:pt idx="20757">3.5</cx:pt>
          <cx:pt idx="20758">3.5</cx:pt>
          <cx:pt idx="20759">3.5</cx:pt>
          <cx:pt idx="20760">3.5</cx:pt>
          <cx:pt idx="20761">3.5</cx:pt>
          <cx:pt idx="20762">3.5</cx:pt>
          <cx:pt idx="20763">3.5</cx:pt>
          <cx:pt idx="20764">3.5</cx:pt>
          <cx:pt idx="20765">3.5</cx:pt>
          <cx:pt idx="20766">3.5</cx:pt>
          <cx:pt idx="20767">3.5</cx:pt>
          <cx:pt idx="20768">3.5</cx:pt>
          <cx:pt idx="20769">3.5</cx:pt>
          <cx:pt idx="20770">3.5</cx:pt>
          <cx:pt idx="20771">3.5</cx:pt>
          <cx:pt idx="20772">3.5</cx:pt>
          <cx:pt idx="20773">3.5</cx:pt>
          <cx:pt idx="20774">3.5</cx:pt>
          <cx:pt idx="20775">3.5</cx:pt>
          <cx:pt idx="20776">3.5</cx:pt>
          <cx:pt idx="20777">3.5</cx:pt>
          <cx:pt idx="20778">3.5</cx:pt>
          <cx:pt idx="20779">3.5</cx:pt>
          <cx:pt idx="20780">3.5</cx:pt>
          <cx:pt idx="20781">3.5</cx:pt>
          <cx:pt idx="20782">3.5</cx:pt>
          <cx:pt idx="20783">3.5</cx:pt>
          <cx:pt idx="20784">3.5</cx:pt>
          <cx:pt idx="20785">3.5</cx:pt>
          <cx:pt idx="20786">3.5</cx:pt>
          <cx:pt idx="20787">3.5</cx:pt>
          <cx:pt idx="20788">3.5</cx:pt>
          <cx:pt idx="20789">3.5</cx:pt>
          <cx:pt idx="20790">3.5</cx:pt>
          <cx:pt idx="20791">3.5</cx:pt>
          <cx:pt idx="20792">3.5</cx:pt>
          <cx:pt idx="20793">3.5</cx:pt>
          <cx:pt idx="20794">3.5</cx:pt>
          <cx:pt idx="20795">3.5</cx:pt>
          <cx:pt idx="20796">3.5</cx:pt>
          <cx:pt idx="20797">3.5</cx:pt>
          <cx:pt idx="20798">3.5</cx:pt>
          <cx:pt idx="20799">3.5</cx:pt>
          <cx:pt idx="20800">3.5</cx:pt>
          <cx:pt idx="20801">3.5</cx:pt>
          <cx:pt idx="20802">3.5</cx:pt>
          <cx:pt idx="20803">3.5</cx:pt>
          <cx:pt idx="20804">3.5</cx:pt>
          <cx:pt idx="20805">3.5</cx:pt>
          <cx:pt idx="20806">3.5</cx:pt>
          <cx:pt idx="20807">3.5</cx:pt>
          <cx:pt idx="20808">3.5</cx:pt>
          <cx:pt idx="20809">3.5</cx:pt>
          <cx:pt idx="20810">3.5</cx:pt>
          <cx:pt idx="20811">3.5</cx:pt>
          <cx:pt idx="20812">3.5</cx:pt>
          <cx:pt idx="20813">3.5</cx:pt>
          <cx:pt idx="20814">3.5</cx:pt>
          <cx:pt idx="20815">3.5</cx:pt>
          <cx:pt idx="20816">3.5</cx:pt>
          <cx:pt idx="20817">3.5</cx:pt>
          <cx:pt idx="20818">3.5</cx:pt>
          <cx:pt idx="20819">3.5</cx:pt>
          <cx:pt idx="20820">3.5</cx:pt>
          <cx:pt idx="20821">3.5</cx:pt>
          <cx:pt idx="20822">3.5</cx:pt>
          <cx:pt idx="20823">3.5</cx:pt>
          <cx:pt idx="20824">3.5</cx:pt>
          <cx:pt idx="20825">3.5</cx:pt>
          <cx:pt idx="20826">3.5</cx:pt>
          <cx:pt idx="20827">3.5</cx:pt>
          <cx:pt idx="20828">3.5</cx:pt>
          <cx:pt idx="20829">3.5</cx:pt>
          <cx:pt idx="20830">3.5</cx:pt>
          <cx:pt idx="20831">3.5</cx:pt>
          <cx:pt idx="20832">3.5</cx:pt>
          <cx:pt idx="20833">3.5</cx:pt>
          <cx:pt idx="20834">3.5</cx:pt>
          <cx:pt idx="20835">3.5</cx:pt>
          <cx:pt idx="20836">3.5</cx:pt>
          <cx:pt idx="20837">3.5</cx:pt>
          <cx:pt idx="20838">3.5</cx:pt>
          <cx:pt idx="20839">3.5</cx:pt>
          <cx:pt idx="20840">3.5</cx:pt>
          <cx:pt idx="20841">3.5</cx:pt>
          <cx:pt idx="20842">3.5</cx:pt>
          <cx:pt idx="20843">3.5</cx:pt>
          <cx:pt idx="20844">3.5</cx:pt>
          <cx:pt idx="20845">3.5</cx:pt>
          <cx:pt idx="20846">3.5</cx:pt>
          <cx:pt idx="20847">3.5</cx:pt>
          <cx:pt idx="20848">3.5</cx:pt>
          <cx:pt idx="20849">3.5</cx:pt>
          <cx:pt idx="20850">3.5</cx:pt>
          <cx:pt idx="20851">3.5</cx:pt>
          <cx:pt idx="20852">3.5</cx:pt>
          <cx:pt idx="20853">3.5</cx:pt>
          <cx:pt idx="20854">3.5</cx:pt>
          <cx:pt idx="20855">3.5</cx:pt>
          <cx:pt idx="20856">3.5</cx:pt>
          <cx:pt idx="20857">3.5</cx:pt>
          <cx:pt idx="20858">3.5</cx:pt>
          <cx:pt idx="20859">3.5</cx:pt>
          <cx:pt idx="20860">3.5</cx:pt>
          <cx:pt idx="20861">3.5</cx:pt>
          <cx:pt idx="20862">3.5</cx:pt>
          <cx:pt idx="20863">3.5</cx:pt>
          <cx:pt idx="20864">3.5</cx:pt>
          <cx:pt idx="20865">3.5</cx:pt>
          <cx:pt idx="20866">3.5</cx:pt>
          <cx:pt idx="20867">3.5</cx:pt>
          <cx:pt idx="20868">3.5</cx:pt>
          <cx:pt idx="20869">3.5</cx:pt>
          <cx:pt idx="20870">3.5</cx:pt>
          <cx:pt idx="20871">3.5</cx:pt>
          <cx:pt idx="20872">3.5</cx:pt>
          <cx:pt idx="20873">3.5</cx:pt>
          <cx:pt idx="20874">3.5</cx:pt>
          <cx:pt idx="20875">3.5</cx:pt>
          <cx:pt idx="20876">3.5</cx:pt>
          <cx:pt idx="20877">3.5</cx:pt>
          <cx:pt idx="20878">3.5</cx:pt>
          <cx:pt idx="20879">3.5</cx:pt>
          <cx:pt idx="20880">3.5</cx:pt>
          <cx:pt idx="20881">3.5</cx:pt>
          <cx:pt idx="20882">3.5</cx:pt>
          <cx:pt idx="20883">3.5</cx:pt>
          <cx:pt idx="20884">3.5</cx:pt>
          <cx:pt idx="20885">3.5</cx:pt>
          <cx:pt idx="20886">3.5</cx:pt>
          <cx:pt idx="20887">3.5</cx:pt>
          <cx:pt idx="20888">3.5</cx:pt>
          <cx:pt idx="20889">3.5</cx:pt>
          <cx:pt idx="20890">3.5</cx:pt>
          <cx:pt idx="20891">3.5</cx:pt>
          <cx:pt idx="20892">3.5</cx:pt>
          <cx:pt idx="20893">3.5</cx:pt>
          <cx:pt idx="20894">3.5</cx:pt>
          <cx:pt idx="20895">3.5</cx:pt>
          <cx:pt idx="20896">3.5</cx:pt>
          <cx:pt idx="20897">3.5</cx:pt>
          <cx:pt idx="20898">3.5</cx:pt>
          <cx:pt idx="20899">3.5</cx:pt>
          <cx:pt idx="20900">3.5</cx:pt>
          <cx:pt idx="20901">3.5</cx:pt>
          <cx:pt idx="20902">3.5</cx:pt>
          <cx:pt idx="20903">3.5</cx:pt>
          <cx:pt idx="20904">3.5</cx:pt>
          <cx:pt idx="20905">3.5</cx:pt>
          <cx:pt idx="20906">3.5</cx:pt>
          <cx:pt idx="20907">3.5</cx:pt>
          <cx:pt idx="20908">3.5</cx:pt>
          <cx:pt idx="20909">3.5</cx:pt>
          <cx:pt idx="20910">3.5</cx:pt>
          <cx:pt idx="20911">3.5</cx:pt>
          <cx:pt idx="20912">3.5</cx:pt>
          <cx:pt idx="20913">3.5</cx:pt>
          <cx:pt idx="20914">3.5</cx:pt>
          <cx:pt idx="20915">3.5</cx:pt>
          <cx:pt idx="20916">3.5</cx:pt>
          <cx:pt idx="20917">3.5</cx:pt>
          <cx:pt idx="20918">3.5</cx:pt>
          <cx:pt idx="20919">3.5</cx:pt>
          <cx:pt idx="20920">3.5</cx:pt>
          <cx:pt idx="20921">3.5</cx:pt>
          <cx:pt idx="20922">3.5</cx:pt>
          <cx:pt idx="20923">3.5</cx:pt>
          <cx:pt idx="20924">3.5</cx:pt>
          <cx:pt idx="20925">3.5</cx:pt>
          <cx:pt idx="20926">3.5</cx:pt>
          <cx:pt idx="20927">3.5</cx:pt>
          <cx:pt idx="20928">3.5</cx:pt>
          <cx:pt idx="20929">3.5</cx:pt>
          <cx:pt idx="20930">3.5</cx:pt>
          <cx:pt idx="20931">3.5</cx:pt>
          <cx:pt idx="20932">3.5</cx:pt>
          <cx:pt idx="20933">3.5</cx:pt>
          <cx:pt idx="20934">3.5</cx:pt>
          <cx:pt idx="20935">3.5</cx:pt>
          <cx:pt idx="20936">3.5</cx:pt>
          <cx:pt idx="20937">3.5</cx:pt>
          <cx:pt idx="20938">3.5</cx:pt>
          <cx:pt idx="20939">3.5</cx:pt>
          <cx:pt idx="20940">3.5</cx:pt>
          <cx:pt idx="20941">3.5</cx:pt>
          <cx:pt idx="20942">3.5</cx:pt>
          <cx:pt idx="20943">3.5</cx:pt>
          <cx:pt idx="20944">3.5</cx:pt>
          <cx:pt idx="20945">3.5</cx:pt>
          <cx:pt idx="20946">3.5</cx:pt>
          <cx:pt idx="20947">3.5</cx:pt>
          <cx:pt idx="20948">3.5</cx:pt>
          <cx:pt idx="20949">3.5</cx:pt>
          <cx:pt idx="20950">3.5</cx:pt>
          <cx:pt idx="20951">3.5</cx:pt>
          <cx:pt idx="20952">3.5</cx:pt>
          <cx:pt idx="20953">3.5</cx:pt>
          <cx:pt idx="20954">3.5</cx:pt>
          <cx:pt idx="20955">3.5</cx:pt>
          <cx:pt idx="20956">3.5</cx:pt>
          <cx:pt idx="20957">3.5</cx:pt>
          <cx:pt idx="20958">3.5</cx:pt>
          <cx:pt idx="20959">3.5</cx:pt>
          <cx:pt idx="20960">3.5</cx:pt>
          <cx:pt idx="20961">3.5</cx:pt>
          <cx:pt idx="20962">3.5</cx:pt>
          <cx:pt idx="20963">3.5</cx:pt>
          <cx:pt idx="20964">3.5</cx:pt>
          <cx:pt idx="20965">3.5</cx:pt>
          <cx:pt idx="20966">3.5</cx:pt>
          <cx:pt idx="20967">3.5</cx:pt>
          <cx:pt idx="20968">3.5</cx:pt>
          <cx:pt idx="20969">3.5</cx:pt>
          <cx:pt idx="20970">3.5</cx:pt>
          <cx:pt idx="20971">3.5</cx:pt>
          <cx:pt idx="20972">3.5</cx:pt>
          <cx:pt idx="20973">3.5</cx:pt>
          <cx:pt idx="20974">3.5</cx:pt>
          <cx:pt idx="20975">3.5</cx:pt>
          <cx:pt idx="20976">3.5</cx:pt>
          <cx:pt idx="20977">3.5</cx:pt>
          <cx:pt idx="20978">3.5</cx:pt>
          <cx:pt idx="20979">3.5</cx:pt>
          <cx:pt idx="20980">3.5</cx:pt>
          <cx:pt idx="20981">3.5</cx:pt>
          <cx:pt idx="20982">3.5</cx:pt>
          <cx:pt idx="20983">3.5</cx:pt>
          <cx:pt idx="20984">3.5</cx:pt>
          <cx:pt idx="20985">3.5</cx:pt>
          <cx:pt idx="20986">3.5</cx:pt>
          <cx:pt idx="20987">3.5</cx:pt>
          <cx:pt idx="20988">3.5</cx:pt>
          <cx:pt idx="20989">3.5</cx:pt>
          <cx:pt idx="20990">3.5</cx:pt>
          <cx:pt idx="20991">3.5</cx:pt>
          <cx:pt idx="20992">3.5</cx:pt>
          <cx:pt idx="20993">3.5</cx:pt>
          <cx:pt idx="20994">3.5</cx:pt>
          <cx:pt idx="20995">3.5</cx:pt>
          <cx:pt idx="20996">3.5</cx:pt>
          <cx:pt idx="20997">3.5</cx:pt>
          <cx:pt idx="20998">3.5</cx:pt>
          <cx:pt idx="20999">3.5</cx:pt>
          <cx:pt idx="21000">3.5</cx:pt>
          <cx:pt idx="21001">3.5</cx:pt>
          <cx:pt idx="21002">3.5</cx:pt>
          <cx:pt idx="21003">3.5</cx:pt>
          <cx:pt idx="21004">3.5</cx:pt>
          <cx:pt idx="21005">3.5</cx:pt>
          <cx:pt idx="21006">3.5</cx:pt>
          <cx:pt idx="21007">3.5</cx:pt>
          <cx:pt idx="21008">3.5</cx:pt>
          <cx:pt idx="21009">3.5</cx:pt>
          <cx:pt idx="21010">3.5</cx:pt>
          <cx:pt idx="21011">3.5</cx:pt>
          <cx:pt idx="21012">3.5</cx:pt>
          <cx:pt idx="21013">3.5</cx:pt>
          <cx:pt idx="21014">3.5</cx:pt>
          <cx:pt idx="21015">3.5</cx:pt>
          <cx:pt idx="21016">3.5</cx:pt>
          <cx:pt idx="21017">3.5</cx:pt>
          <cx:pt idx="21018">3.5</cx:pt>
          <cx:pt idx="21019">3.5</cx:pt>
          <cx:pt idx="21020">3.5</cx:pt>
          <cx:pt idx="21021">3.5</cx:pt>
          <cx:pt idx="21022">3.5</cx:pt>
          <cx:pt idx="21023">3.5</cx:pt>
          <cx:pt idx="21024">3.5</cx:pt>
          <cx:pt idx="21025">3.5</cx:pt>
          <cx:pt idx="21026">3.5</cx:pt>
          <cx:pt idx="21027">3.5</cx:pt>
          <cx:pt idx="21028">3.5</cx:pt>
          <cx:pt idx="21029">3.5</cx:pt>
          <cx:pt idx="21030">3.5</cx:pt>
          <cx:pt idx="21031">3.5</cx:pt>
          <cx:pt idx="21032">3.5</cx:pt>
          <cx:pt idx="21033">3.5</cx:pt>
          <cx:pt idx="21034">3.5</cx:pt>
          <cx:pt idx="21035">3.5</cx:pt>
          <cx:pt idx="21036">3.5</cx:pt>
          <cx:pt idx="21037">3.5</cx:pt>
          <cx:pt idx="21038">3.5</cx:pt>
          <cx:pt idx="21039">3.5</cx:pt>
          <cx:pt idx="21040">3.5</cx:pt>
          <cx:pt idx="21041">3.5</cx:pt>
          <cx:pt idx="21042">3.5</cx:pt>
          <cx:pt idx="21043">3.5</cx:pt>
          <cx:pt idx="21044">3.5</cx:pt>
          <cx:pt idx="21045">3.5</cx:pt>
          <cx:pt idx="21046">3.5</cx:pt>
          <cx:pt idx="21047">3.5</cx:pt>
          <cx:pt idx="21048">3.5</cx:pt>
          <cx:pt idx="21049">3.5</cx:pt>
          <cx:pt idx="21050">3.5</cx:pt>
          <cx:pt idx="21051">3.5</cx:pt>
          <cx:pt idx="21052">3.5</cx:pt>
          <cx:pt idx="21053">3.5</cx:pt>
          <cx:pt idx="21054">3.5</cx:pt>
          <cx:pt idx="21055">3.5</cx:pt>
          <cx:pt idx="21056">3.5</cx:pt>
          <cx:pt idx="21057">3.5</cx:pt>
          <cx:pt idx="21058">3.5</cx:pt>
          <cx:pt idx="21059">3.5</cx:pt>
          <cx:pt idx="21060">3.5</cx:pt>
          <cx:pt idx="21061">3.5</cx:pt>
          <cx:pt idx="21062">3.5</cx:pt>
          <cx:pt idx="21063">3.5</cx:pt>
          <cx:pt idx="21064">3.5</cx:pt>
          <cx:pt idx="21065">3.5</cx:pt>
          <cx:pt idx="21066">3.5</cx:pt>
          <cx:pt idx="21067">3.5</cx:pt>
          <cx:pt idx="21068">3.5</cx:pt>
          <cx:pt idx="21069">3.5</cx:pt>
          <cx:pt idx="21070">3.5</cx:pt>
          <cx:pt idx="21071">3.5</cx:pt>
          <cx:pt idx="21072">3.5</cx:pt>
          <cx:pt idx="21073">3.5</cx:pt>
          <cx:pt idx="21074">3.5</cx:pt>
          <cx:pt idx="21075">3.5</cx:pt>
          <cx:pt idx="21076">3.5</cx:pt>
          <cx:pt idx="21077">3.5</cx:pt>
          <cx:pt idx="21078">3.5</cx:pt>
          <cx:pt idx="21079">3.5</cx:pt>
          <cx:pt idx="21080">3.5</cx:pt>
          <cx:pt idx="21081">3.5</cx:pt>
          <cx:pt idx="21082">3.5</cx:pt>
          <cx:pt idx="21083">3.5</cx:pt>
          <cx:pt idx="21084">3.5</cx:pt>
          <cx:pt idx="21085">3.5</cx:pt>
          <cx:pt idx="21086">3.5</cx:pt>
          <cx:pt idx="21087">3.5</cx:pt>
          <cx:pt idx="21088">3.5</cx:pt>
          <cx:pt idx="21089">3.5</cx:pt>
          <cx:pt idx="21090">3.5</cx:pt>
          <cx:pt idx="21091">3.5</cx:pt>
          <cx:pt idx="21092">3.5</cx:pt>
          <cx:pt idx="21093">3.5</cx:pt>
          <cx:pt idx="21094">3.5</cx:pt>
          <cx:pt idx="21095">3.5</cx:pt>
          <cx:pt idx="21096">3.5</cx:pt>
          <cx:pt idx="21097">3.5</cx:pt>
          <cx:pt idx="21098">3.5</cx:pt>
          <cx:pt idx="21099">3.5</cx:pt>
          <cx:pt idx="21100">3.5</cx:pt>
          <cx:pt idx="21101">3.5</cx:pt>
          <cx:pt idx="21102">3.5</cx:pt>
          <cx:pt idx="21103">3.5</cx:pt>
          <cx:pt idx="21104">3.5</cx:pt>
          <cx:pt idx="21105">3.5</cx:pt>
          <cx:pt idx="21106">3.5</cx:pt>
          <cx:pt idx="21107">3.5</cx:pt>
          <cx:pt idx="21108">3.5</cx:pt>
          <cx:pt idx="21109">3.5</cx:pt>
          <cx:pt idx="21110">3.5</cx:pt>
          <cx:pt idx="21111">3.5</cx:pt>
          <cx:pt idx="21112">3.5</cx:pt>
          <cx:pt idx="21113">3.5</cx:pt>
          <cx:pt idx="21114">3.5</cx:pt>
          <cx:pt idx="21115">3.5</cx:pt>
          <cx:pt idx="21116">3.5</cx:pt>
          <cx:pt idx="21117">3.5</cx:pt>
          <cx:pt idx="21118">3.5</cx:pt>
          <cx:pt idx="21119">3.5</cx:pt>
          <cx:pt idx="21120">3.5</cx:pt>
          <cx:pt idx="21121">3.5</cx:pt>
          <cx:pt idx="21122">3.5</cx:pt>
          <cx:pt idx="21123">3.5</cx:pt>
          <cx:pt idx="21124">3.5</cx:pt>
          <cx:pt idx="21125">3.5</cx:pt>
          <cx:pt idx="21126">3.5</cx:pt>
          <cx:pt idx="21127">3.5</cx:pt>
          <cx:pt idx="21128">3.5</cx:pt>
          <cx:pt idx="21129">3.5</cx:pt>
          <cx:pt idx="21130">3.5</cx:pt>
          <cx:pt idx="21131">3.5</cx:pt>
          <cx:pt idx="21132">3.5</cx:pt>
          <cx:pt idx="21133">3.5</cx:pt>
          <cx:pt idx="21134">3.5</cx:pt>
          <cx:pt idx="21135">3.5</cx:pt>
          <cx:pt idx="21136">3.5</cx:pt>
          <cx:pt idx="21137">3.5</cx:pt>
          <cx:pt idx="21138">3.5</cx:pt>
          <cx:pt idx="21139">3.5</cx:pt>
          <cx:pt idx="21140">3.5</cx:pt>
          <cx:pt idx="21141">3.5</cx:pt>
          <cx:pt idx="21142">3.5</cx:pt>
          <cx:pt idx="21143">3.5</cx:pt>
          <cx:pt idx="21144">3.5</cx:pt>
          <cx:pt idx="21145">3.5</cx:pt>
          <cx:pt idx="21146">3.5</cx:pt>
          <cx:pt idx="21147">3.5</cx:pt>
          <cx:pt idx="21148">3.5</cx:pt>
          <cx:pt idx="21149">3.5</cx:pt>
          <cx:pt idx="21150">3.5</cx:pt>
          <cx:pt idx="21151">3.5</cx:pt>
          <cx:pt idx="21152">3.5</cx:pt>
          <cx:pt idx="21153">3.5</cx:pt>
          <cx:pt idx="21154">3.5</cx:pt>
          <cx:pt idx="21155">3.5</cx:pt>
          <cx:pt idx="21156">3.5</cx:pt>
          <cx:pt idx="21157">3.5</cx:pt>
          <cx:pt idx="21158">3.5</cx:pt>
          <cx:pt idx="21159">3.5</cx:pt>
          <cx:pt idx="21160">3.5</cx:pt>
          <cx:pt idx="21161">3.5</cx:pt>
          <cx:pt idx="21162">3.5</cx:pt>
          <cx:pt idx="21163">3.5</cx:pt>
          <cx:pt idx="21164">3.5</cx:pt>
          <cx:pt idx="21165">3.5</cx:pt>
          <cx:pt idx="21166">3.5</cx:pt>
          <cx:pt idx="21167">3.5</cx:pt>
          <cx:pt idx="21168">3.5</cx:pt>
          <cx:pt idx="21169">3.5</cx:pt>
          <cx:pt idx="21170">3.5</cx:pt>
          <cx:pt idx="21171">3.5</cx:pt>
          <cx:pt idx="21172">3.5</cx:pt>
          <cx:pt idx="21173">3.5</cx:pt>
          <cx:pt idx="21174">3.5</cx:pt>
          <cx:pt idx="21175">3.5</cx:pt>
          <cx:pt idx="21176">3.5</cx:pt>
          <cx:pt idx="21177">3.5</cx:pt>
          <cx:pt idx="21178">3.5</cx:pt>
          <cx:pt idx="21179">3.5</cx:pt>
          <cx:pt idx="21180">3.5</cx:pt>
          <cx:pt idx="21181">3.5</cx:pt>
          <cx:pt idx="21182">3.5</cx:pt>
          <cx:pt idx="21183">3.5</cx:pt>
          <cx:pt idx="21184">3.5</cx:pt>
          <cx:pt idx="21185">3.5</cx:pt>
          <cx:pt idx="21186">3.5</cx:pt>
          <cx:pt idx="21187">3.5</cx:pt>
          <cx:pt idx="21188">3.5</cx:pt>
          <cx:pt idx="21189">3.5</cx:pt>
          <cx:pt idx="21190">3.5</cx:pt>
          <cx:pt idx="21191">3.5</cx:pt>
          <cx:pt idx="21192">3.5</cx:pt>
          <cx:pt idx="21193">3.5</cx:pt>
          <cx:pt idx="21194">3.5</cx:pt>
          <cx:pt idx="21195">3.5</cx:pt>
          <cx:pt idx="21196">3.5</cx:pt>
          <cx:pt idx="21197">3.5</cx:pt>
          <cx:pt idx="21198">3.5</cx:pt>
          <cx:pt idx="21199">3.5</cx:pt>
          <cx:pt idx="21200">3.5</cx:pt>
          <cx:pt idx="21201">3.5</cx:pt>
          <cx:pt idx="21202">3.5</cx:pt>
          <cx:pt idx="21203">3.5</cx:pt>
          <cx:pt idx="21204">3.5</cx:pt>
          <cx:pt idx="21205">3.5</cx:pt>
          <cx:pt idx="21206">3.5</cx:pt>
          <cx:pt idx="21207">3.5</cx:pt>
          <cx:pt idx="21208">3.5</cx:pt>
          <cx:pt idx="21209">3.5</cx:pt>
          <cx:pt idx="21210">3.5</cx:pt>
          <cx:pt idx="21211">3.5</cx:pt>
          <cx:pt idx="21212">3.5</cx:pt>
          <cx:pt idx="21213">3.5</cx:pt>
          <cx:pt idx="21214">3.5</cx:pt>
          <cx:pt idx="21215">3.5</cx:pt>
          <cx:pt idx="21216">3.5</cx:pt>
          <cx:pt idx="21217">3.5</cx:pt>
          <cx:pt idx="21218">3.5</cx:pt>
          <cx:pt idx="21219">3.5</cx:pt>
          <cx:pt idx="21220">3.5</cx:pt>
          <cx:pt idx="21221">3.5</cx:pt>
          <cx:pt idx="21222">3.5</cx:pt>
          <cx:pt idx="21223">3.5</cx:pt>
          <cx:pt idx="21224">3.5</cx:pt>
          <cx:pt idx="21225">3.5</cx:pt>
          <cx:pt idx="21226">3.5</cx:pt>
          <cx:pt idx="21227">3.5</cx:pt>
          <cx:pt idx="21228">3.5</cx:pt>
          <cx:pt idx="21229">3.5</cx:pt>
          <cx:pt idx="21230">3.5</cx:pt>
          <cx:pt idx="21231">3.5</cx:pt>
          <cx:pt idx="21232">3.5</cx:pt>
          <cx:pt idx="21233">3.5</cx:pt>
          <cx:pt idx="21234">3.5</cx:pt>
          <cx:pt idx="21235">3.5</cx:pt>
          <cx:pt idx="21236">3.5</cx:pt>
          <cx:pt idx="21237">3.5</cx:pt>
          <cx:pt idx="21238">3.5</cx:pt>
          <cx:pt idx="21239">3.5</cx:pt>
          <cx:pt idx="21240">3.5</cx:pt>
          <cx:pt idx="21241">3.5</cx:pt>
          <cx:pt idx="21242">3.5</cx:pt>
          <cx:pt idx="21243">3.5</cx:pt>
          <cx:pt idx="21244">3.5</cx:pt>
          <cx:pt idx="21245">3.5</cx:pt>
          <cx:pt idx="21246">3.5</cx:pt>
          <cx:pt idx="21247">3.5</cx:pt>
          <cx:pt idx="21248">3.5</cx:pt>
          <cx:pt idx="21249">3.5</cx:pt>
          <cx:pt idx="21250">3.5</cx:pt>
          <cx:pt idx="21251">3.5</cx:pt>
          <cx:pt idx="21252">3.5</cx:pt>
          <cx:pt idx="21253">3.5</cx:pt>
          <cx:pt idx="21254">3.5</cx:pt>
          <cx:pt idx="21255">3.5</cx:pt>
          <cx:pt idx="21256">3.5</cx:pt>
          <cx:pt idx="21257">3.5</cx:pt>
          <cx:pt idx="21258">3.5</cx:pt>
          <cx:pt idx="21259">3.5</cx:pt>
          <cx:pt idx="21260">3.5</cx:pt>
          <cx:pt idx="21261">3.5</cx:pt>
          <cx:pt idx="21262">3.5</cx:pt>
          <cx:pt idx="21263">3.5</cx:pt>
          <cx:pt idx="21264">3.5</cx:pt>
          <cx:pt idx="21265">3.5</cx:pt>
          <cx:pt idx="21266">3.5</cx:pt>
          <cx:pt idx="21267">3.5</cx:pt>
          <cx:pt idx="21268">3.5</cx:pt>
          <cx:pt idx="21269">3.5</cx:pt>
          <cx:pt idx="21270">3.5</cx:pt>
          <cx:pt idx="21271">3.5</cx:pt>
          <cx:pt idx="21272">3.5</cx:pt>
          <cx:pt idx="21273">3.5</cx:pt>
          <cx:pt idx="21274">3.5</cx:pt>
          <cx:pt idx="21275">3.5</cx:pt>
          <cx:pt idx="21276">3.5</cx:pt>
          <cx:pt idx="21277">3.5</cx:pt>
          <cx:pt idx="21278">3.5</cx:pt>
          <cx:pt idx="21279">3.5</cx:pt>
          <cx:pt idx="21280">3.5</cx:pt>
          <cx:pt idx="21281">3.5</cx:pt>
          <cx:pt idx="21282">3.5</cx:pt>
          <cx:pt idx="21283">3.5</cx:pt>
          <cx:pt idx="21284">3.5</cx:pt>
          <cx:pt idx="21285">3.5</cx:pt>
          <cx:pt idx="21286">3.5</cx:pt>
          <cx:pt idx="21287">3.5</cx:pt>
          <cx:pt idx="21288">3.5</cx:pt>
          <cx:pt idx="21289">3.5</cx:pt>
          <cx:pt idx="21290">3.5</cx:pt>
          <cx:pt idx="21291">3.5</cx:pt>
          <cx:pt idx="21292">3.5</cx:pt>
          <cx:pt idx="21293">3.5</cx:pt>
          <cx:pt idx="21294">3.5</cx:pt>
          <cx:pt idx="21295">3.5</cx:pt>
          <cx:pt idx="21296">3.5</cx:pt>
          <cx:pt idx="21297">3.5</cx:pt>
          <cx:pt idx="21298">3.5</cx:pt>
          <cx:pt idx="21299">3.5</cx:pt>
          <cx:pt idx="21300">3.5</cx:pt>
          <cx:pt idx="21301">3.5</cx:pt>
          <cx:pt idx="21302">3.5</cx:pt>
          <cx:pt idx="21303">3.5</cx:pt>
          <cx:pt idx="21304">3.5</cx:pt>
          <cx:pt idx="21305">3.5</cx:pt>
          <cx:pt idx="21306">3.5</cx:pt>
          <cx:pt idx="21307">3.5</cx:pt>
          <cx:pt idx="21308">3.5</cx:pt>
          <cx:pt idx="21309">3.5</cx:pt>
          <cx:pt idx="21310">3.5</cx:pt>
          <cx:pt idx="21311">3.5</cx:pt>
          <cx:pt idx="21312">3.5</cx:pt>
          <cx:pt idx="21313">3.5</cx:pt>
          <cx:pt idx="21314">3.5</cx:pt>
          <cx:pt idx="21315">3.5</cx:pt>
          <cx:pt idx="21316">3.5</cx:pt>
          <cx:pt idx="21317">3.5</cx:pt>
          <cx:pt idx="21318">3.5</cx:pt>
          <cx:pt idx="21319">3.5</cx:pt>
          <cx:pt idx="21320">3.5</cx:pt>
          <cx:pt idx="21321">3.5</cx:pt>
          <cx:pt idx="21322">3.5</cx:pt>
          <cx:pt idx="21323">3.5</cx:pt>
          <cx:pt idx="21324">3.5</cx:pt>
          <cx:pt idx="21325">3.5</cx:pt>
          <cx:pt idx="21326">3.5</cx:pt>
          <cx:pt idx="21327">3.5</cx:pt>
          <cx:pt idx="21328">3.5</cx:pt>
          <cx:pt idx="21329">3.5</cx:pt>
          <cx:pt idx="21330">3.5</cx:pt>
          <cx:pt idx="21331">3.5</cx:pt>
          <cx:pt idx="21332">3.5</cx:pt>
          <cx:pt idx="21333">3.5</cx:pt>
          <cx:pt idx="21334">3.5</cx:pt>
          <cx:pt idx="21335">3.5</cx:pt>
          <cx:pt idx="21336">3.5</cx:pt>
          <cx:pt idx="21337">3.5</cx:pt>
          <cx:pt idx="21338">3.5</cx:pt>
          <cx:pt idx="21339">3.5</cx:pt>
          <cx:pt idx="21340">3.5</cx:pt>
          <cx:pt idx="21341">3.5</cx:pt>
          <cx:pt idx="21342">3.5</cx:pt>
          <cx:pt idx="21343">3.5</cx:pt>
          <cx:pt idx="21344">3.5</cx:pt>
          <cx:pt idx="21345">3.5</cx:pt>
          <cx:pt idx="21346">3.5</cx:pt>
          <cx:pt idx="21347">3.5</cx:pt>
          <cx:pt idx="21348">3.5</cx:pt>
          <cx:pt idx="21349">3.5</cx:pt>
          <cx:pt idx="21350">3.5</cx:pt>
          <cx:pt idx="21351">3.5</cx:pt>
          <cx:pt idx="21352">3.5</cx:pt>
          <cx:pt idx="21353">3.5</cx:pt>
          <cx:pt idx="21354">3.5</cx:pt>
          <cx:pt idx="21355">3.5</cx:pt>
          <cx:pt idx="21356">3.5</cx:pt>
          <cx:pt idx="21357">3.5</cx:pt>
          <cx:pt idx="21358">3.5</cx:pt>
          <cx:pt idx="21359">3.5</cx:pt>
          <cx:pt idx="21360">3.5</cx:pt>
          <cx:pt idx="21361">3.5</cx:pt>
          <cx:pt idx="21362">3.5</cx:pt>
          <cx:pt idx="21363">3.5</cx:pt>
          <cx:pt idx="21364">3.5</cx:pt>
          <cx:pt idx="21365">3.5</cx:pt>
          <cx:pt idx="21366">3.5</cx:pt>
          <cx:pt idx="21367">3.5</cx:pt>
          <cx:pt idx="21368">3.5</cx:pt>
          <cx:pt idx="21369">3.5</cx:pt>
          <cx:pt idx="21370">3.5</cx:pt>
          <cx:pt idx="21371">3.5</cx:pt>
          <cx:pt idx="21372">3.5</cx:pt>
          <cx:pt idx="21373">3.5</cx:pt>
          <cx:pt idx="21374">3.5</cx:pt>
          <cx:pt idx="21375">3.5</cx:pt>
          <cx:pt idx="21376">3.5</cx:pt>
          <cx:pt idx="21377">3.5</cx:pt>
          <cx:pt idx="21378">3.5</cx:pt>
          <cx:pt idx="21379">3.5</cx:pt>
          <cx:pt idx="21380">3.5</cx:pt>
          <cx:pt idx="21381">3.5</cx:pt>
          <cx:pt idx="21382">3.5</cx:pt>
          <cx:pt idx="21383">3.5</cx:pt>
          <cx:pt idx="21384">3.5</cx:pt>
          <cx:pt idx="21385">3.5</cx:pt>
          <cx:pt idx="21386">3.5</cx:pt>
          <cx:pt idx="21387">3.5</cx:pt>
          <cx:pt idx="21388">3.5</cx:pt>
          <cx:pt idx="21389">3.5</cx:pt>
          <cx:pt idx="21390">3.5</cx:pt>
          <cx:pt idx="21391">3.5</cx:pt>
          <cx:pt idx="21392">3.5</cx:pt>
          <cx:pt idx="21393">3.5</cx:pt>
          <cx:pt idx="21394">3.5</cx:pt>
          <cx:pt idx="21395">3.5</cx:pt>
          <cx:pt idx="21396">3.5</cx:pt>
          <cx:pt idx="21397">3.5</cx:pt>
          <cx:pt idx="21398">3.5</cx:pt>
          <cx:pt idx="21399">3.5</cx:pt>
          <cx:pt idx="21400">3.5</cx:pt>
          <cx:pt idx="21401">3.5</cx:pt>
          <cx:pt idx="21402">3.5</cx:pt>
          <cx:pt idx="21403">3.5</cx:pt>
          <cx:pt idx="21404">3.5</cx:pt>
          <cx:pt idx="21405">3.5</cx:pt>
          <cx:pt idx="21406">3.5</cx:pt>
          <cx:pt idx="21407">3.5</cx:pt>
          <cx:pt idx="21408">3.5</cx:pt>
          <cx:pt idx="21409">3.5</cx:pt>
          <cx:pt idx="21410">3.5</cx:pt>
          <cx:pt idx="21411">3.5</cx:pt>
          <cx:pt idx="21412">3.5</cx:pt>
          <cx:pt idx="21413">3.5</cx:pt>
          <cx:pt idx="21414">3.5</cx:pt>
          <cx:pt idx="21415">3.5</cx:pt>
          <cx:pt idx="21416">3.5</cx:pt>
          <cx:pt idx="21417">3.5</cx:pt>
          <cx:pt idx="21418">3.5</cx:pt>
          <cx:pt idx="21419">3.5</cx:pt>
          <cx:pt idx="21420">3.5</cx:pt>
          <cx:pt idx="21421">3.5</cx:pt>
          <cx:pt idx="21422">3.5</cx:pt>
          <cx:pt idx="21423">3.5</cx:pt>
          <cx:pt idx="21424">3.5</cx:pt>
          <cx:pt idx="21425">3.5</cx:pt>
          <cx:pt idx="21426">3.5</cx:pt>
          <cx:pt idx="21427">3.5</cx:pt>
          <cx:pt idx="21428">3.5</cx:pt>
          <cx:pt idx="21429">3.5</cx:pt>
          <cx:pt idx="21430">3.5</cx:pt>
          <cx:pt idx="21431">3.5</cx:pt>
          <cx:pt idx="21432">3.5</cx:pt>
          <cx:pt idx="21433">3.5</cx:pt>
          <cx:pt idx="21434">3.5</cx:pt>
          <cx:pt idx="21435">3.5</cx:pt>
          <cx:pt idx="21436">3.5</cx:pt>
          <cx:pt idx="21437">3.5</cx:pt>
          <cx:pt idx="21438">3.5</cx:pt>
          <cx:pt idx="21439">3.5</cx:pt>
          <cx:pt idx="21440">3.5</cx:pt>
          <cx:pt idx="21441">3.5</cx:pt>
          <cx:pt idx="21442">3.5</cx:pt>
          <cx:pt idx="21443">3.5</cx:pt>
          <cx:pt idx="21444">3.5</cx:pt>
          <cx:pt idx="21445">3.5</cx:pt>
          <cx:pt idx="21446">3.5</cx:pt>
          <cx:pt idx="21447">3.5</cx:pt>
          <cx:pt idx="21448">3.5</cx:pt>
          <cx:pt idx="21449">3.5</cx:pt>
          <cx:pt idx="21450">3.5</cx:pt>
          <cx:pt idx="21451">3.5</cx:pt>
          <cx:pt idx="21452">3.5</cx:pt>
          <cx:pt idx="21453">3.5</cx:pt>
          <cx:pt idx="21454">3.5</cx:pt>
          <cx:pt idx="21455">3.5</cx:pt>
          <cx:pt idx="21456">3.5</cx:pt>
          <cx:pt idx="21457">3.5</cx:pt>
          <cx:pt idx="21458">3.5</cx:pt>
          <cx:pt idx="21459">3.5</cx:pt>
          <cx:pt idx="21460">3.5</cx:pt>
          <cx:pt idx="21461">3.5</cx:pt>
          <cx:pt idx="21462">3.5</cx:pt>
          <cx:pt idx="21463">3.5</cx:pt>
          <cx:pt idx="21464">3.5</cx:pt>
          <cx:pt idx="21465">3.5</cx:pt>
          <cx:pt idx="21466">3.5</cx:pt>
          <cx:pt idx="21467">3.5</cx:pt>
          <cx:pt idx="21468">3.5</cx:pt>
          <cx:pt idx="21469">3.5</cx:pt>
          <cx:pt idx="21470">3.5</cx:pt>
          <cx:pt idx="21471">3.5</cx:pt>
          <cx:pt idx="21472">3.5</cx:pt>
          <cx:pt idx="21473">3.5</cx:pt>
          <cx:pt idx="21474">3.5</cx:pt>
          <cx:pt idx="21475">3.5</cx:pt>
          <cx:pt idx="21476">3.5</cx:pt>
          <cx:pt idx="21477">3.5</cx:pt>
          <cx:pt idx="21478">3.5</cx:pt>
          <cx:pt idx="21479">3.5</cx:pt>
          <cx:pt idx="21480">3.5</cx:pt>
          <cx:pt idx="21481">3.5</cx:pt>
          <cx:pt idx="21482">3.5</cx:pt>
          <cx:pt idx="21483">3.5</cx:pt>
          <cx:pt idx="21484">3.5</cx:pt>
          <cx:pt idx="21485">3.5</cx:pt>
          <cx:pt idx="21486">3.5</cx:pt>
          <cx:pt idx="21487">3.5</cx:pt>
          <cx:pt idx="21488">3.5</cx:pt>
          <cx:pt idx="21489">3.5</cx:pt>
          <cx:pt idx="21490">3.5</cx:pt>
          <cx:pt idx="21491">3.5</cx:pt>
          <cx:pt idx="21492">3.5</cx:pt>
          <cx:pt idx="21493">3.5</cx:pt>
          <cx:pt idx="21494">3.5</cx:pt>
          <cx:pt idx="21495">3.5</cx:pt>
          <cx:pt idx="21496">3.5</cx:pt>
          <cx:pt idx="21497">3.5</cx:pt>
          <cx:pt idx="21498">3.5</cx:pt>
          <cx:pt idx="21499">3.5</cx:pt>
          <cx:pt idx="21500">3.5</cx:pt>
          <cx:pt idx="21501">3.5</cx:pt>
          <cx:pt idx="21502">3.5</cx:pt>
          <cx:pt idx="21503">3.5</cx:pt>
          <cx:pt idx="21504">3.5</cx:pt>
          <cx:pt idx="21505">3.5</cx:pt>
          <cx:pt idx="21506">3.5</cx:pt>
          <cx:pt idx="21507">3.5</cx:pt>
          <cx:pt idx="21508">3.5</cx:pt>
          <cx:pt idx="21509">3.5</cx:pt>
          <cx:pt idx="21510">3.5</cx:pt>
          <cx:pt idx="21511">3.5</cx:pt>
          <cx:pt idx="21512">3.5</cx:pt>
          <cx:pt idx="21513">3.5</cx:pt>
          <cx:pt idx="21514">3.5</cx:pt>
          <cx:pt idx="21515">3.5</cx:pt>
          <cx:pt idx="21516">3.5</cx:pt>
          <cx:pt idx="21517">3.5</cx:pt>
          <cx:pt idx="21518">3.5</cx:pt>
          <cx:pt idx="21519">3.5</cx:pt>
          <cx:pt idx="21520">3.5</cx:pt>
          <cx:pt idx="21521">3.5</cx:pt>
          <cx:pt idx="21522">3.5</cx:pt>
          <cx:pt idx="21523">3.5</cx:pt>
          <cx:pt idx="21524">3.5</cx:pt>
          <cx:pt idx="21525">3.5</cx:pt>
          <cx:pt idx="21526">3.5</cx:pt>
          <cx:pt idx="21527">3.5</cx:pt>
          <cx:pt idx="21528">3.5</cx:pt>
          <cx:pt idx="21529">3.5</cx:pt>
          <cx:pt idx="21530">3.5</cx:pt>
          <cx:pt idx="21531">3.5</cx:pt>
          <cx:pt idx="21532">3.5</cx:pt>
          <cx:pt idx="21533">3.5</cx:pt>
          <cx:pt idx="21534">3.5</cx:pt>
          <cx:pt idx="21535">3.5</cx:pt>
          <cx:pt idx="21536">3.5</cx:pt>
          <cx:pt idx="21537">3.5</cx:pt>
          <cx:pt idx="21538">3.5</cx:pt>
          <cx:pt idx="21539">3.5</cx:pt>
          <cx:pt idx="21540">3.5</cx:pt>
          <cx:pt idx="21541">3.5</cx:pt>
          <cx:pt idx="21542">3.5</cx:pt>
          <cx:pt idx="21543">3.5</cx:pt>
          <cx:pt idx="21544">3.5</cx:pt>
          <cx:pt idx="21545">3.5</cx:pt>
          <cx:pt idx="21546">3.5</cx:pt>
          <cx:pt idx="21547">3.5</cx:pt>
          <cx:pt idx="21548">3.5</cx:pt>
          <cx:pt idx="21549">3.5</cx:pt>
          <cx:pt idx="21550">3.5</cx:pt>
          <cx:pt idx="21551">3.5</cx:pt>
          <cx:pt idx="21552">3.5</cx:pt>
          <cx:pt idx="21553">3.5</cx:pt>
          <cx:pt idx="21554">3.5</cx:pt>
          <cx:pt idx="21555">3.5</cx:pt>
          <cx:pt idx="21556">3.5</cx:pt>
          <cx:pt idx="21557">3.5</cx:pt>
          <cx:pt idx="21558">3.5</cx:pt>
          <cx:pt idx="21559">3.5</cx:pt>
          <cx:pt idx="21560">3.5</cx:pt>
          <cx:pt idx="21561">3.5</cx:pt>
          <cx:pt idx="21562">3.5</cx:pt>
          <cx:pt idx="21563">3.5</cx:pt>
          <cx:pt idx="21564">3.5</cx:pt>
          <cx:pt idx="21565">3.5</cx:pt>
          <cx:pt idx="21566">3.5</cx:pt>
          <cx:pt idx="21567">3.5</cx:pt>
          <cx:pt idx="21568">3.5</cx:pt>
          <cx:pt idx="21569">3.5</cx:pt>
          <cx:pt idx="21570">3.5</cx:pt>
          <cx:pt idx="21571">3.5</cx:pt>
          <cx:pt idx="21572">3.5</cx:pt>
          <cx:pt idx="21573">3.5</cx:pt>
          <cx:pt idx="21574">3.5</cx:pt>
          <cx:pt idx="21575">3.5</cx:pt>
          <cx:pt idx="21576">3.5</cx:pt>
          <cx:pt idx="21577">3.5</cx:pt>
          <cx:pt idx="21578">3.5</cx:pt>
          <cx:pt idx="21579">3.5</cx:pt>
          <cx:pt idx="21580">3.5</cx:pt>
          <cx:pt idx="21581">3.5</cx:pt>
          <cx:pt idx="21582">3.5</cx:pt>
          <cx:pt idx="21583">3.5</cx:pt>
          <cx:pt idx="21584">3.5</cx:pt>
          <cx:pt idx="21585">3.5</cx:pt>
          <cx:pt idx="21586">3.5</cx:pt>
          <cx:pt idx="21587">3.5</cx:pt>
          <cx:pt idx="21588">3.5</cx:pt>
          <cx:pt idx="21589">3.5</cx:pt>
          <cx:pt idx="21590">3.5</cx:pt>
          <cx:pt idx="21591">3.5</cx:pt>
          <cx:pt idx="21592">3.5</cx:pt>
          <cx:pt idx="21593">3.5</cx:pt>
          <cx:pt idx="21594">3.5</cx:pt>
          <cx:pt idx="21595">3.5</cx:pt>
          <cx:pt idx="21596">3.5</cx:pt>
          <cx:pt idx="21597">3.5</cx:pt>
          <cx:pt idx="21598">3.5</cx:pt>
          <cx:pt idx="21599">3.5</cx:pt>
          <cx:pt idx="21600">3.5</cx:pt>
          <cx:pt idx="21601">3.5</cx:pt>
          <cx:pt idx="21602">3.5</cx:pt>
          <cx:pt idx="21603">3.5</cx:pt>
          <cx:pt idx="21604">3.5</cx:pt>
          <cx:pt idx="21605">3.5</cx:pt>
          <cx:pt idx="21606">3.5</cx:pt>
          <cx:pt idx="21607">3.5</cx:pt>
          <cx:pt idx="21608">3.5</cx:pt>
          <cx:pt idx="21609">3.5</cx:pt>
          <cx:pt idx="21610">3.5</cx:pt>
          <cx:pt idx="21611">3.5</cx:pt>
          <cx:pt idx="21612">3.5</cx:pt>
          <cx:pt idx="21613">3.5</cx:pt>
          <cx:pt idx="21614">3.5</cx:pt>
          <cx:pt idx="21615">3.5</cx:pt>
          <cx:pt idx="21616">3.5</cx:pt>
          <cx:pt idx="21617">3.5</cx:pt>
          <cx:pt idx="21618">3.5</cx:pt>
          <cx:pt idx="21619">3.5</cx:pt>
          <cx:pt idx="21620">3.5</cx:pt>
          <cx:pt idx="21621">3.5</cx:pt>
          <cx:pt idx="21622">3.5</cx:pt>
          <cx:pt idx="21623">3.5</cx:pt>
          <cx:pt idx="21624">3.5</cx:pt>
          <cx:pt idx="21625">3.5</cx:pt>
          <cx:pt idx="21626">3.5</cx:pt>
          <cx:pt idx="21627">3.5</cx:pt>
          <cx:pt idx="21628">3.5</cx:pt>
          <cx:pt idx="21629">3.5</cx:pt>
          <cx:pt idx="21630">3.5</cx:pt>
          <cx:pt idx="21631">3.5</cx:pt>
          <cx:pt idx="21632">3.5</cx:pt>
          <cx:pt idx="21633">3.5</cx:pt>
          <cx:pt idx="21634">3.5</cx:pt>
          <cx:pt idx="21635">3.5</cx:pt>
          <cx:pt idx="21636">3.5</cx:pt>
          <cx:pt idx="21637">3.5</cx:pt>
          <cx:pt idx="21638">3.5</cx:pt>
          <cx:pt idx="21639">3.5</cx:pt>
          <cx:pt idx="21640">3.5</cx:pt>
          <cx:pt idx="21641">3.5</cx:pt>
          <cx:pt idx="21642">3.5</cx:pt>
          <cx:pt idx="21643">3.5</cx:pt>
          <cx:pt idx="21644">3.5</cx:pt>
          <cx:pt idx="21645">3.5</cx:pt>
          <cx:pt idx="21646">3.5</cx:pt>
          <cx:pt idx="21647">3.5</cx:pt>
          <cx:pt idx="21648">3.5</cx:pt>
          <cx:pt idx="21649">3.5</cx:pt>
          <cx:pt idx="21650">3.5</cx:pt>
          <cx:pt idx="21651">3.5</cx:pt>
          <cx:pt idx="21652">3.5</cx:pt>
          <cx:pt idx="21653">3.5</cx:pt>
          <cx:pt idx="21654">3.5</cx:pt>
          <cx:pt idx="21655">3.5</cx:pt>
          <cx:pt idx="21656">3.5</cx:pt>
          <cx:pt idx="21657">3.5</cx:pt>
          <cx:pt idx="21658">3.5</cx:pt>
          <cx:pt idx="21659">3.5</cx:pt>
          <cx:pt idx="21660">3.5</cx:pt>
          <cx:pt idx="21661">3.5</cx:pt>
          <cx:pt idx="21662">3.5</cx:pt>
          <cx:pt idx="21663">3.5</cx:pt>
          <cx:pt idx="21664">3.5</cx:pt>
          <cx:pt idx="21665">3.5</cx:pt>
          <cx:pt idx="21666">3.5</cx:pt>
          <cx:pt idx="21667">3.5</cx:pt>
          <cx:pt idx="21668">3.5</cx:pt>
          <cx:pt idx="21669">3.5</cx:pt>
          <cx:pt idx="21670">3.5</cx:pt>
          <cx:pt idx="21671">3.5</cx:pt>
          <cx:pt idx="21672">3.5</cx:pt>
          <cx:pt idx="21673">3.5</cx:pt>
          <cx:pt idx="21674">3.5</cx:pt>
          <cx:pt idx="21675">3.5</cx:pt>
          <cx:pt idx="21676">3.5</cx:pt>
          <cx:pt idx="21677">3.5</cx:pt>
          <cx:pt idx="21678">3.5</cx:pt>
          <cx:pt idx="21679">3.5</cx:pt>
          <cx:pt idx="21680">3.5</cx:pt>
          <cx:pt idx="21681">3.5</cx:pt>
          <cx:pt idx="21682">3.5</cx:pt>
          <cx:pt idx="21683">3.5</cx:pt>
          <cx:pt idx="21684">3.5</cx:pt>
          <cx:pt idx="21685">3.5</cx:pt>
          <cx:pt idx="21686">3.5</cx:pt>
          <cx:pt idx="21687">3.5</cx:pt>
          <cx:pt idx="21688">3.5</cx:pt>
          <cx:pt idx="21689">3.5</cx:pt>
          <cx:pt idx="21690">3.5</cx:pt>
          <cx:pt idx="21691">3.5</cx:pt>
          <cx:pt idx="21692">3.5</cx:pt>
          <cx:pt idx="21693">3.5</cx:pt>
          <cx:pt idx="21694">3.5</cx:pt>
          <cx:pt idx="21695">3.5</cx:pt>
          <cx:pt idx="21696">3.5</cx:pt>
          <cx:pt idx="21697">3.5</cx:pt>
          <cx:pt idx="21698">3.5</cx:pt>
          <cx:pt idx="21699">3.5</cx:pt>
          <cx:pt idx="21700">3.5</cx:pt>
          <cx:pt idx="21701">3.5</cx:pt>
          <cx:pt idx="21702">3.5</cx:pt>
          <cx:pt idx="21703">3.5</cx:pt>
          <cx:pt idx="21704">3.5</cx:pt>
          <cx:pt idx="21705">3.5</cx:pt>
          <cx:pt idx="21706">3.5</cx:pt>
          <cx:pt idx="21707">3.5</cx:pt>
          <cx:pt idx="21708">3.5</cx:pt>
          <cx:pt idx="21709">3.5</cx:pt>
          <cx:pt idx="21710">3.5</cx:pt>
          <cx:pt idx="21711">3.5</cx:pt>
          <cx:pt idx="21712">3.5</cx:pt>
          <cx:pt idx="21713">3.5</cx:pt>
          <cx:pt idx="21714">3.5</cx:pt>
          <cx:pt idx="21715">3.5</cx:pt>
          <cx:pt idx="21716">3.5</cx:pt>
          <cx:pt idx="21717">3.5</cx:pt>
          <cx:pt idx="21718">3.5</cx:pt>
          <cx:pt idx="21719">3.5</cx:pt>
          <cx:pt idx="21720">3.5</cx:pt>
          <cx:pt idx="21721">3.5</cx:pt>
          <cx:pt idx="21722">3.5</cx:pt>
          <cx:pt idx="21723">3.5</cx:pt>
          <cx:pt idx="21724">3.5</cx:pt>
          <cx:pt idx="21725">3.5</cx:pt>
          <cx:pt idx="21726">3.5</cx:pt>
          <cx:pt idx="21727">3.5</cx:pt>
          <cx:pt idx="21728">3.5</cx:pt>
          <cx:pt idx="21729">3.5</cx:pt>
          <cx:pt idx="21730">3.5</cx:pt>
          <cx:pt idx="21731">3.5</cx:pt>
          <cx:pt idx="21732">3.5</cx:pt>
          <cx:pt idx="21733">3.5</cx:pt>
          <cx:pt idx="21734">3.5</cx:pt>
          <cx:pt idx="21735">3.5</cx:pt>
          <cx:pt idx="21736">3.5</cx:pt>
          <cx:pt idx="21737">3.5</cx:pt>
          <cx:pt idx="21738">3.5</cx:pt>
          <cx:pt idx="21739">3.5</cx:pt>
          <cx:pt idx="21740">3.5</cx:pt>
          <cx:pt idx="21741">3.5</cx:pt>
          <cx:pt idx="21742">3.5</cx:pt>
          <cx:pt idx="21743">3.5</cx:pt>
          <cx:pt idx="21744">3.5</cx:pt>
          <cx:pt idx="21745">3.5</cx:pt>
          <cx:pt idx="21746">3.5</cx:pt>
          <cx:pt idx="21747">3.5</cx:pt>
          <cx:pt idx="21748">3.5</cx:pt>
          <cx:pt idx="21749">3.5</cx:pt>
          <cx:pt idx="21750">3.5</cx:pt>
          <cx:pt idx="21751">3.5</cx:pt>
          <cx:pt idx="21752">3.5</cx:pt>
          <cx:pt idx="21753">3.5</cx:pt>
          <cx:pt idx="21754">3.5</cx:pt>
          <cx:pt idx="21755">3.5</cx:pt>
          <cx:pt idx="21756">3.5</cx:pt>
          <cx:pt idx="21757">3.5</cx:pt>
          <cx:pt idx="21758">3.5</cx:pt>
          <cx:pt idx="21759">3.5</cx:pt>
          <cx:pt idx="21760">3.5</cx:pt>
          <cx:pt idx="21761">3.5</cx:pt>
          <cx:pt idx="21762">3.5</cx:pt>
          <cx:pt idx="21763">3.5</cx:pt>
          <cx:pt idx="21764">3.5</cx:pt>
          <cx:pt idx="21765">3.5</cx:pt>
          <cx:pt idx="21766">3.5</cx:pt>
          <cx:pt idx="21767">3.5</cx:pt>
          <cx:pt idx="21768">3.5</cx:pt>
          <cx:pt idx="21769">3.5</cx:pt>
          <cx:pt idx="21770">3.5</cx:pt>
          <cx:pt idx="21771">3.5</cx:pt>
          <cx:pt idx="21772">3.5</cx:pt>
          <cx:pt idx="21773">3.5</cx:pt>
          <cx:pt idx="21774">3.5</cx:pt>
          <cx:pt idx="21775">3.5</cx:pt>
          <cx:pt idx="21776">3.5</cx:pt>
          <cx:pt idx="21777">3.5</cx:pt>
          <cx:pt idx="21778">3.5</cx:pt>
          <cx:pt idx="21779">3.5</cx:pt>
          <cx:pt idx="21780">3.5</cx:pt>
          <cx:pt idx="21781">3.75</cx:pt>
          <cx:pt idx="21782">3.75</cx:pt>
          <cx:pt idx="21783">3.75</cx:pt>
          <cx:pt idx="21784">3.75</cx:pt>
          <cx:pt idx="21785">3.75</cx:pt>
          <cx:pt idx="21786">3.75</cx:pt>
          <cx:pt idx="21787">3.75</cx:pt>
          <cx:pt idx="21788">3.75</cx:pt>
          <cx:pt idx="21789">3.75</cx:pt>
          <cx:pt idx="21790">3.75</cx:pt>
          <cx:pt idx="21791">3.75</cx:pt>
          <cx:pt idx="21792">3.75</cx:pt>
          <cx:pt idx="21793">3.75</cx:pt>
          <cx:pt idx="21794">3.75</cx:pt>
          <cx:pt idx="21795">3.75</cx:pt>
          <cx:pt idx="21796">3.75</cx:pt>
          <cx:pt idx="21797">3.75</cx:pt>
          <cx:pt idx="21798">3.75</cx:pt>
          <cx:pt idx="21799">3.75</cx:pt>
          <cx:pt idx="21800">3.75</cx:pt>
          <cx:pt idx="21801">3.75</cx:pt>
          <cx:pt idx="21802">3.75</cx:pt>
          <cx:pt idx="21803">3.75</cx:pt>
          <cx:pt idx="21804">3.75</cx:pt>
          <cx:pt idx="21805">3.75</cx:pt>
          <cx:pt idx="21806">3.75</cx:pt>
          <cx:pt idx="21807">3.75</cx:pt>
          <cx:pt idx="21808">3.75</cx:pt>
          <cx:pt idx="21809">3.75</cx:pt>
          <cx:pt idx="21810">3.75</cx:pt>
          <cx:pt idx="21811">3.75</cx:pt>
          <cx:pt idx="21812">3.75</cx:pt>
          <cx:pt idx="21813">3.75</cx:pt>
          <cx:pt idx="21814">3.75</cx:pt>
          <cx:pt idx="21815">3.75</cx:pt>
          <cx:pt idx="21816">3.75</cx:pt>
          <cx:pt idx="21817">3.75</cx:pt>
          <cx:pt idx="21818">3.75</cx:pt>
          <cx:pt idx="21819">3.75</cx:pt>
          <cx:pt idx="21820">3.75</cx:pt>
          <cx:pt idx="21821">3.75</cx:pt>
          <cx:pt idx="21822">3.75</cx:pt>
          <cx:pt idx="21823">3.75</cx:pt>
          <cx:pt idx="21824">3.75</cx:pt>
          <cx:pt idx="21825">3.75</cx:pt>
          <cx:pt idx="21826">3.75</cx:pt>
          <cx:pt idx="21827">3.75</cx:pt>
          <cx:pt idx="21828">3.75</cx:pt>
          <cx:pt idx="21829">3.75</cx:pt>
          <cx:pt idx="21830">3.75</cx:pt>
          <cx:pt idx="21831">3.75</cx:pt>
          <cx:pt idx="21832">3.75</cx:pt>
          <cx:pt idx="21833">3.75</cx:pt>
          <cx:pt idx="21834">3.75</cx:pt>
          <cx:pt idx="21835">3.75</cx:pt>
          <cx:pt idx="21836">3.75</cx:pt>
          <cx:pt idx="21837">3.75</cx:pt>
          <cx:pt idx="21838">3.75</cx:pt>
          <cx:pt idx="21839">3.75</cx:pt>
          <cx:pt idx="21840">3.75</cx:pt>
          <cx:pt idx="21841">3.75</cx:pt>
          <cx:pt idx="21842">3.75</cx:pt>
          <cx:pt idx="21843">3.75</cx:pt>
          <cx:pt idx="21844">3.75</cx:pt>
          <cx:pt idx="21845">3.75</cx:pt>
          <cx:pt idx="21846">3.75</cx:pt>
          <cx:pt idx="21847">3.75</cx:pt>
          <cx:pt idx="21848">3.75</cx:pt>
          <cx:pt idx="21849">3.75</cx:pt>
          <cx:pt idx="21850">3.75</cx:pt>
          <cx:pt idx="21851">3.75</cx:pt>
          <cx:pt idx="21852">3.75</cx:pt>
          <cx:pt idx="21853">3.75</cx:pt>
          <cx:pt idx="21854">3.75</cx:pt>
          <cx:pt idx="21855">3.75</cx:pt>
          <cx:pt idx="21856">3.75</cx:pt>
          <cx:pt idx="21857">3.75</cx:pt>
          <cx:pt idx="21858">3.75</cx:pt>
          <cx:pt idx="21859">3.75</cx:pt>
          <cx:pt idx="21860">3.75</cx:pt>
          <cx:pt idx="21861">3.75</cx:pt>
          <cx:pt idx="21862">3.75</cx:pt>
          <cx:pt idx="21863">3.75</cx:pt>
          <cx:pt idx="21864">3.75</cx:pt>
          <cx:pt idx="21865">3.75</cx:pt>
          <cx:pt idx="21866">3.75</cx:pt>
          <cx:pt idx="21867">3.75</cx:pt>
          <cx:pt idx="21868">3.75</cx:pt>
          <cx:pt idx="21869">3.75</cx:pt>
          <cx:pt idx="21870">3.75</cx:pt>
          <cx:pt idx="21871">3.75</cx:pt>
          <cx:pt idx="21872">3.75</cx:pt>
          <cx:pt idx="21873">3.75</cx:pt>
          <cx:pt idx="21874">3.75</cx:pt>
          <cx:pt idx="21875">3.75</cx:pt>
          <cx:pt idx="21876">3.75</cx:pt>
          <cx:pt idx="21877">3.75</cx:pt>
          <cx:pt idx="21878">3.75</cx:pt>
          <cx:pt idx="21879">3.75</cx:pt>
          <cx:pt idx="21880">3.75</cx:pt>
          <cx:pt idx="21881">3.75</cx:pt>
          <cx:pt idx="21882">3.75</cx:pt>
          <cx:pt idx="21883">3.75</cx:pt>
          <cx:pt idx="21884">3.75</cx:pt>
          <cx:pt idx="21885">3.75</cx:pt>
          <cx:pt idx="21886">3.75</cx:pt>
          <cx:pt idx="21887">3.75</cx:pt>
          <cx:pt idx="21888">3.75</cx:pt>
          <cx:pt idx="21889">3.75</cx:pt>
          <cx:pt idx="21890">3.75</cx:pt>
          <cx:pt idx="21891">3.75</cx:pt>
          <cx:pt idx="21892">3.75</cx:pt>
          <cx:pt idx="21893">3.75</cx:pt>
          <cx:pt idx="21894">3.75</cx:pt>
          <cx:pt idx="21895">3.75</cx:pt>
          <cx:pt idx="21896">3.75</cx:pt>
          <cx:pt idx="21897">3.75</cx:pt>
          <cx:pt idx="21898">3.75</cx:pt>
          <cx:pt idx="21899">3.75</cx:pt>
          <cx:pt idx="21900">3.75</cx:pt>
          <cx:pt idx="21901">3.75</cx:pt>
          <cx:pt idx="21902">3.75</cx:pt>
          <cx:pt idx="21903">3.75</cx:pt>
          <cx:pt idx="21904">3.75</cx:pt>
          <cx:pt idx="21905">3.75</cx:pt>
          <cx:pt idx="21906">3.75</cx:pt>
          <cx:pt idx="21907">3.75</cx:pt>
          <cx:pt idx="21908">3.75</cx:pt>
          <cx:pt idx="21909">3.75</cx:pt>
          <cx:pt idx="21910">3.75</cx:pt>
          <cx:pt idx="21911">3.75</cx:pt>
          <cx:pt idx="21912">3.75</cx:pt>
          <cx:pt idx="21913">3.75</cx:pt>
          <cx:pt idx="21914">3.75</cx:pt>
          <cx:pt idx="21915">3.75</cx:pt>
          <cx:pt idx="21916">3.75</cx:pt>
          <cx:pt idx="21917">3.75</cx:pt>
          <cx:pt idx="21918">3.75</cx:pt>
          <cx:pt idx="21919">3.75</cx:pt>
          <cx:pt idx="21920">3.75</cx:pt>
          <cx:pt idx="21921">3.75</cx:pt>
          <cx:pt idx="21922">3.75</cx:pt>
          <cx:pt idx="21923">3.75</cx:pt>
          <cx:pt idx="21924">3.75</cx:pt>
          <cx:pt idx="21925">3.75</cx:pt>
          <cx:pt idx="21926">3.75</cx:pt>
          <cx:pt idx="21927">3.75</cx:pt>
          <cx:pt idx="21928">3.75</cx:pt>
          <cx:pt idx="21929">3.75</cx:pt>
          <cx:pt idx="21930">3.75</cx:pt>
          <cx:pt idx="21931">3.75</cx:pt>
          <cx:pt idx="21932">3.75</cx:pt>
          <cx:pt idx="21933">3.75</cx:pt>
          <cx:pt idx="21934">3.75</cx:pt>
          <cx:pt idx="21935">3.75</cx:pt>
          <cx:pt idx="21936">3.75</cx:pt>
          <cx:pt idx="21937">3.75</cx:pt>
          <cx:pt idx="21938">3.75</cx:pt>
          <cx:pt idx="21939">3.75</cx:pt>
          <cx:pt idx="21940">3.75</cx:pt>
          <cx:pt idx="21941">3.75</cx:pt>
          <cx:pt idx="21942">3.75</cx:pt>
          <cx:pt idx="21943">3.75</cx:pt>
          <cx:pt idx="21944">3.75</cx:pt>
          <cx:pt idx="21945">3.75</cx:pt>
          <cx:pt idx="21946">3.75</cx:pt>
          <cx:pt idx="21947">3.75</cx:pt>
          <cx:pt idx="21948">3.75</cx:pt>
          <cx:pt idx="21949">3.75</cx:pt>
          <cx:pt idx="21950">3.75</cx:pt>
          <cx:pt idx="21951">3.75</cx:pt>
          <cx:pt idx="21952">3.75</cx:pt>
          <cx:pt idx="21953">3.75</cx:pt>
          <cx:pt idx="21954">3.75</cx:pt>
          <cx:pt idx="21955">3.75</cx:pt>
          <cx:pt idx="21956">3.75</cx:pt>
          <cx:pt idx="21957">3.75</cx:pt>
          <cx:pt idx="21958">3.75</cx:pt>
          <cx:pt idx="21959">3.75</cx:pt>
          <cx:pt idx="21960">3.75</cx:pt>
          <cx:pt idx="21961">3.75</cx:pt>
          <cx:pt idx="21962">3.75</cx:pt>
          <cx:pt idx="21963">3.75</cx:pt>
          <cx:pt idx="21964">3.75</cx:pt>
          <cx:pt idx="21965">3.75</cx:pt>
          <cx:pt idx="21966">3.75</cx:pt>
          <cx:pt idx="21967">3.75</cx:pt>
          <cx:pt idx="21968">3.75</cx:pt>
          <cx:pt idx="21969">3.75</cx:pt>
          <cx:pt idx="21970">3.75</cx:pt>
          <cx:pt idx="21971">3.75</cx:pt>
          <cx:pt idx="21972">3.75</cx:pt>
          <cx:pt idx="21973">3.75</cx:pt>
          <cx:pt idx="21974">3.75</cx:pt>
          <cx:pt idx="21975">3.75</cx:pt>
          <cx:pt idx="21976">3.75</cx:pt>
          <cx:pt idx="21977">3.75</cx:pt>
          <cx:pt idx="21978">3.75</cx:pt>
          <cx:pt idx="21979">3.75</cx:pt>
          <cx:pt idx="21980">3.75</cx:pt>
          <cx:pt idx="21981">3.75</cx:pt>
          <cx:pt idx="21982">3.75</cx:pt>
          <cx:pt idx="21983">3.75</cx:pt>
          <cx:pt idx="21984">3.75</cx:pt>
          <cx:pt idx="21985">3.75</cx:pt>
          <cx:pt idx="21986">3.75</cx:pt>
          <cx:pt idx="21987">3.75</cx:pt>
          <cx:pt idx="21988">3.75</cx:pt>
          <cx:pt idx="21989">3.75</cx:pt>
          <cx:pt idx="21990">3.75</cx:pt>
          <cx:pt idx="21991">3.75</cx:pt>
          <cx:pt idx="21992">3.75</cx:pt>
          <cx:pt idx="21993">3.75</cx:pt>
          <cx:pt idx="21994">3.75</cx:pt>
          <cx:pt idx="21995">3.75</cx:pt>
          <cx:pt idx="21996">3.75</cx:pt>
          <cx:pt idx="21997">3.75</cx:pt>
          <cx:pt idx="21998">3.75</cx:pt>
          <cx:pt idx="21999">3.75</cx:pt>
          <cx:pt idx="22000">3.75</cx:pt>
          <cx:pt idx="22001">3.75</cx:pt>
          <cx:pt idx="22002">3.75</cx:pt>
          <cx:pt idx="22003">3.75</cx:pt>
          <cx:pt idx="22004">3.75</cx:pt>
          <cx:pt idx="22005">3.75</cx:pt>
          <cx:pt idx="22006">3.75</cx:pt>
          <cx:pt idx="22007">3.75</cx:pt>
          <cx:pt idx="22008">3.75</cx:pt>
          <cx:pt idx="22009">3.75</cx:pt>
          <cx:pt idx="22010">3.75</cx:pt>
          <cx:pt idx="22011">3.75</cx:pt>
          <cx:pt idx="22012">3.75</cx:pt>
          <cx:pt idx="22013">3.75</cx:pt>
          <cx:pt idx="22014">3.75</cx:pt>
          <cx:pt idx="22015">3.75</cx:pt>
          <cx:pt idx="22016">3.75</cx:pt>
          <cx:pt idx="22017">3.75</cx:pt>
          <cx:pt idx="22018">3.75</cx:pt>
          <cx:pt idx="22019">3.75</cx:pt>
          <cx:pt idx="22020">3.75</cx:pt>
          <cx:pt idx="22021">3.75</cx:pt>
          <cx:pt idx="22022">3.75</cx:pt>
          <cx:pt idx="22023">3.75</cx:pt>
          <cx:pt idx="22024">3.75</cx:pt>
          <cx:pt idx="22025">3.75</cx:pt>
          <cx:pt idx="22026">3.75</cx:pt>
          <cx:pt idx="22027">3.75</cx:pt>
          <cx:pt idx="22028">3.75</cx:pt>
          <cx:pt idx="22029">3.75</cx:pt>
          <cx:pt idx="22030">3.75</cx:pt>
          <cx:pt idx="22031">3.75</cx:pt>
          <cx:pt idx="22032">3.75</cx:pt>
          <cx:pt idx="22033">3.75</cx:pt>
          <cx:pt idx="22034">3.75</cx:pt>
          <cx:pt idx="22035">3.75</cx:pt>
          <cx:pt idx="22036">3.75</cx:pt>
          <cx:pt idx="22037">3.75</cx:pt>
          <cx:pt idx="22038">3.75</cx:pt>
          <cx:pt idx="22039">3.75</cx:pt>
          <cx:pt idx="22040">3.75</cx:pt>
          <cx:pt idx="22041">3.75</cx:pt>
          <cx:pt idx="22042">3.75</cx:pt>
          <cx:pt idx="22043">3.75</cx:pt>
          <cx:pt idx="22044">3.75</cx:pt>
          <cx:pt idx="22045">3.75</cx:pt>
          <cx:pt idx="22046">3.75</cx:pt>
          <cx:pt idx="22047">3.75</cx:pt>
          <cx:pt idx="22048">3.75</cx:pt>
          <cx:pt idx="22049">3.75</cx:pt>
          <cx:pt idx="22050">3.75</cx:pt>
          <cx:pt idx="22051">3.75</cx:pt>
          <cx:pt idx="22052">3.75</cx:pt>
          <cx:pt idx="22053">3.75</cx:pt>
          <cx:pt idx="22054">3.75</cx:pt>
          <cx:pt idx="22055">3.75</cx:pt>
          <cx:pt idx="22056">3.75</cx:pt>
          <cx:pt idx="22057">3.75</cx:pt>
          <cx:pt idx="22058">3.75</cx:pt>
          <cx:pt idx="22059">3.75</cx:pt>
          <cx:pt idx="22060">3.75</cx:pt>
          <cx:pt idx="22061">3.75</cx:pt>
          <cx:pt idx="22062">3.75</cx:pt>
          <cx:pt idx="22063">3.75</cx:pt>
          <cx:pt idx="22064">3.75</cx:pt>
          <cx:pt idx="22065">3.75</cx:pt>
          <cx:pt idx="22066">3.75</cx:pt>
          <cx:pt idx="22067">3.75</cx:pt>
          <cx:pt idx="22068">3.75</cx:pt>
          <cx:pt idx="22069">3.75</cx:pt>
          <cx:pt idx="22070">3.75</cx:pt>
          <cx:pt idx="22071">3.75</cx:pt>
          <cx:pt idx="22072">3.75</cx:pt>
          <cx:pt idx="22073">3.75</cx:pt>
          <cx:pt idx="22074">3.75</cx:pt>
          <cx:pt idx="22075">3.75</cx:pt>
          <cx:pt idx="22076">3.75</cx:pt>
          <cx:pt idx="22077">3.75</cx:pt>
          <cx:pt idx="22078">3.75</cx:pt>
          <cx:pt idx="22079">3.75</cx:pt>
          <cx:pt idx="22080">3.75</cx:pt>
          <cx:pt idx="22081">3.75</cx:pt>
          <cx:pt idx="22082">3.75</cx:pt>
          <cx:pt idx="22083">3.75</cx:pt>
          <cx:pt idx="22084">3.75</cx:pt>
          <cx:pt idx="22085">3.75</cx:pt>
          <cx:pt idx="22086">3.75</cx:pt>
          <cx:pt idx="22087">3.75</cx:pt>
          <cx:pt idx="22088">3.75</cx:pt>
          <cx:pt idx="22089">3.75</cx:pt>
          <cx:pt idx="22090">3.75</cx:pt>
          <cx:pt idx="22091">3.75</cx:pt>
          <cx:pt idx="22092">3.75</cx:pt>
          <cx:pt idx="22093">3.75</cx:pt>
          <cx:pt idx="22094">3.75</cx:pt>
          <cx:pt idx="22095">3.75</cx:pt>
          <cx:pt idx="22096">3.75</cx:pt>
          <cx:pt idx="22097">3.75</cx:pt>
          <cx:pt idx="22098">3.75</cx:pt>
          <cx:pt idx="22099">3.75</cx:pt>
          <cx:pt idx="22100">3.75</cx:pt>
          <cx:pt idx="22101">3.75</cx:pt>
          <cx:pt idx="22102">3.75</cx:pt>
          <cx:pt idx="22103">3.75</cx:pt>
          <cx:pt idx="22104">3.75</cx:pt>
          <cx:pt idx="22105">3.75</cx:pt>
          <cx:pt idx="22106">3.75</cx:pt>
          <cx:pt idx="22107">3.75</cx:pt>
          <cx:pt idx="22108">3.75</cx:pt>
          <cx:pt idx="22109">3.75</cx:pt>
          <cx:pt idx="22110">3.75</cx:pt>
          <cx:pt idx="22111">3.75</cx:pt>
          <cx:pt idx="22112">3.75</cx:pt>
          <cx:pt idx="22113">3.75</cx:pt>
          <cx:pt idx="22114">3.75</cx:pt>
          <cx:pt idx="22115">3.75</cx:pt>
          <cx:pt idx="22116">3.75</cx:pt>
          <cx:pt idx="22117">3.75</cx:pt>
          <cx:pt idx="22118">3.75</cx:pt>
          <cx:pt idx="22119">3.75</cx:pt>
          <cx:pt idx="22120">3.75</cx:pt>
          <cx:pt idx="22121">3.75</cx:pt>
          <cx:pt idx="22122">3.75</cx:pt>
          <cx:pt idx="22123">3.75</cx:pt>
          <cx:pt idx="22124">3.75</cx:pt>
          <cx:pt idx="22125">3.75</cx:pt>
          <cx:pt idx="22126">3.75</cx:pt>
          <cx:pt idx="22127">3.75</cx:pt>
          <cx:pt idx="22128">3.75</cx:pt>
          <cx:pt idx="22129">3.75</cx:pt>
          <cx:pt idx="22130">3.75</cx:pt>
          <cx:pt idx="22131">3.75</cx:pt>
          <cx:pt idx="22132">3.75</cx:pt>
          <cx:pt idx="22133">3.75</cx:pt>
          <cx:pt idx="22134">3.75</cx:pt>
          <cx:pt idx="22135">3.75</cx:pt>
          <cx:pt idx="22136">3.75</cx:pt>
          <cx:pt idx="22137">3.75</cx:pt>
          <cx:pt idx="22138">3.75</cx:pt>
          <cx:pt idx="22139">3.75</cx:pt>
          <cx:pt idx="22140">3.75</cx:pt>
          <cx:pt idx="22141">3.75</cx:pt>
          <cx:pt idx="22142">3.75</cx:pt>
          <cx:pt idx="22143">3.75</cx:pt>
          <cx:pt idx="22144">3.75</cx:pt>
          <cx:pt idx="22145">3.75</cx:pt>
          <cx:pt idx="22146">3.75</cx:pt>
          <cx:pt idx="22147">3.75</cx:pt>
          <cx:pt idx="22148">3.75</cx:pt>
          <cx:pt idx="22149">3.75</cx:pt>
          <cx:pt idx="22150">3.75</cx:pt>
          <cx:pt idx="22151">3.75</cx:pt>
          <cx:pt idx="22152">3.75</cx:pt>
          <cx:pt idx="22153">3.75</cx:pt>
          <cx:pt idx="22154">3.75</cx:pt>
          <cx:pt idx="22155">3.75</cx:pt>
          <cx:pt idx="22156">3.75</cx:pt>
          <cx:pt idx="22157">3.75</cx:pt>
          <cx:pt idx="22158">3.75</cx:pt>
          <cx:pt idx="22159">3.75</cx:pt>
          <cx:pt idx="22160">3.75</cx:pt>
          <cx:pt idx="22161">3.75</cx:pt>
          <cx:pt idx="22162">3.75</cx:pt>
          <cx:pt idx="22163">3.75</cx:pt>
          <cx:pt idx="22164">3.75</cx:pt>
          <cx:pt idx="22165">3.75</cx:pt>
          <cx:pt idx="22166">3.75</cx:pt>
          <cx:pt idx="22167">3.75</cx:pt>
          <cx:pt idx="22168">3.75</cx:pt>
          <cx:pt idx="22169">3.75</cx:pt>
          <cx:pt idx="22170">3.75</cx:pt>
          <cx:pt idx="22171">3.75</cx:pt>
          <cx:pt idx="22172">3.75</cx:pt>
          <cx:pt idx="22173">3.75</cx:pt>
          <cx:pt idx="22174">3.75</cx:pt>
          <cx:pt idx="22175">3.75</cx:pt>
          <cx:pt idx="22176">3.75</cx:pt>
          <cx:pt idx="22177">3.75</cx:pt>
          <cx:pt idx="22178">3.75</cx:pt>
          <cx:pt idx="22179">3.75</cx:pt>
          <cx:pt idx="22180">3.75</cx:pt>
          <cx:pt idx="22181">3.75</cx:pt>
          <cx:pt idx="22182">3.75</cx:pt>
          <cx:pt idx="22183">3.75</cx:pt>
          <cx:pt idx="22184">3.75</cx:pt>
          <cx:pt idx="22185">3.75</cx:pt>
          <cx:pt idx="22186">3.75</cx:pt>
          <cx:pt idx="22187">3.75</cx:pt>
          <cx:pt idx="22188">3.75</cx:pt>
          <cx:pt idx="22189">3.75</cx:pt>
          <cx:pt idx="22190">3.75</cx:pt>
          <cx:pt idx="22191">3.75</cx:pt>
          <cx:pt idx="22192">3.75</cx:pt>
          <cx:pt idx="22193">3.75</cx:pt>
          <cx:pt idx="22194">3.75</cx:pt>
          <cx:pt idx="22195">3.75</cx:pt>
          <cx:pt idx="22196">3.75</cx:pt>
          <cx:pt idx="22197">3.75</cx:pt>
          <cx:pt idx="22198">3.75</cx:pt>
          <cx:pt idx="22199">3.75</cx:pt>
          <cx:pt idx="22200">3.75</cx:pt>
          <cx:pt idx="22201">3.75</cx:pt>
          <cx:pt idx="22202">3.75</cx:pt>
          <cx:pt idx="22203">3.75</cx:pt>
          <cx:pt idx="22204">3.75</cx:pt>
          <cx:pt idx="22205">3.75</cx:pt>
          <cx:pt idx="22206">3.75</cx:pt>
          <cx:pt idx="22207">3.75</cx:pt>
          <cx:pt idx="22208">3.75</cx:pt>
          <cx:pt idx="22209">3.75</cx:pt>
          <cx:pt idx="22210">3.75</cx:pt>
          <cx:pt idx="22211">3.75</cx:pt>
          <cx:pt idx="22212">3.75</cx:pt>
          <cx:pt idx="22213">3.75</cx:pt>
          <cx:pt idx="22214">3.75</cx:pt>
          <cx:pt idx="22215">3.75</cx:pt>
          <cx:pt idx="22216">3.75</cx:pt>
          <cx:pt idx="22217">3.75</cx:pt>
          <cx:pt idx="22218">3.75</cx:pt>
          <cx:pt idx="22219">3.75</cx:pt>
          <cx:pt idx="22220">3.75</cx:pt>
          <cx:pt idx="22221">3.75</cx:pt>
          <cx:pt idx="22222">3.75</cx:pt>
          <cx:pt idx="22223">3.75</cx:pt>
          <cx:pt idx="22224">3.75</cx:pt>
          <cx:pt idx="22225">3.75</cx:pt>
          <cx:pt idx="22226">3.75</cx:pt>
          <cx:pt idx="22227">3.75</cx:pt>
          <cx:pt idx="22228">3.75</cx:pt>
          <cx:pt idx="22229">3.75</cx:pt>
          <cx:pt idx="22230">3.75</cx:pt>
          <cx:pt idx="22231">3.75</cx:pt>
          <cx:pt idx="22232">3.75</cx:pt>
          <cx:pt idx="22233">3.75</cx:pt>
          <cx:pt idx="22234">3.75</cx:pt>
          <cx:pt idx="22235">3.75</cx:pt>
          <cx:pt idx="22236">3.75</cx:pt>
          <cx:pt idx="22237">3.75</cx:pt>
          <cx:pt idx="22238">3.75</cx:pt>
          <cx:pt idx="22239">3.75</cx:pt>
          <cx:pt idx="22240">3.75</cx:pt>
          <cx:pt idx="22241">3.75</cx:pt>
          <cx:pt idx="22242">3.75</cx:pt>
          <cx:pt idx="22243">3.75</cx:pt>
          <cx:pt idx="22244">3.75</cx:pt>
          <cx:pt idx="22245">3.75</cx:pt>
          <cx:pt idx="22246">3.75</cx:pt>
          <cx:pt idx="22247">3.75</cx:pt>
          <cx:pt idx="22248">3.75</cx:pt>
          <cx:pt idx="22249">3.75</cx:pt>
          <cx:pt idx="22250">3.75</cx:pt>
          <cx:pt idx="22251">3.75</cx:pt>
          <cx:pt idx="22252">3.75</cx:pt>
          <cx:pt idx="22253">3.75</cx:pt>
          <cx:pt idx="22254">3.75</cx:pt>
          <cx:pt idx="22255">3.75</cx:pt>
          <cx:pt idx="22256">3.75</cx:pt>
          <cx:pt idx="22257">3.75</cx:pt>
          <cx:pt idx="22258">3.75</cx:pt>
          <cx:pt idx="22259">3.75</cx:pt>
          <cx:pt idx="22260">3.75</cx:pt>
          <cx:pt idx="22261">3.75</cx:pt>
          <cx:pt idx="22262">3.75</cx:pt>
          <cx:pt idx="22263">3.75</cx:pt>
          <cx:pt idx="22264">3.75</cx:pt>
          <cx:pt idx="22265">3.75</cx:pt>
          <cx:pt idx="22266">3.75</cx:pt>
          <cx:pt idx="22267">3.75</cx:pt>
          <cx:pt idx="22268">3.75</cx:pt>
          <cx:pt idx="22269">3.75</cx:pt>
          <cx:pt idx="22270">3.75</cx:pt>
          <cx:pt idx="22271">3.75</cx:pt>
          <cx:pt idx="22272">3.75</cx:pt>
          <cx:pt idx="22273">3.75</cx:pt>
          <cx:pt idx="22274">3.75</cx:pt>
          <cx:pt idx="22275">3.75</cx:pt>
          <cx:pt idx="22276">3.75</cx:pt>
          <cx:pt idx="22277">3.75</cx:pt>
          <cx:pt idx="22278">3.75</cx:pt>
          <cx:pt idx="22279">3.75</cx:pt>
          <cx:pt idx="22280">3.75</cx:pt>
          <cx:pt idx="22281">3.75</cx:pt>
          <cx:pt idx="22282">3.75</cx:pt>
          <cx:pt idx="22283">3.75</cx:pt>
          <cx:pt idx="22284">3.75</cx:pt>
          <cx:pt idx="22285">3.75</cx:pt>
          <cx:pt idx="22286">3.75</cx:pt>
          <cx:pt idx="22287">3.75</cx:pt>
          <cx:pt idx="22288">3.75</cx:pt>
          <cx:pt idx="22289">3.75</cx:pt>
          <cx:pt idx="22290">3.75</cx:pt>
          <cx:pt idx="22291">3.75</cx:pt>
          <cx:pt idx="22292">3.75</cx:pt>
          <cx:pt idx="22293">3.75</cx:pt>
          <cx:pt idx="22294">3.75</cx:pt>
          <cx:pt idx="22295">3.75</cx:pt>
          <cx:pt idx="22296">3.75</cx:pt>
          <cx:pt idx="22297">3.75</cx:pt>
          <cx:pt idx="22298">3.75</cx:pt>
          <cx:pt idx="22299">3.75</cx:pt>
          <cx:pt idx="22300">3.75</cx:pt>
          <cx:pt idx="22301">3.75</cx:pt>
          <cx:pt idx="22302">3.75</cx:pt>
          <cx:pt idx="22303">3.75</cx:pt>
          <cx:pt idx="22304">3.75</cx:pt>
          <cx:pt idx="22305">3.75</cx:pt>
          <cx:pt idx="22306">3.75</cx:pt>
          <cx:pt idx="22307">3.75</cx:pt>
          <cx:pt idx="22308">3.75</cx:pt>
          <cx:pt idx="22309">3.75</cx:pt>
          <cx:pt idx="22310">3.75</cx:pt>
          <cx:pt idx="22311">3.75</cx:pt>
          <cx:pt idx="22312">3.75</cx:pt>
          <cx:pt idx="22313">3.75</cx:pt>
          <cx:pt idx="22314">3.75</cx:pt>
          <cx:pt idx="22315">3.75</cx:pt>
          <cx:pt idx="22316">3.75</cx:pt>
          <cx:pt idx="22317">3.75</cx:pt>
          <cx:pt idx="22318">3.75</cx:pt>
          <cx:pt idx="22319">3.75</cx:pt>
          <cx:pt idx="22320">3.75</cx:pt>
          <cx:pt idx="22321">3.75</cx:pt>
          <cx:pt idx="22322">3.75</cx:pt>
          <cx:pt idx="22323">3.75</cx:pt>
          <cx:pt idx="22324">3.75</cx:pt>
          <cx:pt idx="22325">3.75</cx:pt>
          <cx:pt idx="22326">3.75</cx:pt>
          <cx:pt idx="22327">3.75</cx:pt>
          <cx:pt idx="22328">3.75</cx:pt>
          <cx:pt idx="22329">3.75</cx:pt>
          <cx:pt idx="22330">3.75</cx:pt>
          <cx:pt idx="22331">3.75</cx:pt>
          <cx:pt idx="22332">3.75</cx:pt>
          <cx:pt idx="22333">3.75</cx:pt>
          <cx:pt idx="22334">3.75</cx:pt>
          <cx:pt idx="22335">3.75</cx:pt>
          <cx:pt idx="22336">3.75</cx:pt>
          <cx:pt idx="22337">3.75</cx:pt>
          <cx:pt idx="22338">3.75</cx:pt>
          <cx:pt idx="22339">3.75</cx:pt>
          <cx:pt idx="22340">3.75</cx:pt>
          <cx:pt idx="22341">3.75</cx:pt>
          <cx:pt idx="22342">3.75</cx:pt>
          <cx:pt idx="22343">3.75</cx:pt>
          <cx:pt idx="22344">3.75</cx:pt>
          <cx:pt idx="22345">3.75</cx:pt>
          <cx:pt idx="22346">3.75</cx:pt>
          <cx:pt idx="22347">3.75</cx:pt>
          <cx:pt idx="22348">3.75</cx:pt>
          <cx:pt idx="22349">3.75</cx:pt>
          <cx:pt idx="22350">3.75</cx:pt>
          <cx:pt idx="22351">3.75</cx:pt>
          <cx:pt idx="22352">3.75</cx:pt>
          <cx:pt idx="22353">3.75</cx:pt>
          <cx:pt idx="22354">3.75</cx:pt>
          <cx:pt idx="22355">3.75</cx:pt>
          <cx:pt idx="22356">3.75</cx:pt>
          <cx:pt idx="22357">3.75</cx:pt>
          <cx:pt idx="22358">3.75</cx:pt>
          <cx:pt idx="22359">3.75</cx:pt>
          <cx:pt idx="22360">3.75</cx:pt>
          <cx:pt idx="22361">3.75</cx:pt>
          <cx:pt idx="22362">3.75</cx:pt>
          <cx:pt idx="22363">3.75</cx:pt>
          <cx:pt idx="22364">3.75</cx:pt>
          <cx:pt idx="22365">3.75</cx:pt>
          <cx:pt idx="22366">3.75</cx:pt>
          <cx:pt idx="22367">3.75</cx:pt>
          <cx:pt idx="22368">3.75</cx:pt>
          <cx:pt idx="22369">3.75</cx:pt>
          <cx:pt idx="22370">3.75</cx:pt>
          <cx:pt idx="22371">3.75</cx:pt>
          <cx:pt idx="22372">3.75</cx:pt>
          <cx:pt idx="22373">3.75</cx:pt>
          <cx:pt idx="22374">3.75</cx:pt>
          <cx:pt idx="22375">3.75</cx:pt>
          <cx:pt idx="22376">3.75</cx:pt>
          <cx:pt idx="22377">3.75</cx:pt>
          <cx:pt idx="22378">3.75</cx:pt>
          <cx:pt idx="22379">3.75</cx:pt>
          <cx:pt idx="22380">3.75</cx:pt>
          <cx:pt idx="22381">3.75</cx:pt>
          <cx:pt idx="22382">3.75</cx:pt>
          <cx:pt idx="22383">3.75</cx:pt>
          <cx:pt idx="22384">3.75</cx:pt>
          <cx:pt idx="22385">3.75</cx:pt>
          <cx:pt idx="22386">3.75</cx:pt>
          <cx:pt idx="22387">3.75</cx:pt>
          <cx:pt idx="22388">3.75</cx:pt>
          <cx:pt idx="22389">3.75</cx:pt>
          <cx:pt idx="22390">3.75</cx:pt>
          <cx:pt idx="22391">3.75</cx:pt>
          <cx:pt idx="22392">3.75</cx:pt>
          <cx:pt idx="22393">3.75</cx:pt>
          <cx:pt idx="22394">3.75</cx:pt>
          <cx:pt idx="22395">3.75</cx:pt>
          <cx:pt idx="22396">3.75</cx:pt>
          <cx:pt idx="22397">3.75</cx:pt>
          <cx:pt idx="22398">3.75</cx:pt>
          <cx:pt idx="22399">3.75</cx:pt>
          <cx:pt idx="22400">3.75</cx:pt>
          <cx:pt idx="22401">3.75</cx:pt>
          <cx:pt idx="22402">3.75</cx:pt>
          <cx:pt idx="22403">3.75</cx:pt>
          <cx:pt idx="22404">3.75</cx:pt>
          <cx:pt idx="22405">3.75</cx:pt>
          <cx:pt idx="22406">3.75</cx:pt>
          <cx:pt idx="22407">3.75</cx:pt>
          <cx:pt idx="22408">3.75</cx:pt>
          <cx:pt idx="22409">3.75</cx:pt>
          <cx:pt idx="22410">3.75</cx:pt>
          <cx:pt idx="22411">3.75</cx:pt>
          <cx:pt idx="22412">3.75</cx:pt>
          <cx:pt idx="22413">3.75</cx:pt>
          <cx:pt idx="22414">3.75</cx:pt>
          <cx:pt idx="22415">3.75</cx:pt>
          <cx:pt idx="22416">3.75</cx:pt>
          <cx:pt idx="22417">3.75</cx:pt>
          <cx:pt idx="22418">3.75</cx:pt>
          <cx:pt idx="22419">3.75</cx:pt>
          <cx:pt idx="22420">3.75</cx:pt>
          <cx:pt idx="22421">3.75</cx:pt>
          <cx:pt idx="22422">3.75</cx:pt>
          <cx:pt idx="22423">3.75</cx:pt>
          <cx:pt idx="22424">3.75</cx:pt>
          <cx:pt idx="22425">3.75</cx:pt>
          <cx:pt idx="22426">3.75</cx:pt>
          <cx:pt idx="22427">3.75</cx:pt>
          <cx:pt idx="22428">3.75</cx:pt>
          <cx:pt idx="22429">3.75</cx:pt>
          <cx:pt idx="22430">3.75</cx:pt>
          <cx:pt idx="22431">3.75</cx:pt>
          <cx:pt idx="22432">3.75</cx:pt>
          <cx:pt idx="22433">3.75</cx:pt>
          <cx:pt idx="22434">3.75</cx:pt>
          <cx:pt idx="22435">3.75</cx:pt>
          <cx:pt idx="22436">3.75</cx:pt>
          <cx:pt idx="22437">3.75</cx:pt>
          <cx:pt idx="22438">3.75</cx:pt>
          <cx:pt idx="22439">3.75</cx:pt>
          <cx:pt idx="22440">3.75</cx:pt>
          <cx:pt idx="22441">3.75</cx:pt>
          <cx:pt idx="22442">3.75</cx:pt>
          <cx:pt idx="22443">3.75</cx:pt>
          <cx:pt idx="22444">3.75</cx:pt>
          <cx:pt idx="22445">3.75</cx:pt>
          <cx:pt idx="22446">3.75</cx:pt>
          <cx:pt idx="22447">3.75</cx:pt>
          <cx:pt idx="22448">3.75</cx:pt>
          <cx:pt idx="22449">3.75</cx:pt>
          <cx:pt idx="22450">3.75</cx:pt>
          <cx:pt idx="22451">3.75</cx:pt>
          <cx:pt idx="22452">3.75</cx:pt>
          <cx:pt idx="22453">3.75</cx:pt>
          <cx:pt idx="22454">3.75</cx:pt>
          <cx:pt idx="22455">3.75</cx:pt>
          <cx:pt idx="22456">3.75</cx:pt>
          <cx:pt idx="22457">3.75</cx:pt>
          <cx:pt idx="22458">3.75</cx:pt>
          <cx:pt idx="22459">3.75</cx:pt>
          <cx:pt idx="22460">3.75</cx:pt>
          <cx:pt idx="22461">3.75</cx:pt>
          <cx:pt idx="22462">3.75</cx:pt>
          <cx:pt idx="22463">3.75</cx:pt>
          <cx:pt idx="22464">3.75</cx:pt>
          <cx:pt idx="22465">3.75</cx:pt>
          <cx:pt idx="22466">3.75</cx:pt>
          <cx:pt idx="22467">3.75</cx:pt>
          <cx:pt idx="22468">3.75</cx:pt>
          <cx:pt idx="22469">3.75</cx:pt>
          <cx:pt idx="22470">3.75</cx:pt>
          <cx:pt idx="22471">3.75</cx:pt>
          <cx:pt idx="22472">3.75</cx:pt>
          <cx:pt idx="22473">3.75</cx:pt>
          <cx:pt idx="22474">3.75</cx:pt>
          <cx:pt idx="22475">3.75</cx:pt>
          <cx:pt idx="22476">3.75</cx:pt>
          <cx:pt idx="22477">3.75</cx:pt>
          <cx:pt idx="22478">3.75</cx:pt>
          <cx:pt idx="22479">3.75</cx:pt>
          <cx:pt idx="22480">3.75</cx:pt>
          <cx:pt idx="22481">3.75</cx:pt>
          <cx:pt idx="22482">3.75</cx:pt>
          <cx:pt idx="22483">3.75</cx:pt>
          <cx:pt idx="22484">3.75</cx:pt>
          <cx:pt idx="22485">3.75</cx:pt>
          <cx:pt idx="22486">3.75</cx:pt>
          <cx:pt idx="22487">3.75</cx:pt>
          <cx:pt idx="22488">3.75</cx:pt>
          <cx:pt idx="22489">3.75</cx:pt>
          <cx:pt idx="22490">3.75</cx:pt>
          <cx:pt idx="22491">3.75</cx:pt>
          <cx:pt idx="22492">3.75</cx:pt>
          <cx:pt idx="22493">3.75</cx:pt>
          <cx:pt idx="22494">3.75</cx:pt>
          <cx:pt idx="22495">3.75</cx:pt>
          <cx:pt idx="22496">3.75</cx:pt>
          <cx:pt idx="22497">3.75</cx:pt>
          <cx:pt idx="22498">3.75</cx:pt>
          <cx:pt idx="22499">3.75</cx:pt>
          <cx:pt idx="22500">3.75</cx:pt>
          <cx:pt idx="22501">3.75</cx:pt>
          <cx:pt idx="22502">3.75</cx:pt>
          <cx:pt idx="22503">3.75</cx:pt>
          <cx:pt idx="22504">3.75</cx:pt>
          <cx:pt idx="22505">3.75</cx:pt>
          <cx:pt idx="22506">3.75</cx:pt>
          <cx:pt idx="22507">3.75</cx:pt>
          <cx:pt idx="22508">3.75</cx:pt>
          <cx:pt idx="22509">3.75</cx:pt>
          <cx:pt idx="22510">3.75</cx:pt>
          <cx:pt idx="22511">3.75</cx:pt>
          <cx:pt idx="22512">3.75</cx:pt>
          <cx:pt idx="22513">3.75</cx:pt>
          <cx:pt idx="22514">3.75</cx:pt>
          <cx:pt idx="22515">3.75</cx:pt>
          <cx:pt idx="22516">3.75</cx:pt>
          <cx:pt idx="22517">3.75</cx:pt>
          <cx:pt idx="22518">3.75</cx:pt>
          <cx:pt idx="22519">3.75</cx:pt>
          <cx:pt idx="22520">3.75</cx:pt>
          <cx:pt idx="22521">3.75</cx:pt>
          <cx:pt idx="22522">3.75</cx:pt>
          <cx:pt idx="22523">3.75</cx:pt>
          <cx:pt idx="22524">3.75</cx:pt>
          <cx:pt idx="22525">3.75</cx:pt>
          <cx:pt idx="22526">3.75</cx:pt>
          <cx:pt idx="22527">3.75</cx:pt>
          <cx:pt idx="22528">3.75</cx:pt>
          <cx:pt idx="22529">3.75</cx:pt>
          <cx:pt idx="22530">3.75</cx:pt>
          <cx:pt idx="22531">3.75</cx:pt>
          <cx:pt idx="22532">3.75</cx:pt>
          <cx:pt idx="22533">3.75</cx:pt>
          <cx:pt idx="22534">3.75</cx:pt>
          <cx:pt idx="22535">3.75</cx:pt>
          <cx:pt idx="22536">3.75</cx:pt>
          <cx:pt idx="22537">3.75</cx:pt>
          <cx:pt idx="22538">3.75</cx:pt>
          <cx:pt idx="22539">3.75</cx:pt>
          <cx:pt idx="22540">3.75</cx:pt>
          <cx:pt idx="22541">3.75</cx:pt>
          <cx:pt idx="22542">3.75</cx:pt>
          <cx:pt idx="22543">3.75</cx:pt>
          <cx:pt idx="22544">3.75</cx:pt>
          <cx:pt idx="22545">3.75</cx:pt>
          <cx:pt idx="22546">3.75</cx:pt>
          <cx:pt idx="22547">3.75</cx:pt>
          <cx:pt idx="22548">3.75</cx:pt>
          <cx:pt idx="22549">3.75</cx:pt>
          <cx:pt idx="22550">3.75</cx:pt>
          <cx:pt idx="22551">3.75</cx:pt>
          <cx:pt idx="22552">3.75</cx:pt>
          <cx:pt idx="22553">3.75</cx:pt>
          <cx:pt idx="22554">3.75</cx:pt>
          <cx:pt idx="22555">3.75</cx:pt>
          <cx:pt idx="22556">3.75</cx:pt>
          <cx:pt idx="22557">3.75</cx:pt>
          <cx:pt idx="22558">3.75</cx:pt>
          <cx:pt idx="22559">3.75</cx:pt>
          <cx:pt idx="22560">3.75</cx:pt>
          <cx:pt idx="22561">3.75</cx:pt>
          <cx:pt idx="22562">3.75</cx:pt>
          <cx:pt idx="22563">3.75</cx:pt>
          <cx:pt idx="22564">3.75</cx:pt>
          <cx:pt idx="22565">3.75</cx:pt>
          <cx:pt idx="22566">3.75</cx:pt>
          <cx:pt idx="22567">3.75</cx:pt>
          <cx:pt idx="22568">3.75</cx:pt>
          <cx:pt idx="22569">3.75</cx:pt>
          <cx:pt idx="22570">3.75</cx:pt>
          <cx:pt idx="22571">3.75</cx:pt>
          <cx:pt idx="22572">3.75</cx:pt>
          <cx:pt idx="22573">3.75</cx:pt>
          <cx:pt idx="22574">3.75</cx:pt>
          <cx:pt idx="22575">3.75</cx:pt>
          <cx:pt idx="22576">3.75</cx:pt>
          <cx:pt idx="22577">3.75</cx:pt>
          <cx:pt idx="22578">3.75</cx:pt>
          <cx:pt idx="22579">3.75</cx:pt>
          <cx:pt idx="22580">3.75</cx:pt>
          <cx:pt idx="22581">3.75</cx:pt>
          <cx:pt idx="22582">3.75</cx:pt>
          <cx:pt idx="22583">3.75</cx:pt>
          <cx:pt idx="22584">3.75</cx:pt>
          <cx:pt idx="22585">3.75</cx:pt>
          <cx:pt idx="22586">3.75</cx:pt>
          <cx:pt idx="22587">3.75</cx:pt>
          <cx:pt idx="22588">3.75</cx:pt>
          <cx:pt idx="22589">3.75</cx:pt>
          <cx:pt idx="22590">3.75</cx:pt>
          <cx:pt idx="22591">3.75</cx:pt>
          <cx:pt idx="22592">3.75</cx:pt>
          <cx:pt idx="22593">3.75</cx:pt>
          <cx:pt idx="22594">3.75</cx:pt>
          <cx:pt idx="22595">3.75</cx:pt>
          <cx:pt idx="22596">3.75</cx:pt>
          <cx:pt idx="22597">3.75</cx:pt>
          <cx:pt idx="22598">3.75</cx:pt>
          <cx:pt idx="22599">3.75</cx:pt>
          <cx:pt idx="22600">3.75</cx:pt>
          <cx:pt idx="22601">3.75</cx:pt>
          <cx:pt idx="22602">3.75</cx:pt>
          <cx:pt idx="22603">3.75</cx:pt>
          <cx:pt idx="22604">3.75</cx:pt>
          <cx:pt idx="22605">3.75</cx:pt>
          <cx:pt idx="22606">3.75</cx:pt>
          <cx:pt idx="22607">3.75</cx:pt>
          <cx:pt idx="22608">3.75</cx:pt>
          <cx:pt idx="22609">3.75</cx:pt>
          <cx:pt idx="22610">3.75</cx:pt>
          <cx:pt idx="22611">3.75</cx:pt>
          <cx:pt idx="22612">3.75</cx:pt>
          <cx:pt idx="22613">3.75</cx:pt>
          <cx:pt idx="22614">3.75</cx:pt>
          <cx:pt idx="22615">3.75</cx:pt>
          <cx:pt idx="22616">3.75</cx:pt>
          <cx:pt idx="22617">3.75</cx:pt>
          <cx:pt idx="22618">3.75</cx:pt>
          <cx:pt idx="22619">3.75</cx:pt>
          <cx:pt idx="22620">3.75</cx:pt>
          <cx:pt idx="22621">3.75</cx:pt>
          <cx:pt idx="22622">3.75</cx:pt>
          <cx:pt idx="22623">3.75</cx:pt>
          <cx:pt idx="22624">3.75</cx:pt>
          <cx:pt idx="22625">3.75</cx:pt>
          <cx:pt idx="22626">3.75</cx:pt>
          <cx:pt idx="22627">3.75</cx:pt>
          <cx:pt idx="22628">3.75</cx:pt>
          <cx:pt idx="22629">3.75</cx:pt>
          <cx:pt idx="22630">3.75</cx:pt>
          <cx:pt idx="22631">3.75</cx:pt>
          <cx:pt idx="22632">3.75</cx:pt>
          <cx:pt idx="22633">3.75</cx:pt>
          <cx:pt idx="22634">3.75</cx:pt>
          <cx:pt idx="22635">3.75</cx:pt>
          <cx:pt idx="22636">3.75</cx:pt>
          <cx:pt idx="22637">3.75</cx:pt>
          <cx:pt idx="22638">3.75</cx:pt>
          <cx:pt idx="22639">3.75</cx:pt>
          <cx:pt idx="22640">3.75</cx:pt>
          <cx:pt idx="22641">3.75</cx:pt>
          <cx:pt idx="22642">3.75</cx:pt>
          <cx:pt idx="22643">3.75</cx:pt>
          <cx:pt idx="22644">3.75</cx:pt>
          <cx:pt idx="22645">3.75</cx:pt>
          <cx:pt idx="22646">3.75</cx:pt>
          <cx:pt idx="22647">3.75</cx:pt>
          <cx:pt idx="22648">3.75</cx:pt>
          <cx:pt idx="22649">3.75</cx:pt>
          <cx:pt idx="22650">3.75</cx:pt>
          <cx:pt idx="22651">3.75</cx:pt>
          <cx:pt idx="22652">3.75</cx:pt>
          <cx:pt idx="22653">3.75</cx:pt>
          <cx:pt idx="22654">3.75</cx:pt>
          <cx:pt idx="22655">3.75</cx:pt>
          <cx:pt idx="22656">3.75</cx:pt>
          <cx:pt idx="22657">3.75</cx:pt>
          <cx:pt idx="22658">3.75</cx:pt>
          <cx:pt idx="22659">3.75</cx:pt>
          <cx:pt idx="22660">3.75</cx:pt>
          <cx:pt idx="22661">3.75</cx:pt>
          <cx:pt idx="22662">3.75</cx:pt>
          <cx:pt idx="22663">3.75</cx:pt>
          <cx:pt idx="22664">3.75</cx:pt>
          <cx:pt idx="22665">3.75</cx:pt>
          <cx:pt idx="22666">3.75</cx:pt>
          <cx:pt idx="22667">3.75</cx:pt>
          <cx:pt idx="22668">3.75</cx:pt>
          <cx:pt idx="22669">3.75</cx:pt>
          <cx:pt idx="22670">3.75</cx:pt>
          <cx:pt idx="22671">3.75</cx:pt>
          <cx:pt idx="22672">3.75</cx:pt>
          <cx:pt idx="22673">3.75</cx:pt>
          <cx:pt idx="22674">3.75</cx:pt>
          <cx:pt idx="22675">3.75</cx:pt>
          <cx:pt idx="22676">3.75</cx:pt>
          <cx:pt idx="22677">3.75</cx:pt>
          <cx:pt idx="22678">3.75</cx:pt>
          <cx:pt idx="22679">3.75</cx:pt>
          <cx:pt idx="22680">3.75</cx:pt>
          <cx:pt idx="22681">3.75</cx:pt>
          <cx:pt idx="22682">3.75</cx:pt>
          <cx:pt idx="22683">3.75</cx:pt>
          <cx:pt idx="22684">3.75</cx:pt>
          <cx:pt idx="22685">3.75</cx:pt>
          <cx:pt idx="22686">3.75</cx:pt>
          <cx:pt idx="22687">3.75</cx:pt>
          <cx:pt idx="22688">3.75</cx:pt>
          <cx:pt idx="22689">3.75</cx:pt>
          <cx:pt idx="22690">3.75</cx:pt>
          <cx:pt idx="22691">3.75</cx:pt>
          <cx:pt idx="22692">3.75</cx:pt>
          <cx:pt idx="22693">3.75</cx:pt>
          <cx:pt idx="22694">3.75</cx:pt>
          <cx:pt idx="22695">3.75</cx:pt>
          <cx:pt idx="22696">3.75</cx:pt>
          <cx:pt idx="22697">3.75</cx:pt>
          <cx:pt idx="22698">3.75</cx:pt>
          <cx:pt idx="22699">3.75</cx:pt>
          <cx:pt idx="22700">3.75</cx:pt>
          <cx:pt idx="22701">3.75</cx:pt>
          <cx:pt idx="22702">3.75</cx:pt>
          <cx:pt idx="22703">3.75</cx:pt>
          <cx:pt idx="22704">3.75</cx:pt>
          <cx:pt idx="22705">3.75</cx:pt>
          <cx:pt idx="22706">3.75</cx:pt>
          <cx:pt idx="22707">3.75</cx:pt>
          <cx:pt idx="22708">3.75</cx:pt>
          <cx:pt idx="22709">3.75</cx:pt>
          <cx:pt idx="22710">3.75</cx:pt>
          <cx:pt idx="22711">3.75</cx:pt>
          <cx:pt idx="22712">3.75</cx:pt>
          <cx:pt idx="22713">3.75</cx:pt>
          <cx:pt idx="22714">3.75</cx:pt>
          <cx:pt idx="22715">3.75</cx:pt>
          <cx:pt idx="22716">3.75</cx:pt>
          <cx:pt idx="22717">3.75</cx:pt>
          <cx:pt idx="22718">3.75</cx:pt>
          <cx:pt idx="22719">3.75</cx:pt>
          <cx:pt idx="22720">3.75</cx:pt>
          <cx:pt idx="22721">3.75</cx:pt>
          <cx:pt idx="22722">3.75</cx:pt>
          <cx:pt idx="22723">3.75</cx:pt>
          <cx:pt idx="22724">3.75</cx:pt>
          <cx:pt idx="22725">3.75</cx:pt>
          <cx:pt idx="22726">3.75</cx:pt>
          <cx:pt idx="22727">3.75</cx:pt>
          <cx:pt idx="22728">3.75</cx:pt>
          <cx:pt idx="22729">3.75</cx:pt>
          <cx:pt idx="22730">3.75</cx:pt>
          <cx:pt idx="22731">3.75</cx:pt>
          <cx:pt idx="22732">3.75</cx:pt>
          <cx:pt idx="22733">3.75</cx:pt>
          <cx:pt idx="22734">3.75</cx:pt>
          <cx:pt idx="22735">3.75</cx:pt>
          <cx:pt idx="22736">3.75</cx:pt>
          <cx:pt idx="22737">3.75</cx:pt>
          <cx:pt idx="22738">3.75</cx:pt>
          <cx:pt idx="22739">3.75</cx:pt>
          <cx:pt idx="22740">3.75</cx:pt>
          <cx:pt idx="22741">3.75</cx:pt>
          <cx:pt idx="22742">3.75</cx:pt>
          <cx:pt idx="22743">3.75</cx:pt>
          <cx:pt idx="22744">3.75</cx:pt>
          <cx:pt idx="22745">3.75</cx:pt>
          <cx:pt idx="22746">3.75</cx:pt>
          <cx:pt idx="22747">3.75</cx:pt>
          <cx:pt idx="22748">3.75</cx:pt>
          <cx:pt idx="22749">3.75</cx:pt>
          <cx:pt idx="22750">3.75</cx:pt>
          <cx:pt idx="22751">3.75</cx:pt>
          <cx:pt idx="22752">3.75</cx:pt>
          <cx:pt idx="22753">3.75</cx:pt>
          <cx:pt idx="22754">3.75</cx:pt>
          <cx:pt idx="22755">3.75</cx:pt>
          <cx:pt idx="22756">3.75</cx:pt>
          <cx:pt idx="22757">3.75</cx:pt>
          <cx:pt idx="22758">3.75</cx:pt>
          <cx:pt idx="22759">3.75</cx:pt>
          <cx:pt idx="22760">3.75</cx:pt>
          <cx:pt idx="22761">3.75</cx:pt>
          <cx:pt idx="22762">3.75</cx:pt>
          <cx:pt idx="22763">3.75</cx:pt>
          <cx:pt idx="22764">3.75</cx:pt>
          <cx:pt idx="22765">3.75</cx:pt>
          <cx:pt idx="22766">3.75</cx:pt>
          <cx:pt idx="22767">3.75</cx:pt>
          <cx:pt idx="22768">3.75</cx:pt>
          <cx:pt idx="22769">3.75</cx:pt>
          <cx:pt idx="22770">3.75</cx:pt>
          <cx:pt idx="22771">3.75</cx:pt>
          <cx:pt idx="22772">3.75</cx:pt>
          <cx:pt idx="22773">3.75</cx:pt>
          <cx:pt idx="22774">3.75</cx:pt>
          <cx:pt idx="22775">3.75</cx:pt>
          <cx:pt idx="22776">3.75</cx:pt>
          <cx:pt idx="22777">3.75</cx:pt>
          <cx:pt idx="22778">3.75</cx:pt>
          <cx:pt idx="22779">3.75</cx:pt>
          <cx:pt idx="22780">3.75</cx:pt>
          <cx:pt idx="22781">3.75</cx:pt>
          <cx:pt idx="22782">3.75</cx:pt>
          <cx:pt idx="22783">3.75</cx:pt>
          <cx:pt idx="22784">3.75</cx:pt>
          <cx:pt idx="22785">3.75</cx:pt>
          <cx:pt idx="22786">3.75</cx:pt>
          <cx:pt idx="22787">3.75</cx:pt>
          <cx:pt idx="22788">3.75</cx:pt>
          <cx:pt idx="22789">3.75</cx:pt>
          <cx:pt idx="22790">3.75</cx:pt>
          <cx:pt idx="22791">3.75</cx:pt>
          <cx:pt idx="22792">3.75</cx:pt>
          <cx:pt idx="22793">3.75</cx:pt>
          <cx:pt idx="22794">3.75</cx:pt>
          <cx:pt idx="22795">3.75</cx:pt>
          <cx:pt idx="22796">3.75</cx:pt>
          <cx:pt idx="22797">3.75</cx:pt>
          <cx:pt idx="22798">3.75</cx:pt>
          <cx:pt idx="22799">3.75</cx:pt>
          <cx:pt idx="22800">3.75</cx:pt>
          <cx:pt idx="22801">3.75</cx:pt>
          <cx:pt idx="22802">3.75</cx:pt>
          <cx:pt idx="22803">3.75</cx:pt>
          <cx:pt idx="22804">3.75</cx:pt>
          <cx:pt idx="22805">3.75</cx:pt>
          <cx:pt idx="22806">3.75</cx:pt>
          <cx:pt idx="22807">3.75</cx:pt>
          <cx:pt idx="22808">3.75</cx:pt>
          <cx:pt idx="22809">3.75</cx:pt>
          <cx:pt idx="22810">3.75</cx:pt>
          <cx:pt idx="22811">3.75</cx:pt>
          <cx:pt idx="22812">3.75</cx:pt>
          <cx:pt idx="22813">3.75</cx:pt>
          <cx:pt idx="22814">3.75</cx:pt>
          <cx:pt idx="22815">3.75</cx:pt>
          <cx:pt idx="22816">3.75</cx:pt>
          <cx:pt idx="22817">3.75</cx:pt>
          <cx:pt idx="22818">3.75</cx:pt>
          <cx:pt idx="22819">3.75</cx:pt>
          <cx:pt idx="22820">3.75</cx:pt>
          <cx:pt idx="22821">3.75</cx:pt>
          <cx:pt idx="22822">3.75</cx:pt>
          <cx:pt idx="22823">3.75</cx:pt>
          <cx:pt idx="22824">3.75</cx:pt>
          <cx:pt idx="22825">3.75</cx:pt>
          <cx:pt idx="22826">3.75</cx:pt>
          <cx:pt idx="22827">3.75</cx:pt>
          <cx:pt idx="22828">3.75</cx:pt>
          <cx:pt idx="22829">3.75</cx:pt>
          <cx:pt idx="22830">3.75</cx:pt>
          <cx:pt idx="22831">3.75</cx:pt>
          <cx:pt idx="22832">3.75</cx:pt>
          <cx:pt idx="22833">3.75</cx:pt>
          <cx:pt idx="22834">3.75</cx:pt>
          <cx:pt idx="22835">3.75</cx:pt>
          <cx:pt idx="22836">3.75</cx:pt>
          <cx:pt idx="22837">3.75</cx:pt>
          <cx:pt idx="22838">3.75</cx:pt>
          <cx:pt idx="22839">3.75</cx:pt>
          <cx:pt idx="22840">3.75</cx:pt>
          <cx:pt idx="22841">3.75</cx:pt>
          <cx:pt idx="22842">3.75</cx:pt>
          <cx:pt idx="22843">3.75</cx:pt>
          <cx:pt idx="22844">3.75</cx:pt>
          <cx:pt idx="22845">3.75</cx:pt>
          <cx:pt idx="22846">3.75</cx:pt>
          <cx:pt idx="22847">3.75</cx:pt>
          <cx:pt idx="22848">3.75</cx:pt>
          <cx:pt idx="22849">3.75</cx:pt>
          <cx:pt idx="22850">3.75</cx:pt>
          <cx:pt idx="22851">3.75</cx:pt>
          <cx:pt idx="22852">3.75</cx:pt>
          <cx:pt idx="22853">3.75</cx:pt>
          <cx:pt idx="22854">3.75</cx:pt>
          <cx:pt idx="22855">3.75</cx:pt>
          <cx:pt idx="22856">3.75</cx:pt>
          <cx:pt idx="22857">3.75</cx:pt>
          <cx:pt idx="22858">3.75</cx:pt>
          <cx:pt idx="22859">3.75</cx:pt>
          <cx:pt idx="22860">3.75</cx:pt>
          <cx:pt idx="22861">3.75</cx:pt>
          <cx:pt idx="22862">3.75</cx:pt>
          <cx:pt idx="22863">3.75</cx:pt>
          <cx:pt idx="22864">3.75</cx:pt>
          <cx:pt idx="22865">3.75</cx:pt>
          <cx:pt idx="22866">3.75</cx:pt>
          <cx:pt idx="22867">3.75</cx:pt>
          <cx:pt idx="22868">3.75</cx:pt>
          <cx:pt idx="22869">3.75</cx:pt>
          <cx:pt idx="22870">3.75</cx:pt>
          <cx:pt idx="22871">3.75</cx:pt>
          <cx:pt idx="22872">3.75</cx:pt>
          <cx:pt idx="22873">3.75</cx:pt>
          <cx:pt idx="22874">3.75</cx:pt>
          <cx:pt idx="22875">3.75</cx:pt>
          <cx:pt idx="22876">3.75</cx:pt>
          <cx:pt idx="22877">3.75</cx:pt>
          <cx:pt idx="22878">3.75</cx:pt>
          <cx:pt idx="22879">3.75</cx:pt>
          <cx:pt idx="22880">3.75</cx:pt>
          <cx:pt idx="22881">3.75</cx:pt>
          <cx:pt idx="22882">3.75</cx:pt>
          <cx:pt idx="22883">3.75</cx:pt>
          <cx:pt idx="22884">3.75</cx:pt>
          <cx:pt idx="22885">3.75</cx:pt>
          <cx:pt idx="22886">3.75</cx:pt>
          <cx:pt idx="22887">3.75</cx:pt>
          <cx:pt idx="22888">3.75</cx:pt>
          <cx:pt idx="22889">3.75</cx:pt>
          <cx:pt idx="22890">3.75</cx:pt>
          <cx:pt idx="22891">3.75</cx:pt>
          <cx:pt idx="22892">3.75</cx:pt>
          <cx:pt idx="22893">3.75</cx:pt>
          <cx:pt idx="22894">3.75</cx:pt>
          <cx:pt idx="22895">3.75</cx:pt>
          <cx:pt idx="22896">3.75</cx:pt>
          <cx:pt idx="22897">3.75</cx:pt>
          <cx:pt idx="22898">3.75</cx:pt>
          <cx:pt idx="22899">3.75</cx:pt>
          <cx:pt idx="22900">3.75</cx:pt>
          <cx:pt idx="22901">3.75</cx:pt>
          <cx:pt idx="22902">3.75</cx:pt>
          <cx:pt idx="22903">3.75</cx:pt>
          <cx:pt idx="22904">3.75</cx:pt>
          <cx:pt idx="22905">3.75</cx:pt>
          <cx:pt idx="22906">3.75</cx:pt>
          <cx:pt idx="22907">3.75</cx:pt>
          <cx:pt idx="22908">3.75</cx:pt>
          <cx:pt idx="22909">3.75</cx:pt>
          <cx:pt idx="22910">3.75</cx:pt>
          <cx:pt idx="22911">3.75</cx:pt>
          <cx:pt idx="22912">3.75</cx:pt>
          <cx:pt idx="22913">3.75</cx:pt>
          <cx:pt idx="22914">3.75</cx:pt>
          <cx:pt idx="22915">3.75</cx:pt>
          <cx:pt idx="22916">3.75</cx:pt>
          <cx:pt idx="22917">3.75</cx:pt>
          <cx:pt idx="22918">3.75</cx:pt>
          <cx:pt idx="22919">3.75</cx:pt>
          <cx:pt idx="22920">3.75</cx:pt>
          <cx:pt idx="22921">3.75</cx:pt>
          <cx:pt idx="22922">3.75</cx:pt>
          <cx:pt idx="22923">3.75</cx:pt>
          <cx:pt idx="22924">3.75</cx:pt>
          <cx:pt idx="22925">3.75</cx:pt>
          <cx:pt idx="22926">3.75</cx:pt>
          <cx:pt idx="22927">3.75</cx:pt>
          <cx:pt idx="22928">3.75</cx:pt>
          <cx:pt idx="22929">3.75</cx:pt>
          <cx:pt idx="22930">3.75</cx:pt>
          <cx:pt idx="22931">3.75</cx:pt>
          <cx:pt idx="22932">3.75</cx:pt>
          <cx:pt idx="22933">3.75</cx:pt>
          <cx:pt idx="22934">3.75</cx:pt>
          <cx:pt idx="22935">3.75</cx:pt>
          <cx:pt idx="22936">3.75</cx:pt>
          <cx:pt idx="22937">3.75</cx:pt>
          <cx:pt idx="22938">3.75</cx:pt>
          <cx:pt idx="22939">3.75</cx:pt>
          <cx:pt idx="22940">3.75</cx:pt>
          <cx:pt idx="22941">3.75</cx:pt>
          <cx:pt idx="22942">3.75</cx:pt>
          <cx:pt idx="22943">3.75</cx:pt>
          <cx:pt idx="22944">3.75</cx:pt>
          <cx:pt idx="22945">3.75</cx:pt>
          <cx:pt idx="22946">3.75</cx:pt>
          <cx:pt idx="22947">3.75</cx:pt>
          <cx:pt idx="22948">3.75</cx:pt>
          <cx:pt idx="22949">3.75</cx:pt>
          <cx:pt idx="22950">3.75</cx:pt>
          <cx:pt idx="22951">3.75</cx:pt>
          <cx:pt idx="22952">3.75</cx:pt>
          <cx:pt idx="22953">3.75</cx:pt>
          <cx:pt idx="22954">3.75</cx:pt>
          <cx:pt idx="22955">3.75</cx:pt>
          <cx:pt idx="22956">3.75</cx:pt>
          <cx:pt idx="22957">3.75</cx:pt>
          <cx:pt idx="22958">3.75</cx:pt>
          <cx:pt idx="22959">3.75</cx:pt>
          <cx:pt idx="22960">3.75</cx:pt>
          <cx:pt idx="22961">3.75</cx:pt>
          <cx:pt idx="22962">3.75</cx:pt>
          <cx:pt idx="22963">3.75</cx:pt>
          <cx:pt idx="22964">3.75</cx:pt>
          <cx:pt idx="22965">3.75</cx:pt>
          <cx:pt idx="22966">3.75</cx:pt>
          <cx:pt idx="22967">3.75</cx:pt>
          <cx:pt idx="22968">3.75</cx:pt>
          <cx:pt idx="22969">3.75</cx:pt>
          <cx:pt idx="22970">3.75</cx:pt>
          <cx:pt idx="22971">3.75</cx:pt>
          <cx:pt idx="22972">3.75</cx:pt>
          <cx:pt idx="22973">3.75</cx:pt>
          <cx:pt idx="22974">3.75</cx:pt>
          <cx:pt idx="22975">3.75</cx:pt>
          <cx:pt idx="22976">3.75</cx:pt>
          <cx:pt idx="22977">3.75</cx:pt>
          <cx:pt idx="22978">3.75</cx:pt>
          <cx:pt idx="22979">3.75</cx:pt>
          <cx:pt idx="22980">3.75</cx:pt>
          <cx:pt idx="22981">3.75</cx:pt>
          <cx:pt idx="22982">3.75</cx:pt>
          <cx:pt idx="22983">3.75</cx:pt>
          <cx:pt idx="22984">3.75</cx:pt>
          <cx:pt idx="22985">3.75</cx:pt>
          <cx:pt idx="22986">3.75</cx:pt>
          <cx:pt idx="22987">3.75</cx:pt>
          <cx:pt idx="22988">3.75</cx:pt>
          <cx:pt idx="22989">3.75</cx:pt>
          <cx:pt idx="22990">3.75</cx:pt>
          <cx:pt idx="22991">3.75</cx:pt>
          <cx:pt idx="22992">3.75</cx:pt>
          <cx:pt idx="22993">3.75</cx:pt>
          <cx:pt idx="22994">3.75</cx:pt>
          <cx:pt idx="22995">3.75</cx:pt>
          <cx:pt idx="22996">3.75</cx:pt>
          <cx:pt idx="22997">3.75</cx:pt>
          <cx:pt idx="22998">3.75</cx:pt>
          <cx:pt idx="22999">3.75</cx:pt>
          <cx:pt idx="23000">3.75</cx:pt>
          <cx:pt idx="23001">3.75</cx:pt>
          <cx:pt idx="23002">3.75</cx:pt>
          <cx:pt idx="23003">3.75</cx:pt>
          <cx:pt idx="23004">3.75</cx:pt>
          <cx:pt idx="23005">3.75</cx:pt>
          <cx:pt idx="23006">3.75</cx:pt>
          <cx:pt idx="23007">3.75</cx:pt>
          <cx:pt idx="23008">3.75</cx:pt>
          <cx:pt idx="23009">3.75</cx:pt>
          <cx:pt idx="23010">3.75</cx:pt>
          <cx:pt idx="23011">3.75</cx:pt>
          <cx:pt idx="23012">3.75</cx:pt>
          <cx:pt idx="23013">3.75</cx:pt>
          <cx:pt idx="23014">3.75</cx:pt>
          <cx:pt idx="23015">3.75</cx:pt>
          <cx:pt idx="23016">3.75</cx:pt>
          <cx:pt idx="23017">3.75</cx:pt>
          <cx:pt idx="23018">3.75</cx:pt>
          <cx:pt idx="23019">3.75</cx:pt>
          <cx:pt idx="23020">3.75</cx:pt>
          <cx:pt idx="23021">3.75</cx:pt>
          <cx:pt idx="23022">3.75</cx:pt>
          <cx:pt idx="23023">3.75</cx:pt>
          <cx:pt idx="23024">3.75</cx:pt>
          <cx:pt idx="23025">3.75</cx:pt>
          <cx:pt idx="23026">3.75</cx:pt>
          <cx:pt idx="23027">3.75</cx:pt>
          <cx:pt idx="23028">3.75</cx:pt>
          <cx:pt idx="23029">3.75</cx:pt>
          <cx:pt idx="23030">3.75</cx:pt>
          <cx:pt idx="23031">3.75</cx:pt>
          <cx:pt idx="23032">3.75</cx:pt>
          <cx:pt idx="23033">3.75</cx:pt>
          <cx:pt idx="23034">3.75</cx:pt>
          <cx:pt idx="23035">3.75</cx:pt>
          <cx:pt idx="23036">3.75</cx:pt>
          <cx:pt idx="23037">3.75</cx:pt>
          <cx:pt idx="23038">3.75</cx:pt>
          <cx:pt idx="23039">3.75</cx:pt>
          <cx:pt idx="23040">3.75</cx:pt>
          <cx:pt idx="23041">3.75</cx:pt>
          <cx:pt idx="23042">3.75</cx:pt>
          <cx:pt idx="23043">3.75</cx:pt>
          <cx:pt idx="23044">3.75</cx:pt>
          <cx:pt idx="23045">3.75</cx:pt>
          <cx:pt idx="23046">3.75</cx:pt>
          <cx:pt idx="23047">3.75</cx:pt>
          <cx:pt idx="23048">3.75</cx:pt>
          <cx:pt idx="23049">3.75</cx:pt>
          <cx:pt idx="23050">3.75</cx:pt>
          <cx:pt idx="23051">3.75</cx:pt>
          <cx:pt idx="23052">3.75</cx:pt>
          <cx:pt idx="23053">3.75</cx:pt>
          <cx:pt idx="23054">3.75</cx:pt>
          <cx:pt idx="23055">3.75</cx:pt>
          <cx:pt idx="23056">3.75</cx:pt>
          <cx:pt idx="23057">3.75</cx:pt>
          <cx:pt idx="23058">3.75</cx:pt>
          <cx:pt idx="23059">3.75</cx:pt>
          <cx:pt idx="23060">3.75</cx:pt>
          <cx:pt idx="23061">3.75</cx:pt>
          <cx:pt idx="23062">3.75</cx:pt>
          <cx:pt idx="23063">3.75</cx:pt>
          <cx:pt idx="23064">3.75</cx:pt>
          <cx:pt idx="23065">3.75</cx:pt>
          <cx:pt idx="23066">3.75</cx:pt>
          <cx:pt idx="23067">3.75</cx:pt>
          <cx:pt idx="23068">3.75</cx:pt>
          <cx:pt idx="23069">3.75</cx:pt>
          <cx:pt idx="23070">3.75</cx:pt>
          <cx:pt idx="23071">3.75</cx:pt>
          <cx:pt idx="23072">3.75</cx:pt>
          <cx:pt idx="23073">3.75</cx:pt>
          <cx:pt idx="23074">3.75</cx:pt>
          <cx:pt idx="23075">3.75</cx:pt>
          <cx:pt idx="23076">3.75</cx:pt>
          <cx:pt idx="23077">3.75</cx:pt>
          <cx:pt idx="23078">3.75</cx:pt>
          <cx:pt idx="23079">3.75</cx:pt>
          <cx:pt idx="23080">3.75</cx:pt>
          <cx:pt idx="23081">3.75</cx:pt>
          <cx:pt idx="23082">3.75</cx:pt>
          <cx:pt idx="23083">3.75</cx:pt>
          <cx:pt idx="23084">3.75</cx:pt>
          <cx:pt idx="23085">3.75</cx:pt>
          <cx:pt idx="23086">3.75</cx:pt>
          <cx:pt idx="23087">3.75</cx:pt>
          <cx:pt idx="23088">3.75</cx:pt>
          <cx:pt idx="23089">3.75</cx:pt>
          <cx:pt idx="23090">3.75</cx:pt>
          <cx:pt idx="23091">3.75</cx:pt>
          <cx:pt idx="23092">3.75</cx:pt>
          <cx:pt idx="23093">3.75</cx:pt>
          <cx:pt idx="23094">3.75</cx:pt>
          <cx:pt idx="23095">3.75</cx:pt>
          <cx:pt idx="23096">3.75</cx:pt>
          <cx:pt idx="23097">3.75</cx:pt>
          <cx:pt idx="23098">3.75</cx:pt>
          <cx:pt idx="23099">3.75</cx:pt>
          <cx:pt idx="23100">3.75</cx:pt>
          <cx:pt idx="23101">3.75</cx:pt>
          <cx:pt idx="23102">3.75</cx:pt>
          <cx:pt idx="23103">3.75</cx:pt>
          <cx:pt idx="23104">3.75</cx:pt>
          <cx:pt idx="23105">3.75</cx:pt>
          <cx:pt idx="23106">3.75</cx:pt>
          <cx:pt idx="23107">3.75</cx:pt>
          <cx:pt idx="23108">3.75</cx:pt>
          <cx:pt idx="23109">3.75</cx:pt>
          <cx:pt idx="23110">3.75</cx:pt>
          <cx:pt idx="23111">3.75</cx:pt>
          <cx:pt idx="23112">3.75</cx:pt>
          <cx:pt idx="23113">3.75</cx:pt>
          <cx:pt idx="23114">3.75</cx:pt>
          <cx:pt idx="23115">3.75</cx:pt>
          <cx:pt idx="23116">3.75</cx:pt>
          <cx:pt idx="23117">3.75</cx:pt>
          <cx:pt idx="23118">3.75</cx:pt>
          <cx:pt idx="23119">3.75</cx:pt>
          <cx:pt idx="23120">3.75</cx:pt>
          <cx:pt idx="23121">3.75</cx:pt>
          <cx:pt idx="23122">3.75</cx:pt>
          <cx:pt idx="23123">3.75</cx:pt>
          <cx:pt idx="23124">3.75</cx:pt>
          <cx:pt idx="23125">3.75</cx:pt>
          <cx:pt idx="23126">3.75</cx:pt>
          <cx:pt idx="23127">3.75</cx:pt>
          <cx:pt idx="23128">3.75</cx:pt>
          <cx:pt idx="23129">3.75</cx:pt>
          <cx:pt idx="23130">3.75</cx:pt>
          <cx:pt idx="23131">3.75</cx:pt>
          <cx:pt idx="23132">3.75</cx:pt>
          <cx:pt idx="23133">3.75</cx:pt>
          <cx:pt idx="23134">3.75</cx:pt>
          <cx:pt idx="23135">3.75</cx:pt>
          <cx:pt idx="23136">3.75</cx:pt>
          <cx:pt idx="23137">3.75</cx:pt>
          <cx:pt idx="23138">3.75</cx:pt>
          <cx:pt idx="23139">3.75</cx:pt>
          <cx:pt idx="23140">3.75</cx:pt>
          <cx:pt idx="23141">3.75</cx:pt>
          <cx:pt idx="23142">3.75</cx:pt>
          <cx:pt idx="23143">3.75</cx:pt>
          <cx:pt idx="23144">3.75</cx:pt>
          <cx:pt idx="23145">3.75</cx:pt>
          <cx:pt idx="23146">3.75</cx:pt>
          <cx:pt idx="23147">3.75</cx:pt>
          <cx:pt idx="23148">3.75</cx:pt>
          <cx:pt idx="23149">3.75</cx:pt>
          <cx:pt idx="23150">3.75</cx:pt>
          <cx:pt idx="23151">3.75</cx:pt>
          <cx:pt idx="23152">3.75</cx:pt>
          <cx:pt idx="23153">3.75</cx:pt>
          <cx:pt idx="23154">3.75</cx:pt>
          <cx:pt idx="23155">3.75</cx:pt>
          <cx:pt idx="23156">3.75</cx:pt>
          <cx:pt idx="23157">3.75</cx:pt>
          <cx:pt idx="23158">3.75</cx:pt>
          <cx:pt idx="23159">3.75</cx:pt>
          <cx:pt idx="23160">3.75</cx:pt>
          <cx:pt idx="23161">3.75</cx:pt>
          <cx:pt idx="23162">3.75</cx:pt>
          <cx:pt idx="23163">3.75</cx:pt>
          <cx:pt idx="23164">3.75</cx:pt>
          <cx:pt idx="23165">3.75</cx:pt>
          <cx:pt idx="23166">3.75</cx:pt>
          <cx:pt idx="23167">3.75</cx:pt>
          <cx:pt idx="23168">3.75</cx:pt>
          <cx:pt idx="23169">3.75</cx:pt>
          <cx:pt idx="23170">3.75</cx:pt>
          <cx:pt idx="23171">3.75</cx:pt>
          <cx:pt idx="23172">3.75</cx:pt>
          <cx:pt idx="23173">3.75</cx:pt>
          <cx:pt idx="23174">3.75</cx:pt>
          <cx:pt idx="23175">3.75</cx:pt>
          <cx:pt idx="23176">3.75</cx:pt>
          <cx:pt idx="23177">3.75</cx:pt>
          <cx:pt idx="23178">3.75</cx:pt>
          <cx:pt idx="23179">3.75</cx:pt>
          <cx:pt idx="23180">3.75</cx:pt>
          <cx:pt idx="23181">3.75</cx:pt>
          <cx:pt idx="23182">3.75</cx:pt>
          <cx:pt idx="23183">3.75</cx:pt>
          <cx:pt idx="23184">3.75</cx:pt>
          <cx:pt idx="23185">3.75</cx:pt>
          <cx:pt idx="23186">3.75</cx:pt>
          <cx:pt idx="23187">3.75</cx:pt>
          <cx:pt idx="23188">3.75</cx:pt>
          <cx:pt idx="23189">3.75</cx:pt>
          <cx:pt idx="23190">3.75</cx:pt>
          <cx:pt idx="23191">3.75</cx:pt>
          <cx:pt idx="23192">3.75</cx:pt>
          <cx:pt idx="23193">3.75</cx:pt>
          <cx:pt idx="23194">3.75</cx:pt>
          <cx:pt idx="23195">3.75</cx:pt>
          <cx:pt idx="23196">3.75</cx:pt>
          <cx:pt idx="23197">3.75</cx:pt>
          <cx:pt idx="23198">3.75</cx:pt>
          <cx:pt idx="23199">3.75</cx:pt>
          <cx:pt idx="23200">3.75</cx:pt>
          <cx:pt idx="23201">3.75</cx:pt>
          <cx:pt idx="23202">3.75</cx:pt>
          <cx:pt idx="23203">3.75</cx:pt>
          <cx:pt idx="23204">3.75</cx:pt>
          <cx:pt idx="23205">3.75</cx:pt>
          <cx:pt idx="23206">3.75</cx:pt>
          <cx:pt idx="23207">3.75</cx:pt>
          <cx:pt idx="23208">3.75</cx:pt>
          <cx:pt idx="23209">3.75</cx:pt>
          <cx:pt idx="23210">3.75</cx:pt>
          <cx:pt idx="23211">3.75</cx:pt>
          <cx:pt idx="23212">3.75</cx:pt>
          <cx:pt idx="23213">3.75</cx:pt>
          <cx:pt idx="23214">3.75</cx:pt>
          <cx:pt idx="23215">3.75</cx:pt>
          <cx:pt idx="23216">3.75</cx:pt>
          <cx:pt idx="23217">3.75</cx:pt>
          <cx:pt idx="23218">3.75</cx:pt>
          <cx:pt idx="23219">3.75</cx:pt>
          <cx:pt idx="23220">3.75</cx:pt>
          <cx:pt idx="23221">3.75</cx:pt>
          <cx:pt idx="23222">3.75</cx:pt>
          <cx:pt idx="23223">3.75</cx:pt>
          <cx:pt idx="23224">3.75</cx:pt>
          <cx:pt idx="23225">3.75</cx:pt>
          <cx:pt idx="23226">3.75</cx:pt>
          <cx:pt idx="23227">3.75</cx:pt>
          <cx:pt idx="23228">3.75</cx:pt>
          <cx:pt idx="23229">3.75</cx:pt>
          <cx:pt idx="23230">3.75</cx:pt>
          <cx:pt idx="23231">3.75</cx:pt>
          <cx:pt idx="23232">3.75</cx:pt>
          <cx:pt idx="23233">3.75</cx:pt>
          <cx:pt idx="23234">3.75</cx:pt>
          <cx:pt idx="23235">3.75</cx:pt>
          <cx:pt idx="23236">3.75</cx:pt>
          <cx:pt idx="23237">3.75</cx:pt>
          <cx:pt idx="23238">3.75</cx:pt>
          <cx:pt idx="23239">3.75</cx:pt>
          <cx:pt idx="23240">3.75</cx:pt>
          <cx:pt idx="23241">3.75</cx:pt>
          <cx:pt idx="23242">3.75</cx:pt>
          <cx:pt idx="23243">3.75</cx:pt>
          <cx:pt idx="23244">3.75</cx:pt>
          <cx:pt idx="23245">3.75</cx:pt>
          <cx:pt idx="23246">3.75</cx:pt>
          <cx:pt idx="23247">3.75</cx:pt>
          <cx:pt idx="23248">3.75</cx:pt>
          <cx:pt idx="23249">3.75</cx:pt>
          <cx:pt idx="23250">3.75</cx:pt>
          <cx:pt idx="23251">3.75</cx:pt>
          <cx:pt idx="23252">3.75</cx:pt>
          <cx:pt idx="23253">3.75</cx:pt>
          <cx:pt idx="23254">3.75</cx:pt>
          <cx:pt idx="23255">3.75</cx:pt>
          <cx:pt idx="23256">3.75</cx:pt>
          <cx:pt idx="23257">3.75</cx:pt>
          <cx:pt idx="23258">3.75</cx:pt>
          <cx:pt idx="23259">3.75</cx:pt>
          <cx:pt idx="23260">3.75</cx:pt>
          <cx:pt idx="23261">3.75</cx:pt>
          <cx:pt idx="23262">3.75</cx:pt>
          <cx:pt idx="23263">3.75</cx:pt>
          <cx:pt idx="23264">3.75</cx:pt>
          <cx:pt idx="23265">3.75</cx:pt>
          <cx:pt idx="23266">3.75</cx:pt>
          <cx:pt idx="23267">3.75</cx:pt>
          <cx:pt idx="23268">3.75</cx:pt>
          <cx:pt idx="23269">3.75</cx:pt>
          <cx:pt idx="23270">3.75</cx:pt>
          <cx:pt idx="23271">3.75</cx:pt>
          <cx:pt idx="23272">3.75</cx:pt>
          <cx:pt idx="23273">3.75</cx:pt>
          <cx:pt idx="23274">3.75</cx:pt>
          <cx:pt idx="23275">3.75</cx:pt>
          <cx:pt idx="23276">3.75</cx:pt>
          <cx:pt idx="23277">3.75</cx:pt>
          <cx:pt idx="23278">3.75</cx:pt>
          <cx:pt idx="23279">3.75</cx:pt>
          <cx:pt idx="23280">3.75</cx:pt>
          <cx:pt idx="23281">3.75</cx:pt>
          <cx:pt idx="23282">3.75</cx:pt>
          <cx:pt idx="23283">3.75</cx:pt>
          <cx:pt idx="23284">3.75</cx:pt>
          <cx:pt idx="23285">3.75</cx:pt>
          <cx:pt idx="23286">3.75</cx:pt>
          <cx:pt idx="23287">3.75</cx:pt>
          <cx:pt idx="23288">3.75</cx:pt>
          <cx:pt idx="23289">3.75</cx:pt>
          <cx:pt idx="23290">3.75</cx:pt>
          <cx:pt idx="23291">3.75</cx:pt>
          <cx:pt idx="23292">3.75</cx:pt>
          <cx:pt idx="23293">3.75</cx:pt>
          <cx:pt idx="23294">3.75</cx:pt>
          <cx:pt idx="23295">3.75</cx:pt>
          <cx:pt idx="23296">3.75</cx:pt>
          <cx:pt idx="23297">3.75</cx:pt>
          <cx:pt idx="23298">3.75</cx:pt>
          <cx:pt idx="23299">3.75</cx:pt>
          <cx:pt idx="23300">3.75</cx:pt>
          <cx:pt idx="23301">3.75</cx:pt>
          <cx:pt idx="23302">3.75</cx:pt>
          <cx:pt idx="23303">3.75</cx:pt>
          <cx:pt idx="23304">3.75</cx:pt>
          <cx:pt idx="23305">3.75</cx:pt>
          <cx:pt idx="23306">3.75</cx:pt>
          <cx:pt idx="23307">3.75</cx:pt>
          <cx:pt idx="23308">3.75</cx:pt>
          <cx:pt idx="23309">3.75</cx:pt>
          <cx:pt idx="23310">3.75</cx:pt>
          <cx:pt idx="23311">3.75</cx:pt>
          <cx:pt idx="23312">3.75</cx:pt>
          <cx:pt idx="23313">3.75</cx:pt>
          <cx:pt idx="23314">3.75</cx:pt>
          <cx:pt idx="23315">3.75</cx:pt>
          <cx:pt idx="23316">3.75</cx:pt>
          <cx:pt idx="23317">3.75</cx:pt>
          <cx:pt idx="23318">3.75</cx:pt>
          <cx:pt idx="23319">3.75</cx:pt>
          <cx:pt idx="23320">3.75</cx:pt>
          <cx:pt idx="23321">3.75</cx:pt>
          <cx:pt idx="23322">3.75</cx:pt>
          <cx:pt idx="23323">3.75</cx:pt>
          <cx:pt idx="23324">3.75</cx:pt>
          <cx:pt idx="23325">3.75</cx:pt>
          <cx:pt idx="23326">3.75</cx:pt>
          <cx:pt idx="23327">3.75</cx:pt>
          <cx:pt idx="23328">3.75</cx:pt>
          <cx:pt idx="23329">3.75</cx:pt>
          <cx:pt idx="23330">3.75</cx:pt>
          <cx:pt idx="23331">3.75</cx:pt>
          <cx:pt idx="23332">3.75</cx:pt>
          <cx:pt idx="23333">3.75</cx:pt>
          <cx:pt idx="23334">3.75</cx:pt>
          <cx:pt idx="23335">3.75</cx:pt>
          <cx:pt idx="23336">3.75</cx:pt>
          <cx:pt idx="23337">3.75</cx:pt>
          <cx:pt idx="23338">3.75</cx:pt>
          <cx:pt idx="23339">3.75</cx:pt>
          <cx:pt idx="23340">3.75</cx:pt>
          <cx:pt idx="23341">3.75</cx:pt>
          <cx:pt idx="23342">3.75</cx:pt>
          <cx:pt idx="23343">3.75</cx:pt>
          <cx:pt idx="23344">3.75</cx:pt>
          <cx:pt idx="23345">3.75</cx:pt>
          <cx:pt idx="23346">3.75</cx:pt>
          <cx:pt idx="23347">3.75</cx:pt>
          <cx:pt idx="23348">3.75</cx:pt>
          <cx:pt idx="23349">3.75</cx:pt>
          <cx:pt idx="23350">3.75</cx:pt>
          <cx:pt idx="23351">3.75</cx:pt>
          <cx:pt idx="23352">3.75</cx:pt>
          <cx:pt idx="23353">3.75</cx:pt>
          <cx:pt idx="23354">3.75</cx:pt>
          <cx:pt idx="23355">3.75</cx:pt>
          <cx:pt idx="23356">3.75</cx:pt>
          <cx:pt idx="23357">3.75</cx:pt>
          <cx:pt idx="23358">3.75</cx:pt>
          <cx:pt idx="23359">3.75</cx:pt>
          <cx:pt idx="23360">3.75</cx:pt>
          <cx:pt idx="23361">3.75</cx:pt>
          <cx:pt idx="23362">3.75</cx:pt>
          <cx:pt idx="23363">3.75</cx:pt>
          <cx:pt idx="23364">3.75</cx:pt>
          <cx:pt idx="23365">3.75</cx:pt>
          <cx:pt idx="23366">3.75</cx:pt>
          <cx:pt idx="23367">3.75</cx:pt>
          <cx:pt idx="23368">3.75</cx:pt>
          <cx:pt idx="23369">3.75</cx:pt>
          <cx:pt idx="23370">3.75</cx:pt>
          <cx:pt idx="23371">3.75</cx:pt>
          <cx:pt idx="23372">3.75</cx:pt>
          <cx:pt idx="23373">3.75</cx:pt>
          <cx:pt idx="23374">3.75</cx:pt>
          <cx:pt idx="23375">3.75</cx:pt>
          <cx:pt idx="23376">3.75</cx:pt>
          <cx:pt idx="23377">3.75</cx:pt>
          <cx:pt idx="23378">3.75</cx:pt>
          <cx:pt idx="23379">3.75</cx:pt>
          <cx:pt idx="23380">3.75</cx:pt>
          <cx:pt idx="23381">3.75</cx:pt>
          <cx:pt idx="23382">3.75</cx:pt>
          <cx:pt idx="23383">3.75</cx:pt>
          <cx:pt idx="23384">3.75</cx:pt>
          <cx:pt idx="23385">3.75</cx:pt>
          <cx:pt idx="23386">3.75</cx:pt>
          <cx:pt idx="23387">3.75</cx:pt>
          <cx:pt idx="23388">3.75</cx:pt>
          <cx:pt idx="23389">3.75</cx:pt>
          <cx:pt idx="23390">3.75</cx:pt>
          <cx:pt idx="23391">3.75</cx:pt>
          <cx:pt idx="23392">3.75</cx:pt>
          <cx:pt idx="23393">3.75</cx:pt>
          <cx:pt idx="23394">3.75</cx:pt>
          <cx:pt idx="23395">3.75</cx:pt>
          <cx:pt idx="23396">3.75</cx:pt>
          <cx:pt idx="23397">3.75</cx:pt>
          <cx:pt idx="23398">3.75</cx:pt>
          <cx:pt idx="23399">3.75</cx:pt>
          <cx:pt idx="23400">3.75</cx:pt>
          <cx:pt idx="23401">3.75</cx:pt>
          <cx:pt idx="23402">3.75</cx:pt>
          <cx:pt idx="23403">3.75</cx:pt>
          <cx:pt idx="23404">3.75</cx:pt>
          <cx:pt idx="23405">3.75</cx:pt>
          <cx:pt idx="23406">3.75</cx:pt>
          <cx:pt idx="23407">3.75</cx:pt>
          <cx:pt idx="23408">3.75</cx:pt>
          <cx:pt idx="23409">3.75</cx:pt>
          <cx:pt idx="23410">3.75</cx:pt>
          <cx:pt idx="23411">3.75</cx:pt>
          <cx:pt idx="23412">3.75</cx:pt>
          <cx:pt idx="23413">3.75</cx:pt>
          <cx:pt idx="23414">3.75</cx:pt>
          <cx:pt idx="23415">3.75</cx:pt>
          <cx:pt idx="23416">3.75</cx:pt>
          <cx:pt idx="23417">3.75</cx:pt>
          <cx:pt idx="23418">3.75</cx:pt>
          <cx:pt idx="23419">3.75</cx:pt>
          <cx:pt idx="23420">3.75</cx:pt>
          <cx:pt idx="23421">3.75</cx:pt>
          <cx:pt idx="23422">3.75</cx:pt>
          <cx:pt idx="23423">3.75</cx:pt>
          <cx:pt idx="23424">3.75</cx:pt>
          <cx:pt idx="23425">3.75</cx:pt>
          <cx:pt idx="23426">3.75</cx:pt>
          <cx:pt idx="23427">3.75</cx:pt>
          <cx:pt idx="23428">3.75</cx:pt>
          <cx:pt idx="23429">3.75</cx:pt>
          <cx:pt idx="23430">3.75</cx:pt>
          <cx:pt idx="23431">3.75</cx:pt>
          <cx:pt idx="23432">3.75</cx:pt>
          <cx:pt idx="23433">3.75</cx:pt>
          <cx:pt idx="23434">3.75</cx:pt>
          <cx:pt idx="23435">3.75</cx:pt>
          <cx:pt idx="23436">3.75</cx:pt>
          <cx:pt idx="23437">3.75</cx:pt>
          <cx:pt idx="23438">3.75</cx:pt>
          <cx:pt idx="23439">3.75</cx:pt>
          <cx:pt idx="23440">3.75</cx:pt>
          <cx:pt idx="23441">3.75</cx:pt>
          <cx:pt idx="23442">3.75</cx:pt>
          <cx:pt idx="23443">3.75</cx:pt>
          <cx:pt idx="23444">3.75</cx:pt>
          <cx:pt idx="23445">3.75</cx:pt>
          <cx:pt idx="23446">3.75</cx:pt>
          <cx:pt idx="23447">3.75</cx:pt>
          <cx:pt idx="23448">3.75</cx:pt>
          <cx:pt idx="23449">3.75</cx:pt>
          <cx:pt idx="23450">3.75</cx:pt>
          <cx:pt idx="23451">3.75</cx:pt>
          <cx:pt idx="23452">3.75</cx:pt>
          <cx:pt idx="23453">3.75</cx:pt>
          <cx:pt idx="23454">3.75</cx:pt>
          <cx:pt idx="23455">3.75</cx:pt>
          <cx:pt idx="23456">3.75</cx:pt>
          <cx:pt idx="23457">3.75</cx:pt>
          <cx:pt idx="23458">3.75</cx:pt>
          <cx:pt idx="23459">3.75</cx:pt>
          <cx:pt idx="23460">3.75</cx:pt>
          <cx:pt idx="23461">3.75</cx:pt>
          <cx:pt idx="23462">3.75</cx:pt>
          <cx:pt idx="23463">3.75</cx:pt>
          <cx:pt idx="23464">3.75</cx:pt>
          <cx:pt idx="23465">3.75</cx:pt>
          <cx:pt idx="23466">3.75</cx:pt>
          <cx:pt idx="23467">3.75</cx:pt>
          <cx:pt idx="23468">3.75</cx:pt>
          <cx:pt idx="23469">3.75</cx:pt>
          <cx:pt idx="23470">3.75</cx:pt>
          <cx:pt idx="23471">3.75</cx:pt>
          <cx:pt idx="23472">3.75</cx:pt>
          <cx:pt idx="23473">3.75</cx:pt>
          <cx:pt idx="23474">3.75</cx:pt>
          <cx:pt idx="23475">3.75</cx:pt>
          <cx:pt idx="23476">3.75</cx:pt>
          <cx:pt idx="23477">3.75</cx:pt>
          <cx:pt idx="23478">3.75</cx:pt>
          <cx:pt idx="23479">3.75</cx:pt>
          <cx:pt idx="23480">3.75</cx:pt>
          <cx:pt idx="23481">3.75</cx:pt>
          <cx:pt idx="23482">3.75</cx:pt>
          <cx:pt idx="23483">3.75</cx:pt>
          <cx:pt idx="23484">3.75</cx:pt>
          <cx:pt idx="23485">3.75</cx:pt>
          <cx:pt idx="23486">3.75</cx:pt>
          <cx:pt idx="23487">3.75</cx:pt>
          <cx:pt idx="23488">3.75</cx:pt>
          <cx:pt idx="23489">3.75</cx:pt>
          <cx:pt idx="23490">3.75</cx:pt>
          <cx:pt idx="23491">3.75</cx:pt>
          <cx:pt idx="23492">3.75</cx:pt>
          <cx:pt idx="23493">3.75</cx:pt>
          <cx:pt idx="23494">3.75</cx:pt>
          <cx:pt idx="23495">3.75</cx:pt>
          <cx:pt idx="23496">3.75</cx:pt>
          <cx:pt idx="23497">3.75</cx:pt>
          <cx:pt idx="23498">3.75</cx:pt>
          <cx:pt idx="23499">3.75</cx:pt>
          <cx:pt idx="23500">3.75</cx:pt>
          <cx:pt idx="23501">3.75</cx:pt>
          <cx:pt idx="23502">3.75</cx:pt>
          <cx:pt idx="23503">3.75</cx:pt>
          <cx:pt idx="23504">3.75</cx:pt>
          <cx:pt idx="23505">3.75</cx:pt>
          <cx:pt idx="23506">3.75</cx:pt>
          <cx:pt idx="23507">3.75</cx:pt>
          <cx:pt idx="23508">3.75</cx:pt>
          <cx:pt idx="23509">3.75</cx:pt>
          <cx:pt idx="23510">3.75</cx:pt>
          <cx:pt idx="23511">3.75</cx:pt>
          <cx:pt idx="23512">3.75</cx:pt>
          <cx:pt idx="23513">3.75</cx:pt>
          <cx:pt idx="23514">3.75</cx:pt>
          <cx:pt idx="23515">3.75</cx:pt>
          <cx:pt idx="23516">3.75</cx:pt>
          <cx:pt idx="23517">3.75</cx:pt>
          <cx:pt idx="23518">3.75</cx:pt>
          <cx:pt idx="23519">3.75</cx:pt>
          <cx:pt idx="23520">3.75</cx:pt>
          <cx:pt idx="23521">3.75</cx:pt>
          <cx:pt idx="23522">3.75</cx:pt>
          <cx:pt idx="23523">3.75</cx:pt>
          <cx:pt idx="23524">3.75</cx:pt>
          <cx:pt idx="23525">3.75</cx:pt>
          <cx:pt idx="23526">3.75</cx:pt>
          <cx:pt idx="23527">3.75</cx:pt>
          <cx:pt idx="23528">3.75</cx:pt>
          <cx:pt idx="23529">3.75</cx:pt>
          <cx:pt idx="23530">3.75</cx:pt>
          <cx:pt idx="23531">3.75</cx:pt>
          <cx:pt idx="23532">3.75</cx:pt>
          <cx:pt idx="23533">3.75</cx:pt>
          <cx:pt idx="23534">3.75</cx:pt>
          <cx:pt idx="23535">3.75</cx:pt>
          <cx:pt idx="23536">3.75</cx:pt>
          <cx:pt idx="23537">3.75</cx:pt>
          <cx:pt idx="23538">3.75</cx:pt>
          <cx:pt idx="23539">3.75</cx:pt>
          <cx:pt idx="23540">3.75</cx:pt>
          <cx:pt idx="23541">3.75</cx:pt>
          <cx:pt idx="23542">3.75</cx:pt>
          <cx:pt idx="23543">3.75</cx:pt>
          <cx:pt idx="23544">3.75</cx:pt>
          <cx:pt idx="23545">3.75</cx:pt>
          <cx:pt idx="23546">3.75</cx:pt>
          <cx:pt idx="23547">3.75</cx:pt>
          <cx:pt idx="23548">3.75</cx:pt>
          <cx:pt idx="23549">3.75</cx:pt>
          <cx:pt idx="23550">3.75</cx:pt>
          <cx:pt idx="23551">3.75</cx:pt>
          <cx:pt idx="23552">3.75</cx:pt>
          <cx:pt idx="23553">3.75</cx:pt>
          <cx:pt idx="23554">3.75</cx:pt>
          <cx:pt idx="23555">3.75</cx:pt>
          <cx:pt idx="23556">3.75</cx:pt>
          <cx:pt idx="23557">3.75</cx:pt>
          <cx:pt idx="23558">3.75</cx:pt>
          <cx:pt idx="23559">3.75</cx:pt>
          <cx:pt idx="23560">3.75</cx:pt>
          <cx:pt idx="23561">3.75</cx:pt>
          <cx:pt idx="23562">3.75</cx:pt>
          <cx:pt idx="23563">3.75</cx:pt>
          <cx:pt idx="23564">3.75</cx:pt>
          <cx:pt idx="23565">3.75</cx:pt>
          <cx:pt idx="23566">3.75</cx:pt>
          <cx:pt idx="23567">3.75</cx:pt>
          <cx:pt idx="23568">3.75</cx:pt>
          <cx:pt idx="23569">3.75</cx:pt>
          <cx:pt idx="23570">3.75</cx:pt>
          <cx:pt idx="23571">3.75</cx:pt>
          <cx:pt idx="23572">3.75</cx:pt>
          <cx:pt idx="23573">3.75</cx:pt>
          <cx:pt idx="23574">3.75</cx:pt>
          <cx:pt idx="23575">3.75</cx:pt>
          <cx:pt idx="23576">3.75</cx:pt>
          <cx:pt idx="23577">3.75</cx:pt>
          <cx:pt idx="23578">3.75</cx:pt>
          <cx:pt idx="23579">3.75</cx:pt>
          <cx:pt idx="23580">3.75</cx:pt>
          <cx:pt idx="23581">3.75</cx:pt>
          <cx:pt idx="23582">3.75</cx:pt>
          <cx:pt idx="23583">3.75</cx:pt>
          <cx:pt idx="23584">3.75</cx:pt>
          <cx:pt idx="23585">3.75</cx:pt>
          <cx:pt idx="23586">3.75</cx:pt>
          <cx:pt idx="23587">3.75</cx:pt>
          <cx:pt idx="23588">3.75</cx:pt>
          <cx:pt idx="23589">3.75</cx:pt>
          <cx:pt idx="23590">3.75</cx:pt>
          <cx:pt idx="23591">3.75</cx:pt>
          <cx:pt idx="23592">3.75</cx:pt>
          <cx:pt idx="23593">3.75</cx:pt>
          <cx:pt idx="23594">3.75</cx:pt>
          <cx:pt idx="23595">3.75</cx:pt>
          <cx:pt idx="23596">3.75</cx:pt>
          <cx:pt idx="23597">3.75</cx:pt>
          <cx:pt idx="23598">3.75</cx:pt>
          <cx:pt idx="23599">3.75</cx:pt>
          <cx:pt idx="23600">3.75</cx:pt>
          <cx:pt idx="23601">3.75</cx:pt>
          <cx:pt idx="23602">3.75</cx:pt>
          <cx:pt idx="23603">3.75</cx:pt>
          <cx:pt idx="23604">3.75</cx:pt>
          <cx:pt idx="23605">3.75</cx:pt>
          <cx:pt idx="23606">3.75</cx:pt>
          <cx:pt idx="23607">3.75</cx:pt>
          <cx:pt idx="23608">3.75</cx:pt>
          <cx:pt idx="23609">3.75</cx:pt>
          <cx:pt idx="23610">3.75</cx:pt>
          <cx:pt idx="23611">3.75</cx:pt>
          <cx:pt idx="23612">3.75</cx:pt>
          <cx:pt idx="23613">3.75</cx:pt>
          <cx:pt idx="23614">3.75</cx:pt>
          <cx:pt idx="23615">3.75</cx:pt>
          <cx:pt idx="23616">3.75</cx:pt>
          <cx:pt idx="23617">3.75</cx:pt>
          <cx:pt idx="23618">3.75</cx:pt>
          <cx:pt idx="23619">3.75</cx:pt>
          <cx:pt idx="23620">3.75</cx:pt>
          <cx:pt idx="23621">3.75</cx:pt>
          <cx:pt idx="23622">3.75</cx:pt>
          <cx:pt idx="23623">3.75</cx:pt>
          <cx:pt idx="23624">3.75</cx:pt>
          <cx:pt idx="23625">3.75</cx:pt>
          <cx:pt idx="23626">3.75</cx:pt>
          <cx:pt idx="23627">3.75</cx:pt>
          <cx:pt idx="23628">3.75</cx:pt>
          <cx:pt idx="23629">3.75</cx:pt>
          <cx:pt idx="23630">3.75</cx:pt>
          <cx:pt idx="23631">3.75</cx:pt>
          <cx:pt idx="23632">3.75</cx:pt>
          <cx:pt idx="23633">3.75</cx:pt>
          <cx:pt idx="23634">3.75</cx:pt>
          <cx:pt idx="23635">3.75</cx:pt>
          <cx:pt idx="23636">3.75</cx:pt>
          <cx:pt idx="23637">3.75</cx:pt>
          <cx:pt idx="23638">3.75</cx:pt>
          <cx:pt idx="23639">3.75</cx:pt>
          <cx:pt idx="23640">3.75</cx:pt>
          <cx:pt idx="23641">3.75</cx:pt>
          <cx:pt idx="23642">3.75</cx:pt>
          <cx:pt idx="23643">3.75</cx:pt>
          <cx:pt idx="23644">3.75</cx:pt>
          <cx:pt idx="23645">3.75</cx:pt>
          <cx:pt idx="23646">3.75</cx:pt>
          <cx:pt idx="23647">3.75</cx:pt>
          <cx:pt idx="23648">3.75</cx:pt>
          <cx:pt idx="23649">3.75</cx:pt>
          <cx:pt idx="23650">3.75</cx:pt>
          <cx:pt idx="23651">3.75</cx:pt>
          <cx:pt idx="23652">3.75</cx:pt>
          <cx:pt idx="23653">3.75</cx:pt>
          <cx:pt idx="23654">3.75</cx:pt>
          <cx:pt idx="23655">3.75</cx:pt>
          <cx:pt idx="23656">3.75</cx:pt>
          <cx:pt idx="23657">3.75</cx:pt>
          <cx:pt idx="23658">3.75</cx:pt>
          <cx:pt idx="23659">3.75</cx:pt>
          <cx:pt idx="23660">3.75</cx:pt>
          <cx:pt idx="23661">3.75</cx:pt>
          <cx:pt idx="23662">3.75</cx:pt>
          <cx:pt idx="23663">3.75</cx:pt>
          <cx:pt idx="23664">3.75</cx:pt>
          <cx:pt idx="23665">3.75</cx:pt>
          <cx:pt idx="23666">3.75</cx:pt>
          <cx:pt idx="23667">3.75</cx:pt>
          <cx:pt idx="23668">3.75</cx:pt>
          <cx:pt idx="23669">3.75</cx:pt>
          <cx:pt idx="23670">3.75</cx:pt>
          <cx:pt idx="23671">3.75</cx:pt>
          <cx:pt idx="23672">3.75</cx:pt>
          <cx:pt idx="23673">3.75</cx:pt>
          <cx:pt idx="23674">3.75</cx:pt>
          <cx:pt idx="23675">3.75</cx:pt>
          <cx:pt idx="23676">3.75</cx:pt>
          <cx:pt idx="23677">3.75</cx:pt>
          <cx:pt idx="23678">3.75</cx:pt>
          <cx:pt idx="23679">3.75</cx:pt>
          <cx:pt idx="23680">3.75</cx:pt>
          <cx:pt idx="23681">3.75</cx:pt>
          <cx:pt idx="23682">3.75</cx:pt>
          <cx:pt idx="23683">3.75</cx:pt>
          <cx:pt idx="23684">3.75</cx:pt>
          <cx:pt idx="23685">3.75</cx:pt>
          <cx:pt idx="23686">3.75</cx:pt>
          <cx:pt idx="23687">3.75</cx:pt>
          <cx:pt idx="23688">3.75</cx:pt>
          <cx:pt idx="23689">3.75</cx:pt>
          <cx:pt idx="23690">3.75</cx:pt>
          <cx:pt idx="23691">3.75</cx:pt>
          <cx:pt idx="23692">3.75</cx:pt>
          <cx:pt idx="23693">3.75</cx:pt>
          <cx:pt idx="23694">3.75</cx:pt>
          <cx:pt idx="23695">3.75</cx:pt>
          <cx:pt idx="23696">3.75</cx:pt>
          <cx:pt idx="23697">3.75</cx:pt>
          <cx:pt idx="23698">3.75</cx:pt>
          <cx:pt idx="23699">3.75</cx:pt>
          <cx:pt idx="23700">3.75</cx:pt>
          <cx:pt idx="23701">3.75</cx:pt>
          <cx:pt idx="23702">3.75</cx:pt>
          <cx:pt idx="23703">3.75</cx:pt>
          <cx:pt idx="23704">3.75</cx:pt>
          <cx:pt idx="23705">3.75</cx:pt>
          <cx:pt idx="23706">3.75</cx:pt>
          <cx:pt idx="23707">3.75</cx:pt>
          <cx:pt idx="23708">3.75</cx:pt>
          <cx:pt idx="23709">3.75</cx:pt>
          <cx:pt idx="23710">3.75</cx:pt>
          <cx:pt idx="23711">3.75</cx:pt>
          <cx:pt idx="23712">3.75</cx:pt>
          <cx:pt idx="23713">3.75</cx:pt>
          <cx:pt idx="23714">3.75</cx:pt>
          <cx:pt idx="23715">3.75</cx:pt>
          <cx:pt idx="23716">3.75</cx:pt>
          <cx:pt idx="23717">3.75</cx:pt>
          <cx:pt idx="23718">3.75</cx:pt>
          <cx:pt idx="23719">3.75</cx:pt>
          <cx:pt idx="23720">3.75</cx:pt>
          <cx:pt idx="23721">3.75</cx:pt>
          <cx:pt idx="23722">3.75</cx:pt>
          <cx:pt idx="23723">3.75</cx:pt>
          <cx:pt idx="23724">3.75</cx:pt>
          <cx:pt idx="23725">3.75</cx:pt>
          <cx:pt idx="23726">3.75</cx:pt>
          <cx:pt idx="23727">3.75</cx:pt>
          <cx:pt idx="23728">3.75</cx:pt>
          <cx:pt idx="23729">3.75</cx:pt>
          <cx:pt idx="23730">3.75</cx:pt>
          <cx:pt idx="23731">3.75</cx:pt>
          <cx:pt idx="23732">3.75</cx:pt>
          <cx:pt idx="23733">3.75</cx:pt>
          <cx:pt idx="23734">3.75</cx:pt>
          <cx:pt idx="23735">3.75</cx:pt>
          <cx:pt idx="23736">3.75</cx:pt>
          <cx:pt idx="23737">3.75</cx:pt>
          <cx:pt idx="23738">3.75</cx:pt>
          <cx:pt idx="23739">3.75</cx:pt>
          <cx:pt idx="23740">3.75</cx:pt>
          <cx:pt idx="23741">3.75</cx:pt>
          <cx:pt idx="23742">3.75</cx:pt>
          <cx:pt idx="23743">3.75</cx:pt>
          <cx:pt idx="23744">3.75</cx:pt>
          <cx:pt idx="23745">3.75</cx:pt>
          <cx:pt idx="23746">3.75</cx:pt>
          <cx:pt idx="23747">3.75</cx:pt>
          <cx:pt idx="23748">3.75</cx:pt>
          <cx:pt idx="23749">3.75</cx:pt>
          <cx:pt idx="23750">3.75</cx:pt>
          <cx:pt idx="23751">3.75</cx:pt>
          <cx:pt idx="23752">3.75</cx:pt>
          <cx:pt idx="23753">3.75</cx:pt>
          <cx:pt idx="23754">3.75</cx:pt>
          <cx:pt idx="23755">3.75</cx:pt>
          <cx:pt idx="23756">3.75</cx:pt>
          <cx:pt idx="23757">3.75</cx:pt>
          <cx:pt idx="23758">3.75</cx:pt>
          <cx:pt idx="23759">3.75</cx:pt>
          <cx:pt idx="23760">3.75</cx:pt>
          <cx:pt idx="23761">3.75</cx:pt>
          <cx:pt idx="23762">3.75</cx:pt>
          <cx:pt idx="23763">3.75</cx:pt>
          <cx:pt idx="23764">3.75</cx:pt>
          <cx:pt idx="23765">3.75</cx:pt>
          <cx:pt idx="23766">3.75</cx:pt>
          <cx:pt idx="23767">3.75</cx:pt>
          <cx:pt idx="23768">3.75</cx:pt>
          <cx:pt idx="23769">3.75</cx:pt>
          <cx:pt idx="23770">3.75</cx:pt>
          <cx:pt idx="23771">3.75</cx:pt>
          <cx:pt idx="23772">3.75</cx:pt>
          <cx:pt idx="23773">3.75</cx:pt>
          <cx:pt idx="23774">3.75</cx:pt>
          <cx:pt idx="23775">3.75</cx:pt>
          <cx:pt idx="23776">3.75</cx:pt>
          <cx:pt idx="23777">3.75</cx:pt>
          <cx:pt idx="23778">3.75</cx:pt>
          <cx:pt idx="23779">3.75</cx:pt>
          <cx:pt idx="23780">3.75</cx:pt>
          <cx:pt idx="23781">3.75</cx:pt>
          <cx:pt idx="23782">3.75</cx:pt>
          <cx:pt idx="23783">3.75</cx:pt>
          <cx:pt idx="23784">3.75</cx:pt>
          <cx:pt idx="23785">3.75</cx:pt>
          <cx:pt idx="23786">3.75</cx:pt>
          <cx:pt idx="23787">3.75</cx:pt>
          <cx:pt idx="23788">3.75</cx:pt>
          <cx:pt idx="23789">3.75</cx:pt>
          <cx:pt idx="23790">3.75</cx:pt>
          <cx:pt idx="23791">3.75</cx:pt>
          <cx:pt idx="23792">3.75</cx:pt>
          <cx:pt idx="23793">3.75</cx:pt>
          <cx:pt idx="23794">3.75</cx:pt>
          <cx:pt idx="23795">3.75</cx:pt>
          <cx:pt idx="23796">3.75</cx:pt>
          <cx:pt idx="23797">3.75</cx:pt>
          <cx:pt idx="23798">3.75</cx:pt>
          <cx:pt idx="23799">3.75</cx:pt>
          <cx:pt idx="23800">3.75</cx:pt>
          <cx:pt idx="23801">3.75</cx:pt>
          <cx:pt idx="23802">3.75</cx:pt>
          <cx:pt idx="23803">3.75</cx:pt>
          <cx:pt idx="23804">3.75</cx:pt>
          <cx:pt idx="23805">3.75</cx:pt>
          <cx:pt idx="23806">3.75</cx:pt>
          <cx:pt idx="23807">3.75</cx:pt>
          <cx:pt idx="23808">3.75</cx:pt>
          <cx:pt idx="23809">3.75</cx:pt>
          <cx:pt idx="23810">3.75</cx:pt>
          <cx:pt idx="23811">3.75</cx:pt>
          <cx:pt idx="23812">3.75</cx:pt>
          <cx:pt idx="23813">3.75</cx:pt>
          <cx:pt idx="23814">3.75</cx:pt>
          <cx:pt idx="23815">3.75</cx:pt>
          <cx:pt idx="23816">3.75</cx:pt>
          <cx:pt idx="23817">3.75</cx:pt>
          <cx:pt idx="23818">3.75</cx:pt>
          <cx:pt idx="23819">3.75</cx:pt>
          <cx:pt idx="23820">3.75</cx:pt>
          <cx:pt idx="23821">3.75</cx:pt>
          <cx:pt idx="23822">3.75</cx:pt>
          <cx:pt idx="23823">3.75</cx:pt>
          <cx:pt idx="23824">3.75</cx:pt>
          <cx:pt idx="23825">3.75</cx:pt>
          <cx:pt idx="23826">3.75</cx:pt>
          <cx:pt idx="23827">3.75</cx:pt>
          <cx:pt idx="23828">3.75</cx:pt>
          <cx:pt idx="23829">3.75</cx:pt>
          <cx:pt idx="23830">3.75</cx:pt>
          <cx:pt idx="23831">3.75</cx:pt>
          <cx:pt idx="23832">3.75</cx:pt>
          <cx:pt idx="23833">3.75</cx:pt>
          <cx:pt idx="23834">3.75</cx:pt>
          <cx:pt idx="23835">3.75</cx:pt>
          <cx:pt idx="23836">3.75</cx:pt>
          <cx:pt idx="23837">3.75</cx:pt>
          <cx:pt idx="23838">3.75</cx:pt>
          <cx:pt idx="23839">3.75</cx:pt>
          <cx:pt idx="23840">3.75</cx:pt>
          <cx:pt idx="23841">3.75</cx:pt>
          <cx:pt idx="23842">3.75</cx:pt>
          <cx:pt idx="23843">3.75</cx:pt>
          <cx:pt idx="23844">3.75</cx:pt>
          <cx:pt idx="23845">3.75</cx:pt>
          <cx:pt idx="23846">3.75</cx:pt>
          <cx:pt idx="23847">3.75</cx:pt>
          <cx:pt idx="23848">3.75</cx:pt>
          <cx:pt idx="23849">3.75</cx:pt>
          <cx:pt idx="23850">3.75</cx:pt>
          <cx:pt idx="23851">3.75</cx:pt>
          <cx:pt idx="23852">3.75</cx:pt>
          <cx:pt idx="23853">3.75</cx:pt>
          <cx:pt idx="23854">3.75</cx:pt>
          <cx:pt idx="23855">3.75</cx:pt>
          <cx:pt idx="23856">3.75</cx:pt>
          <cx:pt idx="23857">3.75</cx:pt>
          <cx:pt idx="23858">3.75</cx:pt>
          <cx:pt idx="23859">3.75</cx:pt>
          <cx:pt idx="23860">3.75</cx:pt>
          <cx:pt idx="23861">3.75</cx:pt>
          <cx:pt idx="23862">3.75</cx:pt>
          <cx:pt idx="23863">3.75</cx:pt>
          <cx:pt idx="23864">3.75</cx:pt>
          <cx:pt idx="23865">3.75</cx:pt>
          <cx:pt idx="23866">3.75</cx:pt>
          <cx:pt idx="23867">3.75</cx:pt>
          <cx:pt idx="23868">3.75</cx:pt>
          <cx:pt idx="23869">3.75</cx:pt>
          <cx:pt idx="23870">3.75</cx:pt>
          <cx:pt idx="23871">3.75</cx:pt>
          <cx:pt idx="23872">3.75</cx:pt>
          <cx:pt idx="23873">3.75</cx:pt>
          <cx:pt idx="23874">3.75</cx:pt>
          <cx:pt idx="23875">3.75</cx:pt>
          <cx:pt idx="23876">3.75</cx:pt>
          <cx:pt idx="23877">3.75</cx:pt>
          <cx:pt idx="23878">3.75</cx:pt>
          <cx:pt idx="23879">3.75</cx:pt>
          <cx:pt idx="23880">3.75</cx:pt>
          <cx:pt idx="23881">3.75</cx:pt>
          <cx:pt idx="23882">3.75</cx:pt>
          <cx:pt idx="23883">3.75</cx:pt>
          <cx:pt idx="23884">3.75</cx:pt>
          <cx:pt idx="23885">3.75</cx:pt>
          <cx:pt idx="23886">3.75</cx:pt>
          <cx:pt idx="23887">3.75</cx:pt>
          <cx:pt idx="23888">3.75</cx:pt>
          <cx:pt idx="23889">3.75</cx:pt>
          <cx:pt idx="23890">3.75</cx:pt>
          <cx:pt idx="23891">3.75</cx:pt>
          <cx:pt idx="23892">3.75</cx:pt>
          <cx:pt idx="23893">3.75</cx:pt>
          <cx:pt idx="23894">3.75</cx:pt>
          <cx:pt idx="23895">3.75</cx:pt>
          <cx:pt idx="23896">3.75</cx:pt>
          <cx:pt idx="23897">3.75</cx:pt>
          <cx:pt idx="23898">3.75</cx:pt>
          <cx:pt idx="23899">3.75</cx:pt>
          <cx:pt idx="23900">3.75</cx:pt>
          <cx:pt idx="23901">3.75</cx:pt>
          <cx:pt idx="23902">3.75</cx:pt>
          <cx:pt idx="23903">3.75</cx:pt>
          <cx:pt idx="23904">3.75</cx:pt>
          <cx:pt idx="23905">3.75</cx:pt>
          <cx:pt idx="23906">3.75</cx:pt>
          <cx:pt idx="23907">3.75</cx:pt>
          <cx:pt idx="23908">3.75</cx:pt>
          <cx:pt idx="23909">3.75</cx:pt>
          <cx:pt idx="23910">3.75</cx:pt>
          <cx:pt idx="23911">3.75</cx:pt>
          <cx:pt idx="23912">3.75</cx:pt>
          <cx:pt idx="23913">3.75</cx:pt>
          <cx:pt idx="23914">3.75</cx:pt>
          <cx:pt idx="23915">3.75</cx:pt>
          <cx:pt idx="23916">3.75</cx:pt>
          <cx:pt idx="23917">3.75</cx:pt>
          <cx:pt idx="23918">3.75</cx:pt>
          <cx:pt idx="23919">3.75</cx:pt>
          <cx:pt idx="23920">3.75</cx:pt>
          <cx:pt idx="23921">3.75</cx:pt>
          <cx:pt idx="23922">3.75</cx:pt>
          <cx:pt idx="23923">3.75</cx:pt>
          <cx:pt idx="23924">3.75</cx:pt>
          <cx:pt idx="23925">3.75</cx:pt>
          <cx:pt idx="23926">3.75</cx:pt>
          <cx:pt idx="23927">3.75</cx:pt>
          <cx:pt idx="23928">3.75</cx:pt>
          <cx:pt idx="23929">3.75</cx:pt>
          <cx:pt idx="23930">3.75</cx:pt>
          <cx:pt idx="23931">3.75</cx:pt>
          <cx:pt idx="23932">3.75</cx:pt>
          <cx:pt idx="23933">3.75</cx:pt>
          <cx:pt idx="23934">3.75</cx:pt>
          <cx:pt idx="23935">3.75</cx:pt>
          <cx:pt idx="23936">3.75</cx:pt>
          <cx:pt idx="23937">3.75</cx:pt>
          <cx:pt idx="23938">3.75</cx:pt>
          <cx:pt idx="23939">3.75</cx:pt>
          <cx:pt idx="23940">3.75</cx:pt>
          <cx:pt idx="23941">3.75</cx:pt>
          <cx:pt idx="23942">3.75</cx:pt>
          <cx:pt idx="23943">3.75</cx:pt>
          <cx:pt idx="23944">3.75</cx:pt>
          <cx:pt idx="23945">3.75</cx:pt>
          <cx:pt idx="23946">3.75</cx:pt>
          <cx:pt idx="23947">3.75</cx:pt>
          <cx:pt idx="23948">3.75</cx:pt>
          <cx:pt idx="23949">3.75</cx:pt>
          <cx:pt idx="23950">3.75</cx:pt>
          <cx:pt idx="23951">3.75</cx:pt>
          <cx:pt idx="23952">3.75</cx:pt>
          <cx:pt idx="23953">3.75</cx:pt>
          <cx:pt idx="23954">3.75</cx:pt>
          <cx:pt idx="23955">3.75</cx:pt>
          <cx:pt idx="23956">3.75</cx:pt>
          <cx:pt idx="23957">3.75</cx:pt>
          <cx:pt idx="23958">3.75</cx:pt>
          <cx:pt idx="23959">3.75</cx:pt>
          <cx:pt idx="23960">3.75</cx:pt>
          <cx:pt idx="23961">3.75</cx:pt>
          <cx:pt idx="23962">3.75</cx:pt>
          <cx:pt idx="23963">3.75</cx:pt>
          <cx:pt idx="23964">3.75</cx:pt>
          <cx:pt idx="23965">3.75</cx:pt>
          <cx:pt idx="23966">3.75</cx:pt>
          <cx:pt idx="23967">3.75</cx:pt>
          <cx:pt idx="23968">3.75</cx:pt>
          <cx:pt idx="23969">3.75</cx:pt>
          <cx:pt idx="23970">3.75</cx:pt>
          <cx:pt idx="23971">3.75</cx:pt>
          <cx:pt idx="23972">3.75</cx:pt>
          <cx:pt idx="23973">3.75</cx:pt>
          <cx:pt idx="23974">3.75</cx:pt>
          <cx:pt idx="23975">3.75</cx:pt>
          <cx:pt idx="23976">3.75</cx:pt>
          <cx:pt idx="23977">3.75</cx:pt>
          <cx:pt idx="23978">3.75</cx:pt>
          <cx:pt idx="23979">3.75</cx:pt>
          <cx:pt idx="23980">3.75</cx:pt>
          <cx:pt idx="23981">3.75</cx:pt>
          <cx:pt idx="23982">3.75</cx:pt>
          <cx:pt idx="23983">3.75</cx:pt>
          <cx:pt idx="23984">3.75</cx:pt>
          <cx:pt idx="23985">3.75</cx:pt>
          <cx:pt idx="23986">3.75</cx:pt>
          <cx:pt idx="23987">3.75</cx:pt>
          <cx:pt idx="23988">3.75</cx:pt>
          <cx:pt idx="23989">3.75</cx:pt>
          <cx:pt idx="23990">3.75</cx:pt>
          <cx:pt idx="23991">3.75</cx:pt>
          <cx:pt idx="23992">3.75</cx:pt>
          <cx:pt idx="23993">3.75</cx:pt>
          <cx:pt idx="23994">3.75</cx:pt>
          <cx:pt idx="23995">3.75</cx:pt>
          <cx:pt idx="23996">3.75</cx:pt>
          <cx:pt idx="23997">3.75</cx:pt>
          <cx:pt idx="23998">3.75</cx:pt>
          <cx:pt idx="23999">3.75</cx:pt>
          <cx:pt idx="24000">3.75</cx:pt>
          <cx:pt idx="24001">3.75</cx:pt>
          <cx:pt idx="24002">3.75</cx:pt>
          <cx:pt idx="24003">3.75</cx:pt>
          <cx:pt idx="24004">3.75</cx:pt>
          <cx:pt idx="24005">3.75</cx:pt>
          <cx:pt idx="24006">3.75</cx:pt>
          <cx:pt idx="24007">3.75</cx:pt>
          <cx:pt idx="24008">3.75</cx:pt>
          <cx:pt idx="24009">3.75</cx:pt>
          <cx:pt idx="24010">3.75</cx:pt>
          <cx:pt idx="24011">3.75</cx:pt>
          <cx:pt idx="24012">3.75</cx:pt>
          <cx:pt idx="24013">3.75</cx:pt>
          <cx:pt idx="24014">3.75</cx:pt>
          <cx:pt idx="24015">3.75</cx:pt>
          <cx:pt idx="24016">3.75</cx:pt>
          <cx:pt idx="24017">3.75</cx:pt>
          <cx:pt idx="24018">3.75</cx:pt>
          <cx:pt idx="24019">3.75</cx:pt>
          <cx:pt idx="24020">3.75</cx:pt>
          <cx:pt idx="24021">3.75</cx:pt>
          <cx:pt idx="24022">3.75</cx:pt>
          <cx:pt idx="24023">3.75</cx:pt>
          <cx:pt idx="24024">3.75</cx:pt>
          <cx:pt idx="24025">3.75</cx:pt>
          <cx:pt idx="24026">3.75</cx:pt>
          <cx:pt idx="24027">3.75</cx:pt>
          <cx:pt idx="24028">3.75</cx:pt>
          <cx:pt idx="24029">3.75</cx:pt>
          <cx:pt idx="24030">3.75</cx:pt>
          <cx:pt idx="24031">3.75</cx:pt>
          <cx:pt idx="24032">3.75</cx:pt>
          <cx:pt idx="24033">3.75</cx:pt>
          <cx:pt idx="24034">3.75</cx:pt>
          <cx:pt idx="24035">3.75</cx:pt>
          <cx:pt idx="24036">3.75</cx:pt>
          <cx:pt idx="24037">3.75</cx:pt>
          <cx:pt idx="24038">3.75</cx:pt>
          <cx:pt idx="24039">3.75</cx:pt>
          <cx:pt idx="24040">3.75</cx:pt>
          <cx:pt idx="24041">3.75</cx:pt>
          <cx:pt idx="24042">3.75</cx:pt>
          <cx:pt idx="24043">3.75</cx:pt>
          <cx:pt idx="24044">3.75</cx:pt>
          <cx:pt idx="24045">3.75</cx:pt>
          <cx:pt idx="24046">3.75</cx:pt>
          <cx:pt idx="24047">3.75</cx:pt>
          <cx:pt idx="24048">3.75</cx:pt>
          <cx:pt idx="24049">3.75</cx:pt>
          <cx:pt idx="24050">3.75</cx:pt>
          <cx:pt idx="24051">3.75</cx:pt>
          <cx:pt idx="24052">3.75</cx:pt>
          <cx:pt idx="24053">3.75</cx:pt>
          <cx:pt idx="24054">3.75</cx:pt>
          <cx:pt idx="24055">3.75</cx:pt>
          <cx:pt idx="24056">3.75</cx:pt>
          <cx:pt idx="24057">3.75</cx:pt>
          <cx:pt idx="24058">3.75</cx:pt>
          <cx:pt idx="24059">3.75</cx:pt>
          <cx:pt idx="24060">3.75</cx:pt>
          <cx:pt idx="24061">3.75</cx:pt>
          <cx:pt idx="24062">3.75</cx:pt>
          <cx:pt idx="24063">3.75</cx:pt>
          <cx:pt idx="24064">3.75</cx:pt>
          <cx:pt idx="24065">3.75</cx:pt>
          <cx:pt idx="24066">3.75</cx:pt>
          <cx:pt idx="24067">3.75</cx:pt>
          <cx:pt idx="24068">3.75</cx:pt>
          <cx:pt idx="24069">3.75</cx:pt>
          <cx:pt idx="24070">3.75</cx:pt>
          <cx:pt idx="24071">3.75</cx:pt>
          <cx:pt idx="24072">3.75</cx:pt>
          <cx:pt idx="24073">3.75</cx:pt>
          <cx:pt idx="24074">3.75</cx:pt>
          <cx:pt idx="24075">3.75</cx:pt>
          <cx:pt idx="24076">3.75</cx:pt>
          <cx:pt idx="24077">3.75</cx:pt>
          <cx:pt idx="24078">3.75</cx:pt>
          <cx:pt idx="24079">3.75</cx:pt>
          <cx:pt idx="24080">3.75</cx:pt>
          <cx:pt idx="24081">3.75</cx:pt>
          <cx:pt idx="24082">3.75</cx:pt>
          <cx:pt idx="24083">3.75</cx:pt>
          <cx:pt idx="24084">3.75</cx:pt>
          <cx:pt idx="24085">3.75</cx:pt>
          <cx:pt idx="24086">3.75</cx:pt>
          <cx:pt idx="24087">3.75</cx:pt>
          <cx:pt idx="24088">3.75</cx:pt>
          <cx:pt idx="24089">3.75</cx:pt>
          <cx:pt idx="24090">3.75</cx:pt>
          <cx:pt idx="24091">3.75</cx:pt>
          <cx:pt idx="24092">3.75</cx:pt>
          <cx:pt idx="24093">3.75</cx:pt>
          <cx:pt idx="24094">3.75</cx:pt>
          <cx:pt idx="24095">3.75</cx:pt>
          <cx:pt idx="24096">3.75</cx:pt>
          <cx:pt idx="24097">3.75</cx:pt>
          <cx:pt idx="24098">3.75</cx:pt>
          <cx:pt idx="24099">3.75</cx:pt>
          <cx:pt idx="24100">3.75</cx:pt>
          <cx:pt idx="24101">3.75</cx:pt>
          <cx:pt idx="24102">3.75</cx:pt>
          <cx:pt idx="24103">3.75</cx:pt>
          <cx:pt idx="24104">3.75</cx:pt>
          <cx:pt idx="24105">3.75</cx:pt>
          <cx:pt idx="24106">3.75</cx:pt>
          <cx:pt idx="24107">3.75</cx:pt>
          <cx:pt idx="24108">3.75</cx:pt>
          <cx:pt idx="24109">3.75</cx:pt>
          <cx:pt idx="24110">3.75</cx:pt>
          <cx:pt idx="24111">3.75</cx:pt>
          <cx:pt idx="24112">3.75</cx:pt>
          <cx:pt idx="24113">3.75</cx:pt>
          <cx:pt idx="24114">3.75</cx:pt>
          <cx:pt idx="24115">3.75</cx:pt>
          <cx:pt idx="24116">3.75</cx:pt>
          <cx:pt idx="24117">3.75</cx:pt>
          <cx:pt idx="24118">3.75</cx:pt>
          <cx:pt idx="24119">3.75</cx:pt>
          <cx:pt idx="24120">3.75</cx:pt>
          <cx:pt idx="24121">3.75</cx:pt>
          <cx:pt idx="24122">3.75</cx:pt>
          <cx:pt idx="24123">3.75</cx:pt>
          <cx:pt idx="24124">3.75</cx:pt>
          <cx:pt idx="24125">3.75</cx:pt>
          <cx:pt idx="24126">3.75</cx:pt>
          <cx:pt idx="24127">3.75</cx:pt>
          <cx:pt idx="24128">3.75</cx:pt>
          <cx:pt idx="24129">3.75</cx:pt>
          <cx:pt idx="24130">3.75</cx:pt>
          <cx:pt idx="24131">3.75</cx:pt>
          <cx:pt idx="24132">3.75</cx:pt>
          <cx:pt idx="24133">3.75</cx:pt>
          <cx:pt idx="24134">3.75</cx:pt>
          <cx:pt idx="24135">3.75</cx:pt>
          <cx:pt idx="24136">3.75</cx:pt>
          <cx:pt idx="24137">3.75</cx:pt>
          <cx:pt idx="24138">3.75</cx:pt>
          <cx:pt idx="24139">3.75</cx:pt>
          <cx:pt idx="24140">3.75</cx:pt>
          <cx:pt idx="24141">3.75</cx:pt>
          <cx:pt idx="24142">3.75</cx:pt>
          <cx:pt idx="24143">3.75</cx:pt>
          <cx:pt idx="24144">3.75</cx:pt>
          <cx:pt idx="24145">3.75</cx:pt>
          <cx:pt idx="24146">3.75</cx:pt>
          <cx:pt idx="24147">3.75</cx:pt>
          <cx:pt idx="24148">3.75</cx:pt>
          <cx:pt idx="24149">3.75</cx:pt>
          <cx:pt idx="24150">3.75</cx:pt>
          <cx:pt idx="24151">3.75</cx:pt>
          <cx:pt idx="24152">3.75</cx:pt>
          <cx:pt idx="24153">3.75</cx:pt>
          <cx:pt idx="24154">3.75</cx:pt>
          <cx:pt idx="24155">3.75</cx:pt>
          <cx:pt idx="24156">3.75</cx:pt>
          <cx:pt idx="24157">3.75</cx:pt>
          <cx:pt idx="24158">3.75</cx:pt>
          <cx:pt idx="24159">3.75</cx:pt>
          <cx:pt idx="24160">3.75</cx:pt>
          <cx:pt idx="24161">3.75</cx:pt>
          <cx:pt idx="24162">3.75</cx:pt>
          <cx:pt idx="24163">3.75</cx:pt>
          <cx:pt idx="24164">3.75</cx:pt>
          <cx:pt idx="24165">3.75</cx:pt>
          <cx:pt idx="24166">3.75</cx:pt>
          <cx:pt idx="24167">3.75</cx:pt>
          <cx:pt idx="24168">3.75</cx:pt>
          <cx:pt idx="24169">3.75</cx:pt>
          <cx:pt idx="24170">3.75</cx:pt>
          <cx:pt idx="24171">3.75</cx:pt>
          <cx:pt idx="24172">3.75</cx:pt>
          <cx:pt idx="24173">3.75</cx:pt>
          <cx:pt idx="24174">3.75</cx:pt>
          <cx:pt idx="24175">3.75</cx:pt>
          <cx:pt idx="24176">3.75</cx:pt>
          <cx:pt idx="24177">3.75</cx:pt>
          <cx:pt idx="24178">3.75</cx:pt>
          <cx:pt idx="24179">3.75</cx:pt>
          <cx:pt idx="24180">3.75</cx:pt>
          <cx:pt idx="24181">3.75</cx:pt>
          <cx:pt idx="24182">3.75</cx:pt>
          <cx:pt idx="24183">3.75</cx:pt>
          <cx:pt idx="24184">3.75</cx:pt>
          <cx:pt idx="24185">3.75</cx:pt>
          <cx:pt idx="24186">3.75</cx:pt>
          <cx:pt idx="24187">3.75</cx:pt>
          <cx:pt idx="24188">3.75</cx:pt>
          <cx:pt idx="24189">3.75</cx:pt>
          <cx:pt idx="24190">3.75</cx:pt>
          <cx:pt idx="24191">3.75</cx:pt>
          <cx:pt idx="24192">3.75</cx:pt>
          <cx:pt idx="24193">3.75</cx:pt>
          <cx:pt idx="24194">3.75</cx:pt>
          <cx:pt idx="24195">3.75</cx:pt>
          <cx:pt idx="24196">3.75</cx:pt>
          <cx:pt idx="24197">3.75</cx:pt>
          <cx:pt idx="24198">3.75</cx:pt>
          <cx:pt idx="24199">3.75</cx:pt>
          <cx:pt idx="24200">3.75</cx:pt>
          <cx:pt idx="24201">3.75</cx:pt>
          <cx:pt idx="24202">3.75</cx:pt>
          <cx:pt idx="24203">3.75</cx:pt>
          <cx:pt idx="24204">3.75</cx:pt>
          <cx:pt idx="24205">3.75</cx:pt>
          <cx:pt idx="24206">3.75</cx:pt>
          <cx:pt idx="24207">3.75</cx:pt>
          <cx:pt idx="24208">3.75</cx:pt>
          <cx:pt idx="24209">3.75</cx:pt>
          <cx:pt idx="24210">3.75</cx:pt>
          <cx:pt idx="24211">3.75</cx:pt>
          <cx:pt idx="24212">3.75</cx:pt>
          <cx:pt idx="24213">3.75</cx:pt>
          <cx:pt idx="24214">3.75</cx:pt>
          <cx:pt idx="24215">3.75</cx:pt>
          <cx:pt idx="24216">3.75</cx:pt>
          <cx:pt idx="24217">3.75</cx:pt>
          <cx:pt idx="24218">3.75</cx:pt>
          <cx:pt idx="24219">3.75</cx:pt>
          <cx:pt idx="24220">3.75</cx:pt>
          <cx:pt idx="24221">3.75</cx:pt>
          <cx:pt idx="24222">3.75</cx:pt>
          <cx:pt idx="24223">3.75</cx:pt>
          <cx:pt idx="24224">3.75</cx:pt>
          <cx:pt idx="24225">3.75</cx:pt>
          <cx:pt idx="24226">3.75</cx:pt>
          <cx:pt idx="24227">3.75</cx:pt>
          <cx:pt idx="24228">3.75</cx:pt>
          <cx:pt idx="24229">3.75</cx:pt>
          <cx:pt idx="24230">3.75</cx:pt>
          <cx:pt idx="24231">3.75</cx:pt>
          <cx:pt idx="24232">3.75</cx:pt>
          <cx:pt idx="24233">3.75</cx:pt>
          <cx:pt idx="24234">3.75</cx:pt>
          <cx:pt idx="24235">3.75</cx:pt>
          <cx:pt idx="24236">3.75</cx:pt>
          <cx:pt idx="24237">3.75</cx:pt>
          <cx:pt idx="24238">3.75</cx:pt>
          <cx:pt idx="24239">3.75</cx:pt>
          <cx:pt idx="24240">3.75</cx:pt>
          <cx:pt idx="24241">3.75</cx:pt>
          <cx:pt idx="24242">3.75</cx:pt>
          <cx:pt idx="24243">3.75</cx:pt>
          <cx:pt idx="24244">3.75</cx:pt>
          <cx:pt idx="24245">3.75</cx:pt>
          <cx:pt idx="24246">3.75</cx:pt>
          <cx:pt idx="24247">3.75</cx:pt>
          <cx:pt idx="24248">3.75</cx:pt>
          <cx:pt idx="24249">3.75</cx:pt>
          <cx:pt idx="24250">3.75</cx:pt>
          <cx:pt idx="24251">3.75</cx:pt>
          <cx:pt idx="24252">3.75</cx:pt>
          <cx:pt idx="24253">3.75</cx:pt>
          <cx:pt idx="24254">3.75</cx:pt>
          <cx:pt idx="24255">3.75</cx:pt>
          <cx:pt idx="24256">3.75</cx:pt>
          <cx:pt idx="24257">3.75</cx:pt>
          <cx:pt idx="24258">3.75</cx:pt>
          <cx:pt idx="24259">3.75</cx:pt>
          <cx:pt idx="24260">3.75</cx:pt>
          <cx:pt idx="24261">3.75</cx:pt>
          <cx:pt idx="24262">3.75</cx:pt>
          <cx:pt idx="24263">3.75</cx:pt>
          <cx:pt idx="24264">3.75</cx:pt>
          <cx:pt idx="24265">3.75</cx:pt>
          <cx:pt idx="24266">3.75</cx:pt>
          <cx:pt idx="24267">3.75</cx:pt>
          <cx:pt idx="24268">3.75</cx:pt>
          <cx:pt idx="24269">3.75</cx:pt>
          <cx:pt idx="24270">3.75</cx:pt>
          <cx:pt idx="24271">3.75</cx:pt>
          <cx:pt idx="24272">3.75</cx:pt>
          <cx:pt idx="24273">3.75</cx:pt>
          <cx:pt idx="24274">3.75</cx:pt>
          <cx:pt idx="24275">3.75</cx:pt>
          <cx:pt idx="24276">3.75</cx:pt>
          <cx:pt idx="24277">3.75</cx:pt>
          <cx:pt idx="24278">3.75</cx:pt>
          <cx:pt idx="24279">3.75</cx:pt>
          <cx:pt idx="24280">3.75</cx:pt>
          <cx:pt idx="24281">3.75</cx:pt>
          <cx:pt idx="24282">3.75</cx:pt>
          <cx:pt idx="24283">3.75</cx:pt>
          <cx:pt idx="24284">3.75</cx:pt>
          <cx:pt idx="24285">3.75</cx:pt>
          <cx:pt idx="24286">3.75</cx:pt>
          <cx:pt idx="24287">3.75</cx:pt>
          <cx:pt idx="24288">3.75</cx:pt>
          <cx:pt idx="24289">3.75</cx:pt>
          <cx:pt idx="24290">3.75</cx:pt>
          <cx:pt idx="24291">3.75</cx:pt>
          <cx:pt idx="24292">3.75</cx:pt>
          <cx:pt idx="24293">3.75</cx:pt>
          <cx:pt idx="24294">3.75</cx:pt>
          <cx:pt idx="24295">3.75</cx:pt>
          <cx:pt idx="24296">3.75</cx:pt>
          <cx:pt idx="24297">3.75</cx:pt>
          <cx:pt idx="24298">3.75</cx:pt>
          <cx:pt idx="24299">3.75</cx:pt>
          <cx:pt idx="24300">3.75</cx:pt>
          <cx:pt idx="24301">3.75</cx:pt>
          <cx:pt idx="24302">3.75</cx:pt>
          <cx:pt idx="24303">3.75</cx:pt>
          <cx:pt idx="24304">3.75</cx:pt>
          <cx:pt idx="24305">3.75</cx:pt>
          <cx:pt idx="24306">3.75</cx:pt>
          <cx:pt idx="24307">3.75</cx:pt>
          <cx:pt idx="24308">3.75</cx:pt>
          <cx:pt idx="24309">3.75</cx:pt>
          <cx:pt idx="24310">3.75</cx:pt>
          <cx:pt idx="24311">3.75</cx:pt>
          <cx:pt idx="24312">3.75</cx:pt>
          <cx:pt idx="24313">3.75</cx:pt>
          <cx:pt idx="24314">3.75</cx:pt>
          <cx:pt idx="24315">3.75</cx:pt>
          <cx:pt idx="24316">3.75</cx:pt>
          <cx:pt idx="24317">3.75</cx:pt>
          <cx:pt idx="24318">3.75</cx:pt>
          <cx:pt idx="24319">3.75</cx:pt>
          <cx:pt idx="24320">3.75</cx:pt>
          <cx:pt idx="24321">3.75</cx:pt>
          <cx:pt idx="24322">3.75</cx:pt>
          <cx:pt idx="24323">3.75</cx:pt>
          <cx:pt idx="24324">3.75</cx:pt>
          <cx:pt idx="24325">3.75</cx:pt>
          <cx:pt idx="24326">3.75</cx:pt>
          <cx:pt idx="24327">3.75</cx:pt>
          <cx:pt idx="24328">3.75</cx:pt>
          <cx:pt idx="24329">3.75</cx:pt>
          <cx:pt idx="24330">3.75</cx:pt>
          <cx:pt idx="24331">3.75</cx:pt>
          <cx:pt idx="24332">3.75</cx:pt>
          <cx:pt idx="24333">3.75</cx:pt>
          <cx:pt idx="24334">3.75</cx:pt>
          <cx:pt idx="24335">3.75</cx:pt>
          <cx:pt idx="24336">3.75</cx:pt>
          <cx:pt idx="24337">3.75</cx:pt>
          <cx:pt idx="24338">3.75</cx:pt>
          <cx:pt idx="24339">3.75</cx:pt>
          <cx:pt idx="24340">3.75</cx:pt>
          <cx:pt idx="24341">3.75</cx:pt>
          <cx:pt idx="24342">3.75</cx:pt>
          <cx:pt idx="24343">3.75</cx:pt>
          <cx:pt idx="24344">3.75</cx:pt>
          <cx:pt idx="24345">3.75</cx:pt>
          <cx:pt idx="24346">3.75</cx:pt>
          <cx:pt idx="24347">3.75</cx:pt>
          <cx:pt idx="24348">3.75</cx:pt>
          <cx:pt idx="24349">3.75</cx:pt>
          <cx:pt idx="24350">3.75</cx:pt>
          <cx:pt idx="24351">3.75</cx:pt>
          <cx:pt idx="24352">3.75</cx:pt>
          <cx:pt idx="24353">3.75</cx:pt>
          <cx:pt idx="24354">3.75</cx:pt>
          <cx:pt idx="24355">3.75</cx:pt>
          <cx:pt idx="24356">3.75</cx:pt>
          <cx:pt idx="24357">3.75</cx:pt>
          <cx:pt idx="24358">3.75</cx:pt>
          <cx:pt idx="24359">3.75</cx:pt>
          <cx:pt idx="24360">3.75</cx:pt>
          <cx:pt idx="24361">3.75</cx:pt>
          <cx:pt idx="24362">3.75</cx:pt>
          <cx:pt idx="24363">3.75</cx:pt>
          <cx:pt idx="24364">3.75</cx:pt>
          <cx:pt idx="24365">3.75</cx:pt>
          <cx:pt idx="24366">3.75</cx:pt>
          <cx:pt idx="24367">3.75</cx:pt>
          <cx:pt idx="24368">3.75</cx:pt>
          <cx:pt idx="24369">3.75</cx:pt>
          <cx:pt idx="24370">3.75</cx:pt>
          <cx:pt idx="24371">3.75</cx:pt>
          <cx:pt idx="24372">3.75</cx:pt>
          <cx:pt idx="24373">3.75</cx:pt>
          <cx:pt idx="24374">3.75</cx:pt>
          <cx:pt idx="24375">3.75</cx:pt>
          <cx:pt idx="24376">3.75</cx:pt>
          <cx:pt idx="24377">3.75</cx:pt>
          <cx:pt idx="24378">3.75</cx:pt>
          <cx:pt idx="24379">3.75</cx:pt>
          <cx:pt idx="24380">3.75</cx:pt>
          <cx:pt idx="24381">3.75</cx:pt>
          <cx:pt idx="24382">3.75</cx:pt>
          <cx:pt idx="24383">3.75</cx:pt>
          <cx:pt idx="24384">3.75</cx:pt>
          <cx:pt idx="24385">3.75</cx:pt>
          <cx:pt idx="24386">3.75</cx:pt>
          <cx:pt idx="24387">3.75</cx:pt>
          <cx:pt idx="24388">3.75</cx:pt>
          <cx:pt idx="24389">3.75</cx:pt>
          <cx:pt idx="24390">3.75</cx:pt>
          <cx:pt idx="24391">3.75</cx:pt>
          <cx:pt idx="24392">3.75</cx:pt>
          <cx:pt idx="24393">3.75</cx:pt>
          <cx:pt idx="24394">3.75</cx:pt>
          <cx:pt idx="24395">3.75</cx:pt>
          <cx:pt idx="24396">3.75</cx:pt>
          <cx:pt idx="24397">3.75</cx:pt>
          <cx:pt idx="24398">3.75</cx:pt>
          <cx:pt idx="24399">3.75</cx:pt>
          <cx:pt idx="24400">3.75</cx:pt>
          <cx:pt idx="24401">3.75</cx:pt>
          <cx:pt idx="24402">3.75</cx:pt>
          <cx:pt idx="24403">3.75</cx:pt>
          <cx:pt idx="24404">3.75</cx:pt>
          <cx:pt idx="24405">3.75</cx:pt>
          <cx:pt idx="24406">3.75</cx:pt>
          <cx:pt idx="24407">3.75</cx:pt>
          <cx:pt idx="24408">3.75</cx:pt>
          <cx:pt idx="24409">3.75</cx:pt>
          <cx:pt idx="24410">3.75</cx:pt>
          <cx:pt idx="24411">3.75</cx:pt>
          <cx:pt idx="24412">3.75</cx:pt>
          <cx:pt idx="24413">3.75</cx:pt>
          <cx:pt idx="24414">3.75</cx:pt>
          <cx:pt idx="24415">3.75</cx:pt>
          <cx:pt idx="24416">3.75</cx:pt>
          <cx:pt idx="24417">3.75</cx:pt>
          <cx:pt idx="24418">3.75</cx:pt>
          <cx:pt idx="24419">3.75</cx:pt>
          <cx:pt idx="24420">3.75</cx:pt>
          <cx:pt idx="24421">3.75</cx:pt>
          <cx:pt idx="24422">3.75</cx:pt>
          <cx:pt idx="24423">3.75</cx:pt>
          <cx:pt idx="24424">3.75</cx:pt>
          <cx:pt idx="24425">3.75</cx:pt>
          <cx:pt idx="24426">3.75</cx:pt>
          <cx:pt idx="24427">3.75</cx:pt>
          <cx:pt idx="24428">3.75</cx:pt>
          <cx:pt idx="24429">3.75</cx:pt>
          <cx:pt idx="24430">3.75</cx:pt>
          <cx:pt idx="24431">3.75</cx:pt>
          <cx:pt idx="24432">3.75</cx:pt>
          <cx:pt idx="24433">3.75</cx:pt>
          <cx:pt idx="24434">3.75</cx:pt>
          <cx:pt idx="24435">3.75</cx:pt>
          <cx:pt idx="24436">3.75</cx:pt>
          <cx:pt idx="24437">3.75</cx:pt>
          <cx:pt idx="24438">3.75</cx:pt>
          <cx:pt idx="24439">3.75</cx:pt>
          <cx:pt idx="24440">3.75</cx:pt>
          <cx:pt idx="24441">3.75</cx:pt>
          <cx:pt idx="24442">3.75</cx:pt>
          <cx:pt idx="24443">3.75</cx:pt>
          <cx:pt idx="24444">3.75</cx:pt>
          <cx:pt idx="24445">3.75</cx:pt>
          <cx:pt idx="24446">3.75</cx:pt>
          <cx:pt idx="24447">3.75</cx:pt>
          <cx:pt idx="24448">3.75</cx:pt>
          <cx:pt idx="24449">3.75</cx:pt>
          <cx:pt idx="24450">3.75</cx:pt>
          <cx:pt idx="24451">3.75</cx:pt>
          <cx:pt idx="24452">3.75</cx:pt>
          <cx:pt idx="24453">3.75</cx:pt>
          <cx:pt idx="24454">3.75</cx:pt>
          <cx:pt idx="24455">3.75</cx:pt>
          <cx:pt idx="24456">3.75</cx:pt>
          <cx:pt idx="24457">3.75</cx:pt>
          <cx:pt idx="24458">3.75</cx:pt>
          <cx:pt idx="24459">3.75</cx:pt>
          <cx:pt idx="24460">3.75</cx:pt>
          <cx:pt idx="24461">3.75</cx:pt>
          <cx:pt idx="24462">3.75</cx:pt>
          <cx:pt idx="24463">3.75</cx:pt>
          <cx:pt idx="24464">3.75</cx:pt>
          <cx:pt idx="24465">3.75</cx:pt>
          <cx:pt idx="24466">3.75</cx:pt>
          <cx:pt idx="24467">3.75</cx:pt>
          <cx:pt idx="24468">3.75</cx:pt>
          <cx:pt idx="24469">3.75</cx:pt>
          <cx:pt idx="24470">3.75</cx:pt>
          <cx:pt idx="24471">3.75</cx:pt>
          <cx:pt idx="24472">3.75</cx:pt>
          <cx:pt idx="24473">3.75</cx:pt>
          <cx:pt idx="24474">3.75</cx:pt>
          <cx:pt idx="24475">3.75</cx:pt>
          <cx:pt idx="24476">3.75</cx:pt>
          <cx:pt idx="24477">3.75</cx:pt>
          <cx:pt idx="24478">3.75</cx:pt>
          <cx:pt idx="24479">3.75</cx:pt>
          <cx:pt idx="24480">3.75</cx:pt>
          <cx:pt idx="24481">3.75</cx:pt>
          <cx:pt idx="24482">3.75</cx:pt>
          <cx:pt idx="24483">3.75</cx:pt>
          <cx:pt idx="24484">3.75</cx:pt>
          <cx:pt idx="24485">3.75</cx:pt>
          <cx:pt idx="24486">3.75</cx:pt>
          <cx:pt idx="24487">3.75</cx:pt>
          <cx:pt idx="24488">3.75</cx:pt>
          <cx:pt idx="24489">3.75</cx:pt>
          <cx:pt idx="24490">3.75</cx:pt>
          <cx:pt idx="24491">3.75</cx:pt>
          <cx:pt idx="24492">3.75</cx:pt>
          <cx:pt idx="24493">3.75</cx:pt>
          <cx:pt idx="24494">3.75</cx:pt>
          <cx:pt idx="24495">3.75</cx:pt>
          <cx:pt idx="24496">3.75</cx:pt>
          <cx:pt idx="24497">3.75</cx:pt>
          <cx:pt idx="24498">3.75</cx:pt>
          <cx:pt idx="24499">3.75</cx:pt>
          <cx:pt idx="24500">3.75</cx:pt>
          <cx:pt idx="24501">3.75</cx:pt>
          <cx:pt idx="24502">3.75</cx:pt>
          <cx:pt idx="24503">3.75</cx:pt>
          <cx:pt idx="24504">3.75</cx:pt>
          <cx:pt idx="24505">3.75</cx:pt>
          <cx:pt idx="24506">3.75</cx:pt>
          <cx:pt idx="24507">3.75</cx:pt>
          <cx:pt idx="24508">3.75</cx:pt>
          <cx:pt idx="24509">3.75</cx:pt>
          <cx:pt idx="24510">3.75</cx:pt>
          <cx:pt idx="24511">3.75</cx:pt>
          <cx:pt idx="24512">3.75</cx:pt>
          <cx:pt idx="24513">3.75</cx:pt>
          <cx:pt idx="24514">3.75</cx:pt>
          <cx:pt idx="24515">3.75</cx:pt>
          <cx:pt idx="24516">3.75</cx:pt>
          <cx:pt idx="24517">3.75</cx:pt>
          <cx:pt idx="24518">3.75</cx:pt>
          <cx:pt idx="24519">3.75</cx:pt>
          <cx:pt idx="24520">3.75</cx:pt>
          <cx:pt idx="24521">3.75</cx:pt>
          <cx:pt idx="24522">3.75</cx:pt>
          <cx:pt idx="24523">3.75</cx:pt>
          <cx:pt idx="24524">3.75</cx:pt>
          <cx:pt idx="24525">3.75</cx:pt>
          <cx:pt idx="24526">3.75</cx:pt>
          <cx:pt idx="24527">3.75</cx:pt>
          <cx:pt idx="24528">3.75</cx:pt>
          <cx:pt idx="24529">3.75</cx:pt>
          <cx:pt idx="24530">3.75</cx:pt>
          <cx:pt idx="24531">3.75</cx:pt>
          <cx:pt idx="24532">3.75</cx:pt>
          <cx:pt idx="24533">3.75</cx:pt>
          <cx:pt idx="24534">3.75</cx:pt>
          <cx:pt idx="24535">3.75</cx:pt>
          <cx:pt idx="24536">3.75</cx:pt>
          <cx:pt idx="24537">3.75</cx:pt>
          <cx:pt idx="24538">3.75</cx:pt>
          <cx:pt idx="24539">3.75</cx:pt>
          <cx:pt idx="24540">3.75</cx:pt>
          <cx:pt idx="24541">3.75</cx:pt>
          <cx:pt idx="24542">3.75</cx:pt>
          <cx:pt idx="24543">3.75</cx:pt>
          <cx:pt idx="24544">3.75</cx:pt>
          <cx:pt idx="24545">3.75</cx:pt>
          <cx:pt idx="24546">3.75</cx:pt>
          <cx:pt idx="24547">3.75</cx:pt>
          <cx:pt idx="24548">3.75</cx:pt>
          <cx:pt idx="24549">3.75</cx:pt>
          <cx:pt idx="24550">3.75</cx:pt>
          <cx:pt idx="24551">3.75</cx:pt>
          <cx:pt idx="24552">3.75</cx:pt>
          <cx:pt idx="24553">3.75</cx:pt>
          <cx:pt idx="24554">3.75</cx:pt>
          <cx:pt idx="24555">3.75</cx:pt>
          <cx:pt idx="24556">3.75</cx:pt>
          <cx:pt idx="24557">3.75</cx:pt>
          <cx:pt idx="24558">3.75</cx:pt>
          <cx:pt idx="24559">3.75</cx:pt>
          <cx:pt idx="24560">3.75</cx:pt>
          <cx:pt idx="24561">3.75</cx:pt>
          <cx:pt idx="24562">3.75</cx:pt>
          <cx:pt idx="24563">3.75</cx:pt>
          <cx:pt idx="24564">3.75</cx:pt>
          <cx:pt idx="24565">3.75</cx:pt>
          <cx:pt idx="24566">3.75</cx:pt>
          <cx:pt idx="24567">3.75</cx:pt>
          <cx:pt idx="24568">3.75</cx:pt>
          <cx:pt idx="24569">3.75</cx:pt>
          <cx:pt idx="24570">3.75</cx:pt>
          <cx:pt idx="24571">3.75</cx:pt>
          <cx:pt idx="24572">3.75</cx:pt>
          <cx:pt idx="24573">3.75</cx:pt>
          <cx:pt idx="24574">3.75</cx:pt>
          <cx:pt idx="24575">3.75</cx:pt>
          <cx:pt idx="24576">3.75</cx:pt>
          <cx:pt idx="24577">3.75</cx:pt>
          <cx:pt idx="24578">3.75</cx:pt>
          <cx:pt idx="24579">3.75</cx:pt>
          <cx:pt idx="24580">3.75</cx:pt>
          <cx:pt idx="24581">3.75</cx:pt>
          <cx:pt idx="24582">3.75</cx:pt>
          <cx:pt idx="24583">3.75</cx:pt>
          <cx:pt idx="24584">3.75</cx:pt>
          <cx:pt idx="24585">3.75</cx:pt>
          <cx:pt idx="24586">3.75</cx:pt>
          <cx:pt idx="24587">3.75</cx:pt>
          <cx:pt idx="24588">3.75</cx:pt>
          <cx:pt idx="24589">3.75</cx:pt>
          <cx:pt idx="24590">3.75</cx:pt>
          <cx:pt idx="24591">3.75</cx:pt>
          <cx:pt idx="24592">3.75</cx:pt>
          <cx:pt idx="24593">3.75</cx:pt>
          <cx:pt idx="24594">3.75</cx:pt>
          <cx:pt idx="24595">3.75</cx:pt>
          <cx:pt idx="24596">3.75</cx:pt>
          <cx:pt idx="24597">3.75</cx:pt>
          <cx:pt idx="24598">3.75</cx:pt>
          <cx:pt idx="24599">3.75</cx:pt>
          <cx:pt idx="24600">3.75</cx:pt>
          <cx:pt idx="24601">3.75</cx:pt>
          <cx:pt idx="24602">3.75</cx:pt>
          <cx:pt idx="24603">3.75</cx:pt>
          <cx:pt idx="24604">3.75</cx:pt>
          <cx:pt idx="24605">3.75</cx:pt>
          <cx:pt idx="24606">3.75</cx:pt>
          <cx:pt idx="24607">3.75</cx:pt>
          <cx:pt idx="24608">3.75</cx:pt>
          <cx:pt idx="24609">3.75</cx:pt>
          <cx:pt idx="24610">3.75</cx:pt>
          <cx:pt idx="24611">3.75</cx:pt>
          <cx:pt idx="24612">3.75</cx:pt>
          <cx:pt idx="24613">3.75</cx:pt>
          <cx:pt idx="24614">3.75</cx:pt>
          <cx:pt idx="24615">3.75</cx:pt>
          <cx:pt idx="24616">3.75</cx:pt>
          <cx:pt idx="24617">3.75</cx:pt>
          <cx:pt idx="24618">3.75</cx:pt>
          <cx:pt idx="24619">3.75</cx:pt>
          <cx:pt idx="24620">3.75</cx:pt>
          <cx:pt idx="24621">3.75</cx:pt>
          <cx:pt idx="24622">3.75</cx:pt>
          <cx:pt idx="24623">3.75</cx:pt>
          <cx:pt idx="24624">3.75</cx:pt>
          <cx:pt idx="24625">3.75</cx:pt>
          <cx:pt idx="24626">3.75</cx:pt>
          <cx:pt idx="24627">3.75</cx:pt>
          <cx:pt idx="24628">3.75</cx:pt>
          <cx:pt idx="24629">3.75</cx:pt>
          <cx:pt idx="24630">3.75</cx:pt>
          <cx:pt idx="24631">3.75</cx:pt>
          <cx:pt idx="24632">3.75</cx:pt>
          <cx:pt idx="24633">3.75</cx:pt>
          <cx:pt idx="24634">3.75</cx:pt>
          <cx:pt idx="24635">3.75</cx:pt>
          <cx:pt idx="24636">3.75</cx:pt>
          <cx:pt idx="24637">3.75</cx:pt>
          <cx:pt idx="24638">3.75</cx:pt>
          <cx:pt idx="24639">3.75</cx:pt>
          <cx:pt idx="24640">3.75</cx:pt>
          <cx:pt idx="24641">3.75</cx:pt>
          <cx:pt idx="24642">3.75</cx:pt>
          <cx:pt idx="24643">3.75</cx:pt>
          <cx:pt idx="24644">3.75</cx:pt>
          <cx:pt idx="24645">3.75</cx:pt>
          <cx:pt idx="24646">3.75</cx:pt>
          <cx:pt idx="24647">3.75</cx:pt>
          <cx:pt idx="24648">3.75</cx:pt>
          <cx:pt idx="24649">3.75</cx:pt>
          <cx:pt idx="24650">3.75</cx:pt>
          <cx:pt idx="24651">3.75</cx:pt>
          <cx:pt idx="24652">3.75</cx:pt>
          <cx:pt idx="24653">3.75</cx:pt>
          <cx:pt idx="24654">3.75</cx:pt>
          <cx:pt idx="24655">3.75</cx:pt>
          <cx:pt idx="24656">3.75</cx:pt>
          <cx:pt idx="24657">3.75</cx:pt>
          <cx:pt idx="24658">3.75</cx:pt>
          <cx:pt idx="24659">3.75</cx:pt>
          <cx:pt idx="24660">3.75</cx:pt>
          <cx:pt idx="24661">3.75</cx:pt>
          <cx:pt idx="24662">3.75</cx:pt>
          <cx:pt idx="24663">3.75</cx:pt>
          <cx:pt idx="24664">3.75</cx:pt>
          <cx:pt idx="24665">3.75</cx:pt>
          <cx:pt idx="24666">3.75</cx:pt>
          <cx:pt idx="24667">3.75</cx:pt>
          <cx:pt idx="24668">3.75</cx:pt>
          <cx:pt idx="24669">3.75</cx:pt>
          <cx:pt idx="24670">3.75</cx:pt>
          <cx:pt idx="24671">3.75</cx:pt>
          <cx:pt idx="24672">3.75</cx:pt>
          <cx:pt idx="24673">3.75</cx:pt>
          <cx:pt idx="24674">3.75</cx:pt>
          <cx:pt idx="24675">3.75</cx:pt>
          <cx:pt idx="24676">3.75</cx:pt>
          <cx:pt idx="24677">3.75</cx:pt>
          <cx:pt idx="24678">3.75</cx:pt>
          <cx:pt idx="24679">3.75</cx:pt>
          <cx:pt idx="24680">3.75</cx:pt>
          <cx:pt idx="24681">3.75</cx:pt>
          <cx:pt idx="24682">3.75</cx:pt>
          <cx:pt idx="24683">3.75</cx:pt>
          <cx:pt idx="24684">3.75</cx:pt>
          <cx:pt idx="24685">3.75</cx:pt>
          <cx:pt idx="24686">3.75</cx:pt>
          <cx:pt idx="24687">3.75</cx:pt>
          <cx:pt idx="24688">3.75</cx:pt>
          <cx:pt idx="24689">3.75</cx:pt>
          <cx:pt idx="24690">3.75</cx:pt>
          <cx:pt idx="24691">3.75</cx:pt>
          <cx:pt idx="24692">3.75</cx:pt>
          <cx:pt idx="24693">3.75</cx:pt>
          <cx:pt idx="24694">3.75</cx:pt>
          <cx:pt idx="24695">3.75</cx:pt>
          <cx:pt idx="24696">3.75</cx:pt>
          <cx:pt idx="24697">3.75</cx:pt>
          <cx:pt idx="24698">3.75</cx:pt>
          <cx:pt idx="24699">3.75</cx:pt>
          <cx:pt idx="24700">3.75</cx:pt>
          <cx:pt idx="24701">3.75</cx:pt>
          <cx:pt idx="24702">3.75</cx:pt>
          <cx:pt idx="24703">3.75</cx:pt>
          <cx:pt idx="24704">3.75</cx:pt>
          <cx:pt idx="24705">3.75</cx:pt>
          <cx:pt idx="24706">3.75</cx:pt>
          <cx:pt idx="24707">3.75</cx:pt>
          <cx:pt idx="24708">3.75</cx:pt>
          <cx:pt idx="24709">3.75</cx:pt>
          <cx:pt idx="24710">3.75</cx:pt>
          <cx:pt idx="24711">3.75</cx:pt>
          <cx:pt idx="24712">3.75</cx:pt>
          <cx:pt idx="24713">3.75</cx:pt>
          <cx:pt idx="24714">3.75</cx:pt>
          <cx:pt idx="24715">3.75</cx:pt>
          <cx:pt idx="24716">3.75</cx:pt>
          <cx:pt idx="24717">3.75</cx:pt>
          <cx:pt idx="24718">3.75</cx:pt>
          <cx:pt idx="24719">3.75</cx:pt>
          <cx:pt idx="24720">3.75</cx:pt>
          <cx:pt idx="24721">3.75</cx:pt>
          <cx:pt idx="24722">3.75</cx:pt>
          <cx:pt idx="24723">3.75</cx:pt>
          <cx:pt idx="24724">3.75</cx:pt>
          <cx:pt idx="24725">3.75</cx:pt>
          <cx:pt idx="24726">3.75</cx:pt>
          <cx:pt idx="24727">3.75</cx:pt>
          <cx:pt idx="24728">3.75</cx:pt>
          <cx:pt idx="24729">3.75</cx:pt>
          <cx:pt idx="24730">3.75</cx:pt>
          <cx:pt idx="24731">3.75</cx:pt>
          <cx:pt idx="24732">3.75</cx:pt>
          <cx:pt idx="24733">3.75</cx:pt>
          <cx:pt idx="24734">3.75</cx:pt>
          <cx:pt idx="24735">3.75</cx:pt>
          <cx:pt idx="24736">3.75</cx:pt>
          <cx:pt idx="24737">3.75</cx:pt>
          <cx:pt idx="24738">3.75</cx:pt>
          <cx:pt idx="24739">3.75</cx:pt>
          <cx:pt idx="24740">3.75</cx:pt>
          <cx:pt idx="24741">3.75</cx:pt>
          <cx:pt idx="24742">3.75</cx:pt>
          <cx:pt idx="24743">3.75</cx:pt>
          <cx:pt idx="24744">3.75</cx:pt>
          <cx:pt idx="24745">3.75</cx:pt>
          <cx:pt idx="24746">3.75</cx:pt>
          <cx:pt idx="24747">3.75</cx:pt>
          <cx:pt idx="24748">3.75</cx:pt>
          <cx:pt idx="24749">3.75</cx:pt>
          <cx:pt idx="24750">3.75</cx:pt>
          <cx:pt idx="24751">3.75</cx:pt>
          <cx:pt idx="24752">3.75</cx:pt>
          <cx:pt idx="24753">3.75</cx:pt>
          <cx:pt idx="24754">3.75</cx:pt>
          <cx:pt idx="24755">3.75</cx:pt>
          <cx:pt idx="24756">3.75</cx:pt>
          <cx:pt idx="24757">3.75</cx:pt>
          <cx:pt idx="24758">3.75</cx:pt>
          <cx:pt idx="24759">3.75</cx:pt>
          <cx:pt idx="24760">3.75</cx:pt>
          <cx:pt idx="24761">3.75</cx:pt>
          <cx:pt idx="24762">3.75</cx:pt>
          <cx:pt idx="24763">3.75</cx:pt>
          <cx:pt idx="24764">3.75</cx:pt>
          <cx:pt idx="24765">3.75</cx:pt>
          <cx:pt idx="24766">3.75</cx:pt>
          <cx:pt idx="24767">3.75</cx:pt>
          <cx:pt idx="24768">3.75</cx:pt>
          <cx:pt idx="24769">3.75</cx:pt>
          <cx:pt idx="24770">3.75</cx:pt>
          <cx:pt idx="24771">3.75</cx:pt>
          <cx:pt idx="24772">3.75</cx:pt>
          <cx:pt idx="24773">3.75</cx:pt>
          <cx:pt idx="24774">3.75</cx:pt>
          <cx:pt idx="24775">3.75</cx:pt>
          <cx:pt idx="24776">3.75</cx:pt>
          <cx:pt idx="24777">3.75</cx:pt>
          <cx:pt idx="24778">3.75</cx:pt>
          <cx:pt idx="24779">3.75</cx:pt>
          <cx:pt idx="24780">3.75</cx:pt>
          <cx:pt idx="24781">3.75</cx:pt>
          <cx:pt idx="24782">3.75</cx:pt>
          <cx:pt idx="24783">3.75</cx:pt>
          <cx:pt idx="24784">3.75</cx:pt>
          <cx:pt idx="24785">3.75</cx:pt>
          <cx:pt idx="24786">3.75</cx:pt>
          <cx:pt idx="24787">3.75</cx:pt>
          <cx:pt idx="24788">3.75</cx:pt>
          <cx:pt idx="24789">3.75</cx:pt>
          <cx:pt idx="24790">3.75</cx:pt>
          <cx:pt idx="24791">3.75</cx:pt>
          <cx:pt idx="24792">3.75</cx:pt>
          <cx:pt idx="24793">3.75</cx:pt>
          <cx:pt idx="24794">3.75</cx:pt>
          <cx:pt idx="24795">3.75</cx:pt>
          <cx:pt idx="24796">3.75</cx:pt>
          <cx:pt idx="24797">3.75</cx:pt>
          <cx:pt idx="24798">3.75</cx:pt>
          <cx:pt idx="24799">3.75</cx:pt>
          <cx:pt idx="24800">3.75</cx:pt>
          <cx:pt idx="24801">3.75</cx:pt>
          <cx:pt idx="24802">3.75</cx:pt>
          <cx:pt idx="24803">3.75</cx:pt>
          <cx:pt idx="24804">3.75</cx:pt>
          <cx:pt idx="24805">3.75</cx:pt>
          <cx:pt idx="24806">3.75</cx:pt>
          <cx:pt idx="24807">3.75</cx:pt>
          <cx:pt idx="24808">3.75</cx:pt>
          <cx:pt idx="24809">3.75</cx:pt>
          <cx:pt idx="24810">3.75</cx:pt>
          <cx:pt idx="24811">3.75</cx:pt>
          <cx:pt idx="24812">3.75</cx:pt>
          <cx:pt idx="24813">3.75</cx:pt>
          <cx:pt idx="24814">3.75</cx:pt>
          <cx:pt idx="24815">3.75</cx:pt>
          <cx:pt idx="24816">3.75</cx:pt>
          <cx:pt idx="24817">3.75</cx:pt>
          <cx:pt idx="24818">3.75</cx:pt>
          <cx:pt idx="24819">3.75</cx:pt>
          <cx:pt idx="24820">3.75</cx:pt>
          <cx:pt idx="24821">3.75</cx:pt>
          <cx:pt idx="24822">3.75</cx:pt>
          <cx:pt idx="24823">3.75</cx:pt>
          <cx:pt idx="24824">3.75</cx:pt>
          <cx:pt idx="24825">3.75</cx:pt>
          <cx:pt idx="24826">3.75</cx:pt>
          <cx:pt idx="24827">3.75</cx:pt>
          <cx:pt idx="24828">3.75</cx:pt>
          <cx:pt idx="24829">3.75</cx:pt>
          <cx:pt idx="24830">3.75</cx:pt>
          <cx:pt idx="24831">3.75</cx:pt>
          <cx:pt idx="24832">3.75</cx:pt>
          <cx:pt idx="24833">3.75</cx:pt>
          <cx:pt idx="24834">3.75</cx:pt>
          <cx:pt idx="24835">3.75</cx:pt>
          <cx:pt idx="24836">3.75</cx:pt>
          <cx:pt idx="24837">3.75</cx:pt>
          <cx:pt idx="24838">3.75</cx:pt>
          <cx:pt idx="24839">3.75</cx:pt>
          <cx:pt idx="24840">3.75</cx:pt>
          <cx:pt idx="24841">3.75</cx:pt>
          <cx:pt idx="24842">3.75</cx:pt>
          <cx:pt idx="24843">3.75</cx:pt>
          <cx:pt idx="24844">3.75</cx:pt>
          <cx:pt idx="24845">3.75</cx:pt>
          <cx:pt idx="24846">3.75</cx:pt>
          <cx:pt idx="24847">3.75</cx:pt>
          <cx:pt idx="24848">3.75</cx:pt>
          <cx:pt idx="24849">3.75</cx:pt>
          <cx:pt idx="24850">3.75</cx:pt>
          <cx:pt idx="24851">3.75</cx:pt>
          <cx:pt idx="24852">3.75</cx:pt>
          <cx:pt idx="24853">3.75</cx:pt>
          <cx:pt idx="24854">3.75</cx:pt>
          <cx:pt idx="24855">3.75</cx:pt>
          <cx:pt idx="24856">3.75</cx:pt>
          <cx:pt idx="24857">3.75</cx:pt>
          <cx:pt idx="24858">3.75</cx:pt>
          <cx:pt idx="24859">3.75</cx:pt>
          <cx:pt idx="24860">3.75</cx:pt>
          <cx:pt idx="24861">3.75</cx:pt>
          <cx:pt idx="24862">3.75</cx:pt>
          <cx:pt idx="24863">3.75</cx:pt>
          <cx:pt idx="24864">3.75</cx:pt>
          <cx:pt idx="24865">3.75</cx:pt>
          <cx:pt idx="24866">3.75</cx:pt>
          <cx:pt idx="24867">3.75</cx:pt>
          <cx:pt idx="24868">3.75</cx:pt>
          <cx:pt idx="24869">3.75</cx:pt>
          <cx:pt idx="24870">3.75</cx:pt>
          <cx:pt idx="24871">3.75</cx:pt>
          <cx:pt idx="24872">3.75</cx:pt>
          <cx:pt idx="24873">3.75</cx:pt>
          <cx:pt idx="24874">3.75</cx:pt>
          <cx:pt idx="24875">3.75</cx:pt>
          <cx:pt idx="24876">3.75</cx:pt>
          <cx:pt idx="24877">3.75</cx:pt>
          <cx:pt idx="24878">3.75</cx:pt>
          <cx:pt idx="24879">3.75</cx:pt>
          <cx:pt idx="24880">3.75</cx:pt>
          <cx:pt idx="24881">3.75</cx:pt>
          <cx:pt idx="24882">3.75</cx:pt>
          <cx:pt idx="24883">3.75</cx:pt>
          <cx:pt idx="24884">3.75</cx:pt>
          <cx:pt idx="24885">3.75</cx:pt>
          <cx:pt idx="24886">3.75</cx:pt>
          <cx:pt idx="24887">3.75</cx:pt>
          <cx:pt idx="24888">3.75</cx:pt>
          <cx:pt idx="24889">3.75</cx:pt>
          <cx:pt idx="24890">3.75</cx:pt>
          <cx:pt idx="24891">3.75</cx:pt>
          <cx:pt idx="24892">3.75</cx:pt>
          <cx:pt idx="24893">3.75</cx:pt>
          <cx:pt idx="24894">3.75</cx:pt>
          <cx:pt idx="24895">3.75</cx:pt>
          <cx:pt idx="24896">3.75</cx:pt>
          <cx:pt idx="24897">3.75</cx:pt>
          <cx:pt idx="24898">3.75</cx:pt>
          <cx:pt idx="24899">3.75</cx:pt>
          <cx:pt idx="24900">3.75</cx:pt>
          <cx:pt idx="24901">3.75</cx:pt>
          <cx:pt idx="24902">3.75</cx:pt>
          <cx:pt idx="24903">3.75</cx:pt>
          <cx:pt idx="24904">3.75</cx:pt>
          <cx:pt idx="24905">3.75</cx:pt>
          <cx:pt idx="24906">3.75</cx:pt>
          <cx:pt idx="24907">3.75</cx:pt>
          <cx:pt idx="24908">3.75</cx:pt>
          <cx:pt idx="24909">3.75</cx:pt>
          <cx:pt idx="24910">3.75</cx:pt>
          <cx:pt idx="24911">3.75</cx:pt>
          <cx:pt idx="24912">3.75</cx:pt>
          <cx:pt idx="24913">3.75</cx:pt>
          <cx:pt idx="24914">3.75</cx:pt>
          <cx:pt idx="24915">3.75</cx:pt>
          <cx:pt idx="24916">3.75</cx:pt>
          <cx:pt idx="24917">3.75</cx:pt>
          <cx:pt idx="24918">3.75</cx:pt>
          <cx:pt idx="24919">3.75</cx:pt>
          <cx:pt idx="24920">3.75</cx:pt>
          <cx:pt idx="24921">3.75</cx:pt>
          <cx:pt idx="24922">3.75</cx:pt>
          <cx:pt idx="24923">3.75</cx:pt>
          <cx:pt idx="24924">3.75</cx:pt>
          <cx:pt idx="24925">3.75</cx:pt>
          <cx:pt idx="24926">3.75</cx:pt>
          <cx:pt idx="24927">3.75</cx:pt>
          <cx:pt idx="24928">3.75</cx:pt>
          <cx:pt idx="24929">3.75</cx:pt>
          <cx:pt idx="24930">3.75</cx:pt>
          <cx:pt idx="24931">3.75</cx:pt>
          <cx:pt idx="24932">3.75</cx:pt>
          <cx:pt idx="24933">3.75</cx:pt>
          <cx:pt idx="24934">3.75</cx:pt>
          <cx:pt idx="24935">3.75</cx:pt>
          <cx:pt idx="24936">3.75</cx:pt>
          <cx:pt idx="24937">3.75</cx:pt>
          <cx:pt idx="24938">3.75</cx:pt>
          <cx:pt idx="24939">3.75</cx:pt>
          <cx:pt idx="24940">3.75</cx:pt>
          <cx:pt idx="24941">3.75</cx:pt>
          <cx:pt idx="24942">3.75</cx:pt>
          <cx:pt idx="24943">3.75</cx:pt>
          <cx:pt idx="24944">3.75</cx:pt>
          <cx:pt idx="24945">3.75</cx:pt>
          <cx:pt idx="24946">3.75</cx:pt>
          <cx:pt idx="24947">3.75</cx:pt>
          <cx:pt idx="24948">3.75</cx:pt>
          <cx:pt idx="24949">3.75</cx:pt>
          <cx:pt idx="24950">3.75</cx:pt>
          <cx:pt idx="24951">3.75</cx:pt>
          <cx:pt idx="24952">3.75</cx:pt>
          <cx:pt idx="24953">3.75</cx:pt>
          <cx:pt idx="24954">3.75</cx:pt>
          <cx:pt idx="24955">3.75</cx:pt>
          <cx:pt idx="24956">3.75</cx:pt>
          <cx:pt idx="24957">3.75</cx:pt>
          <cx:pt idx="24958">3.75</cx:pt>
          <cx:pt idx="24959">3.75</cx:pt>
          <cx:pt idx="24960">3.75</cx:pt>
          <cx:pt idx="24961">3.75</cx:pt>
          <cx:pt idx="24962">3.75</cx:pt>
          <cx:pt idx="24963">3.75</cx:pt>
          <cx:pt idx="24964">3.75</cx:pt>
          <cx:pt idx="24965">3.75</cx:pt>
          <cx:pt idx="24966">3.75</cx:pt>
          <cx:pt idx="24967">3.75</cx:pt>
          <cx:pt idx="24968">3.75</cx:pt>
          <cx:pt idx="24969">3.75</cx:pt>
          <cx:pt idx="24970">3.75</cx:pt>
          <cx:pt idx="24971">3.75</cx:pt>
          <cx:pt idx="24972">3.75</cx:pt>
          <cx:pt idx="24973">3.75</cx:pt>
          <cx:pt idx="24974">3.75</cx:pt>
          <cx:pt idx="24975">3.75</cx:pt>
          <cx:pt idx="24976">3.75</cx:pt>
          <cx:pt idx="24977">3.75</cx:pt>
          <cx:pt idx="24978">3.75</cx:pt>
          <cx:pt idx="24979">3.75</cx:pt>
          <cx:pt idx="24980">3.75</cx:pt>
          <cx:pt idx="24981">3.75</cx:pt>
          <cx:pt idx="24982">3.75</cx:pt>
          <cx:pt idx="24983">3.75</cx:pt>
          <cx:pt idx="24984">3.75</cx:pt>
          <cx:pt idx="24985">3.75</cx:pt>
          <cx:pt idx="24986">3.75</cx:pt>
          <cx:pt idx="24987">3.75</cx:pt>
          <cx:pt idx="24988">3.75</cx:pt>
          <cx:pt idx="24989">3.75</cx:pt>
          <cx:pt idx="24990">3.75</cx:pt>
          <cx:pt idx="24991">3.75</cx:pt>
          <cx:pt idx="24992">3.75</cx:pt>
          <cx:pt idx="24993">3.75</cx:pt>
          <cx:pt idx="24994">3.75</cx:pt>
          <cx:pt idx="24995">3.75</cx:pt>
          <cx:pt idx="24996">3.75</cx:pt>
          <cx:pt idx="24997">3.75</cx:pt>
          <cx:pt idx="24998">3.75</cx:pt>
          <cx:pt idx="24999">3.75</cx:pt>
          <cx:pt idx="25000">3.75</cx:pt>
          <cx:pt idx="25001">3.75</cx:pt>
          <cx:pt idx="25002">3.75</cx:pt>
          <cx:pt idx="25003">3.75</cx:pt>
          <cx:pt idx="25004">3.75</cx:pt>
          <cx:pt idx="25005">3.75</cx:pt>
          <cx:pt idx="25006">3.75</cx:pt>
          <cx:pt idx="25007">3.75</cx:pt>
          <cx:pt idx="25008">3.75</cx:pt>
          <cx:pt idx="25009">3.75</cx:pt>
          <cx:pt idx="25010">3.75</cx:pt>
          <cx:pt idx="25011">3.75</cx:pt>
          <cx:pt idx="25012">3.75</cx:pt>
          <cx:pt idx="25013">3.75</cx:pt>
          <cx:pt idx="25014">3.75</cx:pt>
          <cx:pt idx="25015">3.75</cx:pt>
          <cx:pt idx="25016">3.75</cx:pt>
          <cx:pt idx="25017">3.75</cx:pt>
          <cx:pt idx="25018">3.75</cx:pt>
          <cx:pt idx="25019">3.75</cx:pt>
          <cx:pt idx="25020">3.75</cx:pt>
          <cx:pt idx="25021">3.75</cx:pt>
          <cx:pt idx="25022">3.75</cx:pt>
          <cx:pt idx="25023">3.75</cx:pt>
          <cx:pt idx="25024">3.75</cx:pt>
          <cx:pt idx="25025">3.75</cx:pt>
          <cx:pt idx="25026">3.75</cx:pt>
          <cx:pt idx="25027">3.75</cx:pt>
          <cx:pt idx="25028">3.75</cx:pt>
          <cx:pt idx="25029">3.75</cx:pt>
          <cx:pt idx="25030">3.75</cx:pt>
          <cx:pt idx="25031">3.75</cx:pt>
          <cx:pt idx="25032">3.75</cx:pt>
          <cx:pt idx="25033">3.75</cx:pt>
          <cx:pt idx="25034">3.75</cx:pt>
          <cx:pt idx="25035">3.75</cx:pt>
          <cx:pt idx="25036">3.75</cx:pt>
          <cx:pt idx="25037">3.75</cx:pt>
          <cx:pt idx="25038">3.75</cx:pt>
          <cx:pt idx="25039">3.75</cx:pt>
          <cx:pt idx="25040">3.75</cx:pt>
          <cx:pt idx="25041">3.75</cx:pt>
          <cx:pt idx="25042">3.75</cx:pt>
          <cx:pt idx="25043">3.75</cx:pt>
          <cx:pt idx="25044">3.75</cx:pt>
          <cx:pt idx="25045">3.75</cx:pt>
          <cx:pt idx="25046">3.75</cx:pt>
          <cx:pt idx="25047">3.75</cx:pt>
          <cx:pt idx="25048">3.75</cx:pt>
          <cx:pt idx="25049">3.75</cx:pt>
          <cx:pt idx="25050">3.75</cx:pt>
          <cx:pt idx="25051">3.75</cx:pt>
          <cx:pt idx="25052">3.75</cx:pt>
          <cx:pt idx="25053">3.75</cx:pt>
          <cx:pt idx="25054">3.75</cx:pt>
          <cx:pt idx="25055">3.75</cx:pt>
          <cx:pt idx="25056">3.75</cx:pt>
          <cx:pt idx="25057">3.75</cx:pt>
          <cx:pt idx="25058">3.75</cx:pt>
          <cx:pt idx="25059">3.75</cx:pt>
          <cx:pt idx="25060">3.75</cx:pt>
          <cx:pt idx="25061">3.75</cx:pt>
          <cx:pt idx="25062">3.75</cx:pt>
          <cx:pt idx="25063">3.75</cx:pt>
          <cx:pt idx="25064">3.75</cx:pt>
          <cx:pt idx="25065">3.75</cx:pt>
          <cx:pt idx="25066">3.75</cx:pt>
          <cx:pt idx="25067">3.75</cx:pt>
          <cx:pt idx="25068">3.75</cx:pt>
          <cx:pt idx="25069">3.75</cx:pt>
          <cx:pt idx="25070">3.75</cx:pt>
          <cx:pt idx="25071">3.75</cx:pt>
          <cx:pt idx="25072">3.75</cx:pt>
          <cx:pt idx="25073">3.75</cx:pt>
          <cx:pt idx="25074">3.75</cx:pt>
          <cx:pt idx="25075">3.75</cx:pt>
          <cx:pt idx="25076">3.75</cx:pt>
          <cx:pt idx="25077">3.75</cx:pt>
          <cx:pt idx="25078">3.75</cx:pt>
          <cx:pt idx="25079">3.75</cx:pt>
          <cx:pt idx="25080">3.75</cx:pt>
          <cx:pt idx="25081">3.75</cx:pt>
          <cx:pt idx="25082">3.75</cx:pt>
          <cx:pt idx="25083">3.75</cx:pt>
          <cx:pt idx="25084">3.75</cx:pt>
          <cx:pt idx="25085">3.75</cx:pt>
          <cx:pt idx="25086">3.75</cx:pt>
          <cx:pt idx="25087">3.75</cx:pt>
          <cx:pt idx="25088">3.75</cx:pt>
          <cx:pt idx="25089">3.75</cx:pt>
          <cx:pt idx="25090">3.75</cx:pt>
          <cx:pt idx="25091">3.75</cx:pt>
          <cx:pt idx="25092">3.75</cx:pt>
          <cx:pt idx="25093">3.75</cx:pt>
          <cx:pt idx="25094">3.75</cx:pt>
          <cx:pt idx="25095">3.75</cx:pt>
          <cx:pt idx="25096">3.75</cx:pt>
          <cx:pt idx="25097">3.75</cx:pt>
          <cx:pt idx="25098">3.75</cx:pt>
          <cx:pt idx="25099">3.75</cx:pt>
          <cx:pt idx="25100">3.75</cx:pt>
          <cx:pt idx="25101">3.75</cx:pt>
          <cx:pt idx="25102">3.75</cx:pt>
          <cx:pt idx="25103">3.75</cx:pt>
          <cx:pt idx="25104">3.75</cx:pt>
          <cx:pt idx="25105">3.75</cx:pt>
          <cx:pt idx="25106">3.75</cx:pt>
          <cx:pt idx="25107">3.75</cx:pt>
          <cx:pt idx="25108">3.75</cx:pt>
          <cx:pt idx="25109">3.75</cx:pt>
          <cx:pt idx="25110">3.75</cx:pt>
          <cx:pt idx="25111">3.75</cx:pt>
          <cx:pt idx="25112">3.75</cx:pt>
          <cx:pt idx="25113">3.75</cx:pt>
          <cx:pt idx="25114">3.75</cx:pt>
          <cx:pt idx="25115">3.75</cx:pt>
          <cx:pt idx="25116">3.75</cx:pt>
          <cx:pt idx="25117">3.75</cx:pt>
          <cx:pt idx="25118">3.75</cx:pt>
          <cx:pt idx="25119">3.75</cx:pt>
          <cx:pt idx="25120">3.75</cx:pt>
          <cx:pt idx="25121">3.75</cx:pt>
          <cx:pt idx="25122">3.75</cx:pt>
          <cx:pt idx="25123">3.75</cx:pt>
          <cx:pt idx="25124">3.75</cx:pt>
          <cx:pt idx="25125">3.75</cx:pt>
          <cx:pt idx="25126">3.75</cx:pt>
          <cx:pt idx="25127">3.75</cx:pt>
          <cx:pt idx="25128">3.75</cx:pt>
          <cx:pt idx="25129">3.75</cx:pt>
          <cx:pt idx="25130">3.75</cx:pt>
          <cx:pt idx="25131">3.75</cx:pt>
          <cx:pt idx="25132">3.75</cx:pt>
          <cx:pt idx="25133">3.75</cx:pt>
          <cx:pt idx="25134">3.75</cx:pt>
          <cx:pt idx="25135">3.75</cx:pt>
          <cx:pt idx="25136">3.75</cx:pt>
          <cx:pt idx="25137">3.75</cx:pt>
          <cx:pt idx="25138">3.75</cx:pt>
          <cx:pt idx="25139">3.75</cx:pt>
          <cx:pt idx="25140">3.75</cx:pt>
          <cx:pt idx="25141">3.75</cx:pt>
          <cx:pt idx="25142">3.75</cx:pt>
          <cx:pt idx="25143">3.75</cx:pt>
          <cx:pt idx="25144">3.75</cx:pt>
          <cx:pt idx="25145">3.75</cx:pt>
          <cx:pt idx="25146">3.75</cx:pt>
          <cx:pt idx="25147">3.75</cx:pt>
          <cx:pt idx="25148">3.75</cx:pt>
          <cx:pt idx="25149">3.75</cx:pt>
          <cx:pt idx="25150">3.75</cx:pt>
          <cx:pt idx="25151">3.75</cx:pt>
          <cx:pt idx="25152">3.75</cx:pt>
          <cx:pt idx="25153">3.75</cx:pt>
          <cx:pt idx="25154">3.75</cx:pt>
          <cx:pt idx="25155">3.75</cx:pt>
          <cx:pt idx="25156">3.75</cx:pt>
          <cx:pt idx="25157">3.75</cx:pt>
          <cx:pt idx="25158">3.75</cx:pt>
          <cx:pt idx="25159">3.75</cx:pt>
          <cx:pt idx="25160">3.75</cx:pt>
          <cx:pt idx="25161">3.75</cx:pt>
          <cx:pt idx="25162">3.75</cx:pt>
          <cx:pt idx="25163">3.75</cx:pt>
          <cx:pt idx="25164">3.75</cx:pt>
          <cx:pt idx="25165">3.75</cx:pt>
          <cx:pt idx="25166">3.75</cx:pt>
          <cx:pt idx="25167">3.75</cx:pt>
          <cx:pt idx="25168">3.75</cx:pt>
          <cx:pt idx="25169">3.75</cx:pt>
          <cx:pt idx="25170">3.75</cx:pt>
          <cx:pt idx="25171">3.75</cx:pt>
          <cx:pt idx="25172">3.75</cx:pt>
          <cx:pt idx="25173">3.75</cx:pt>
          <cx:pt idx="25174">3.75</cx:pt>
          <cx:pt idx="25175">3.75</cx:pt>
          <cx:pt idx="25176">3.75</cx:pt>
          <cx:pt idx="25177">3.75</cx:pt>
          <cx:pt idx="25178">3.75</cx:pt>
          <cx:pt idx="25179">3.75</cx:pt>
          <cx:pt idx="25180">3.75</cx:pt>
          <cx:pt idx="25181">3.75</cx:pt>
          <cx:pt idx="25182">3.75</cx:pt>
          <cx:pt idx="25183">3.75</cx:pt>
          <cx:pt idx="25184">3.75</cx:pt>
          <cx:pt idx="25185">3.75</cx:pt>
          <cx:pt idx="25186">3.75</cx:pt>
          <cx:pt idx="25187">3.75</cx:pt>
          <cx:pt idx="25188">3.75</cx:pt>
          <cx:pt idx="25189">3.75</cx:pt>
          <cx:pt idx="25190">3.75</cx:pt>
          <cx:pt idx="25191">3.75</cx:pt>
          <cx:pt idx="25192">3.75</cx:pt>
          <cx:pt idx="25193">3.75</cx:pt>
          <cx:pt idx="25194">3.75</cx:pt>
          <cx:pt idx="25195">3.75</cx:pt>
          <cx:pt idx="25196">3.75</cx:pt>
          <cx:pt idx="25197">3.75</cx:pt>
          <cx:pt idx="25198">3.75</cx:pt>
          <cx:pt idx="25199">3.75</cx:pt>
          <cx:pt idx="25200">3.75</cx:pt>
          <cx:pt idx="25201">3.75</cx:pt>
          <cx:pt idx="25202">3.75</cx:pt>
          <cx:pt idx="25203">3.75</cx:pt>
          <cx:pt idx="25204">3.75</cx:pt>
          <cx:pt idx="25205">3.75</cx:pt>
          <cx:pt idx="25206">3.75</cx:pt>
          <cx:pt idx="25207">3.75</cx:pt>
          <cx:pt idx="25208">3.75</cx:pt>
          <cx:pt idx="25209">3.75</cx:pt>
          <cx:pt idx="25210">3.75</cx:pt>
          <cx:pt idx="25211">3.75</cx:pt>
          <cx:pt idx="25212">3.75</cx:pt>
          <cx:pt idx="25213">3.75</cx:pt>
          <cx:pt idx="25214">3.75</cx:pt>
          <cx:pt idx="25215">3.75</cx:pt>
          <cx:pt idx="25216">3.75</cx:pt>
          <cx:pt idx="25217">3.75</cx:pt>
          <cx:pt idx="25218">3.75</cx:pt>
          <cx:pt idx="25219">3.75</cx:pt>
          <cx:pt idx="25220">3.75</cx:pt>
          <cx:pt idx="25221">3.75</cx:pt>
          <cx:pt idx="25222">3.75</cx:pt>
          <cx:pt idx="25223">3.75</cx:pt>
          <cx:pt idx="25224">3.75</cx:pt>
          <cx:pt idx="25225">3.75</cx:pt>
          <cx:pt idx="25226">3.75</cx:pt>
          <cx:pt idx="25227">3.75</cx:pt>
          <cx:pt idx="25228">3.75</cx:pt>
          <cx:pt idx="25229">3.75</cx:pt>
          <cx:pt idx="25230">3.75</cx:pt>
          <cx:pt idx="25231">3.75</cx:pt>
          <cx:pt idx="25232">3.75</cx:pt>
          <cx:pt idx="25233">3.75</cx:pt>
          <cx:pt idx="25234">3.75</cx:pt>
          <cx:pt idx="25235">3.75</cx:pt>
          <cx:pt idx="25236">3.75</cx:pt>
          <cx:pt idx="25237">3.75</cx:pt>
          <cx:pt idx="25238">3.75</cx:pt>
          <cx:pt idx="25239">3.75</cx:pt>
          <cx:pt idx="25240">3.75</cx:pt>
          <cx:pt idx="25241">3.75</cx:pt>
          <cx:pt idx="25242">3.75</cx:pt>
          <cx:pt idx="25243">3.75</cx:pt>
          <cx:pt idx="25244">3.75</cx:pt>
          <cx:pt idx="25245">3.75</cx:pt>
          <cx:pt idx="25246">3.75</cx:pt>
          <cx:pt idx="25247">3.75</cx:pt>
          <cx:pt idx="25248">3.75</cx:pt>
          <cx:pt idx="25249">3.75</cx:pt>
          <cx:pt idx="25250">3.75</cx:pt>
          <cx:pt idx="25251">3.75</cx:pt>
          <cx:pt idx="25252">3.75</cx:pt>
          <cx:pt idx="25253">3.75</cx:pt>
          <cx:pt idx="25254">3.75</cx:pt>
          <cx:pt idx="25255">3.75</cx:pt>
          <cx:pt idx="25256">3.75</cx:pt>
          <cx:pt idx="25257">3.75</cx:pt>
          <cx:pt idx="25258">3.75</cx:pt>
          <cx:pt idx="25259">3.75</cx:pt>
          <cx:pt idx="25260">3.75</cx:pt>
          <cx:pt idx="25261">3.75</cx:pt>
          <cx:pt idx="25262">3.75</cx:pt>
          <cx:pt idx="25263">3.75</cx:pt>
          <cx:pt idx="25264">3.75</cx:pt>
          <cx:pt idx="25265">3.75</cx:pt>
          <cx:pt idx="25266">3.75</cx:pt>
          <cx:pt idx="25267">3.75</cx:pt>
          <cx:pt idx="25268">3.75</cx:pt>
          <cx:pt idx="25269">3.75</cx:pt>
          <cx:pt idx="25270">3.75</cx:pt>
          <cx:pt idx="25271">3.75</cx:pt>
          <cx:pt idx="25272">3.75</cx:pt>
          <cx:pt idx="25273">3.75</cx:pt>
          <cx:pt idx="25274">3.75</cx:pt>
          <cx:pt idx="25275">3.75</cx:pt>
          <cx:pt idx="25276">3.75</cx:pt>
          <cx:pt idx="25277">3.75</cx:pt>
          <cx:pt idx="25278">3.75</cx:pt>
          <cx:pt idx="25279">3.75</cx:pt>
          <cx:pt idx="25280">3.75</cx:pt>
          <cx:pt idx="25281">3.75</cx:pt>
          <cx:pt idx="25282">3.75</cx:pt>
          <cx:pt idx="25283">3.75</cx:pt>
          <cx:pt idx="25284">3.75</cx:pt>
          <cx:pt idx="25285">3.75</cx:pt>
          <cx:pt idx="25286">3.75</cx:pt>
          <cx:pt idx="25287">3.75</cx:pt>
          <cx:pt idx="25288">3.75</cx:pt>
          <cx:pt idx="25289">3.75</cx:pt>
          <cx:pt idx="25290">3.75</cx:pt>
          <cx:pt idx="25291">3.75</cx:pt>
          <cx:pt idx="25292">3.75</cx:pt>
          <cx:pt idx="25293">3.75</cx:pt>
          <cx:pt idx="25294">3.75</cx:pt>
          <cx:pt idx="25295">3.75</cx:pt>
          <cx:pt idx="25296">3.75</cx:pt>
          <cx:pt idx="25297">3.75</cx:pt>
          <cx:pt idx="25298">3.75</cx:pt>
          <cx:pt idx="25299">3.75</cx:pt>
          <cx:pt idx="25300">3.75</cx:pt>
          <cx:pt idx="25301">3.75</cx:pt>
          <cx:pt idx="25302">3.75</cx:pt>
          <cx:pt idx="25303">3.75</cx:pt>
          <cx:pt idx="25304">3.75</cx:pt>
          <cx:pt idx="25305">3.75</cx:pt>
          <cx:pt idx="25306">3.75</cx:pt>
          <cx:pt idx="25307">3.75</cx:pt>
          <cx:pt idx="25308">3.75</cx:pt>
          <cx:pt idx="25309">3.75</cx:pt>
          <cx:pt idx="25310">3.75</cx:pt>
          <cx:pt idx="25311">3.75</cx:pt>
          <cx:pt idx="25312">3.75</cx:pt>
          <cx:pt idx="25313">3.75</cx:pt>
          <cx:pt idx="25314">3.75</cx:pt>
          <cx:pt idx="25315">3.75</cx:pt>
          <cx:pt idx="25316">3.75</cx:pt>
          <cx:pt idx="25317">3.75</cx:pt>
          <cx:pt idx="25318">3.75</cx:pt>
          <cx:pt idx="25319">3.75</cx:pt>
          <cx:pt idx="25320">3.75</cx:pt>
          <cx:pt idx="25321">3.75</cx:pt>
          <cx:pt idx="25322">3.75</cx:pt>
          <cx:pt idx="25323">3.75</cx:pt>
          <cx:pt idx="25324">3.75</cx:pt>
          <cx:pt idx="25325">3.75</cx:pt>
          <cx:pt idx="25326">3.75</cx:pt>
          <cx:pt idx="25327">3.75</cx:pt>
          <cx:pt idx="25328">3.75</cx:pt>
          <cx:pt idx="25329">3.75</cx:pt>
          <cx:pt idx="25330">3.75</cx:pt>
          <cx:pt idx="25331">3.75</cx:pt>
          <cx:pt idx="25332">3.75</cx:pt>
          <cx:pt idx="25333">3.75</cx:pt>
          <cx:pt idx="25334">3.75</cx:pt>
          <cx:pt idx="25335">3.75</cx:pt>
          <cx:pt idx="25336">3.75</cx:pt>
          <cx:pt idx="25337">3.75</cx:pt>
          <cx:pt idx="25338">3.75</cx:pt>
          <cx:pt idx="25339">3.75</cx:pt>
          <cx:pt idx="25340">3.75</cx:pt>
          <cx:pt idx="25341">3.75</cx:pt>
          <cx:pt idx="25342">3.75</cx:pt>
          <cx:pt idx="25343">3.75</cx:pt>
          <cx:pt idx="25344">3.75</cx:pt>
          <cx:pt idx="25345">3.75</cx:pt>
          <cx:pt idx="25346">3.75</cx:pt>
          <cx:pt idx="25347">3.75</cx:pt>
          <cx:pt idx="25348">3.75</cx:pt>
          <cx:pt idx="25349">3.75</cx:pt>
          <cx:pt idx="25350">3.75</cx:pt>
          <cx:pt idx="25351">3.75</cx:pt>
          <cx:pt idx="25352">3.75</cx:pt>
          <cx:pt idx="25353">3.75</cx:pt>
          <cx:pt idx="25354">3.75</cx:pt>
          <cx:pt idx="25355">3.75</cx:pt>
          <cx:pt idx="25356">3.75</cx:pt>
          <cx:pt idx="25357">3.75</cx:pt>
          <cx:pt idx="25358">3.75</cx:pt>
          <cx:pt idx="25359">3.75</cx:pt>
          <cx:pt idx="25360">3.75</cx:pt>
          <cx:pt idx="25361">3.75</cx:pt>
          <cx:pt idx="25362">3.75</cx:pt>
          <cx:pt idx="25363">3.75</cx:pt>
          <cx:pt idx="25364">3.75</cx:pt>
          <cx:pt idx="25365">3.75</cx:pt>
          <cx:pt idx="25366">3.75</cx:pt>
          <cx:pt idx="25367">3.75</cx:pt>
          <cx:pt idx="25368">3.75</cx:pt>
          <cx:pt idx="25369">3.75</cx:pt>
          <cx:pt idx="25370">3.75</cx:pt>
          <cx:pt idx="25371">3.75</cx:pt>
          <cx:pt idx="25372">3.75</cx:pt>
          <cx:pt idx="25373">3.75</cx:pt>
          <cx:pt idx="25374">3.75</cx:pt>
          <cx:pt idx="25375">3.75</cx:pt>
          <cx:pt idx="25376">3.75</cx:pt>
          <cx:pt idx="25377">3.75</cx:pt>
          <cx:pt idx="25378">3.75</cx:pt>
          <cx:pt idx="25379">3.75</cx:pt>
          <cx:pt idx="25380">3.75</cx:pt>
          <cx:pt idx="25381">3.75</cx:pt>
          <cx:pt idx="25382">3.75</cx:pt>
          <cx:pt idx="25383">3.75</cx:pt>
          <cx:pt idx="25384">3.75</cx:pt>
          <cx:pt idx="25385">3.75</cx:pt>
          <cx:pt idx="25386">3.75</cx:pt>
          <cx:pt idx="25387">3.75</cx:pt>
          <cx:pt idx="25388">3.75</cx:pt>
          <cx:pt idx="25389">3.75</cx:pt>
          <cx:pt idx="25390">3.75</cx:pt>
          <cx:pt idx="25391">3.75</cx:pt>
          <cx:pt idx="25392">3.75</cx:pt>
          <cx:pt idx="25393">3.75</cx:pt>
          <cx:pt idx="25394">3.75</cx:pt>
          <cx:pt idx="25395">3.75</cx:pt>
          <cx:pt idx="25396">3.75</cx:pt>
          <cx:pt idx="25397">3.75</cx:pt>
          <cx:pt idx="25398">3.75</cx:pt>
          <cx:pt idx="25399">3.75</cx:pt>
          <cx:pt idx="25400">3.75</cx:pt>
          <cx:pt idx="25401">3.75</cx:pt>
          <cx:pt idx="25402">3.75</cx:pt>
          <cx:pt idx="25403">3.75</cx:pt>
          <cx:pt idx="25404">3.75</cx:pt>
          <cx:pt idx="25405">3.75</cx:pt>
          <cx:pt idx="25406">3.75</cx:pt>
          <cx:pt idx="25407">3.75</cx:pt>
          <cx:pt idx="25408">3.75</cx:pt>
          <cx:pt idx="25409">3.75</cx:pt>
          <cx:pt idx="25410">3.75</cx:pt>
          <cx:pt idx="25411">3.75</cx:pt>
          <cx:pt idx="25412">3.75</cx:pt>
          <cx:pt idx="25413">3.75</cx:pt>
          <cx:pt idx="25414">3.75</cx:pt>
          <cx:pt idx="25415">3.75</cx:pt>
          <cx:pt idx="25416">3.75</cx:pt>
          <cx:pt idx="25417">3.75</cx:pt>
          <cx:pt idx="25418">3.75</cx:pt>
          <cx:pt idx="25419">3.75</cx:pt>
          <cx:pt idx="25420">3.75</cx:pt>
          <cx:pt idx="25421">3.75</cx:pt>
          <cx:pt idx="25422">3.75</cx:pt>
          <cx:pt idx="25423">3.75</cx:pt>
          <cx:pt idx="25424">3.75</cx:pt>
          <cx:pt idx="25425">3.75</cx:pt>
          <cx:pt idx="25426">3.75</cx:pt>
          <cx:pt idx="25427">3.75</cx:pt>
          <cx:pt idx="25428">3.75</cx:pt>
          <cx:pt idx="25429">3.75</cx:pt>
          <cx:pt idx="25430">3.75</cx:pt>
          <cx:pt idx="25431">3.75</cx:pt>
          <cx:pt idx="25432">3.75</cx:pt>
          <cx:pt idx="25433">3.75</cx:pt>
          <cx:pt idx="25434">3.75</cx:pt>
          <cx:pt idx="25435">3.75</cx:pt>
          <cx:pt idx="25436">3.75</cx:pt>
          <cx:pt idx="25437">3.75</cx:pt>
          <cx:pt idx="25438">3.75</cx:pt>
          <cx:pt idx="25439">3.75</cx:pt>
          <cx:pt idx="25440">3.75</cx:pt>
          <cx:pt idx="25441">3.75</cx:pt>
          <cx:pt idx="25442">3.75</cx:pt>
          <cx:pt idx="25443">3.75</cx:pt>
          <cx:pt idx="25444">3.75</cx:pt>
          <cx:pt idx="25445">3.75</cx:pt>
          <cx:pt idx="25446">3.75</cx:pt>
          <cx:pt idx="25447">3.75</cx:pt>
          <cx:pt idx="25448">3.75</cx:pt>
          <cx:pt idx="25449">3.75</cx:pt>
          <cx:pt idx="25450">3.75</cx:pt>
          <cx:pt idx="25451">3.75</cx:pt>
          <cx:pt idx="25452">3.75</cx:pt>
          <cx:pt idx="25453">3.75</cx:pt>
          <cx:pt idx="25454">3.75</cx:pt>
          <cx:pt idx="25455">3.75</cx:pt>
          <cx:pt idx="25456">3.75</cx:pt>
          <cx:pt idx="25457">3.75</cx:pt>
          <cx:pt idx="25458">3.75</cx:pt>
          <cx:pt idx="25459">3.75</cx:pt>
          <cx:pt idx="25460">3.75</cx:pt>
          <cx:pt idx="25461">3.75</cx:pt>
          <cx:pt idx="25462">3.75</cx:pt>
          <cx:pt idx="25463">3.75</cx:pt>
          <cx:pt idx="25464">3.75</cx:pt>
          <cx:pt idx="25465">3.75</cx:pt>
          <cx:pt idx="25466">3.75</cx:pt>
          <cx:pt idx="25467">3.75</cx:pt>
          <cx:pt idx="25468">3.75</cx:pt>
          <cx:pt idx="25469">3.75</cx:pt>
          <cx:pt idx="25470">3.75</cx:pt>
          <cx:pt idx="25471">3.75</cx:pt>
          <cx:pt idx="25472">3.75</cx:pt>
          <cx:pt idx="25473">3.75</cx:pt>
          <cx:pt idx="25474">3.75</cx:pt>
          <cx:pt idx="25475">3.75</cx:pt>
          <cx:pt idx="25476">3.75</cx:pt>
          <cx:pt idx="25477">3.75</cx:pt>
          <cx:pt idx="25478">3.75</cx:pt>
          <cx:pt idx="25479">3.75</cx:pt>
          <cx:pt idx="25480">3.75</cx:pt>
          <cx:pt idx="25481">3.75</cx:pt>
          <cx:pt idx="25482">3.75</cx:pt>
          <cx:pt idx="25483">3.75</cx:pt>
          <cx:pt idx="25484">3.75</cx:pt>
          <cx:pt idx="25485">3.75</cx:pt>
          <cx:pt idx="25486">3.75</cx:pt>
          <cx:pt idx="25487">3.75</cx:pt>
          <cx:pt idx="25488">3.75</cx:pt>
          <cx:pt idx="25489">3.75</cx:pt>
          <cx:pt idx="25490">3.75</cx:pt>
          <cx:pt idx="25491">3.75</cx:pt>
          <cx:pt idx="25492">3.75</cx:pt>
          <cx:pt idx="25493">3.75</cx:pt>
          <cx:pt idx="25494">3.75</cx:pt>
          <cx:pt idx="25495">3.75</cx:pt>
          <cx:pt idx="25496">3.75</cx:pt>
          <cx:pt idx="25497">3.75</cx:pt>
          <cx:pt idx="25498">3.75</cx:pt>
          <cx:pt idx="25499">3.75</cx:pt>
          <cx:pt idx="25500">3.75</cx:pt>
          <cx:pt idx="25501">3.75</cx:pt>
          <cx:pt idx="25502">3.75</cx:pt>
          <cx:pt idx="25503">3.75</cx:pt>
          <cx:pt idx="25504">3.75</cx:pt>
          <cx:pt idx="25505">3.75</cx:pt>
          <cx:pt idx="25506">3.75</cx:pt>
          <cx:pt idx="25507">3.75</cx:pt>
          <cx:pt idx="25508">3.75</cx:pt>
          <cx:pt idx="25509">3.75</cx:pt>
          <cx:pt idx="25510">3.75</cx:pt>
          <cx:pt idx="25511">3.75</cx:pt>
          <cx:pt idx="25512">3.75</cx:pt>
          <cx:pt idx="25513">3.75</cx:pt>
          <cx:pt idx="25514">3.75</cx:pt>
          <cx:pt idx="25515">3.75</cx:pt>
          <cx:pt idx="25516">3.75</cx:pt>
          <cx:pt idx="25517">3.75</cx:pt>
          <cx:pt idx="25518">3.75</cx:pt>
          <cx:pt idx="25519">3.75</cx:pt>
          <cx:pt idx="25520">3.75</cx:pt>
          <cx:pt idx="25521">3.75</cx:pt>
          <cx:pt idx="25522">3.75</cx:pt>
          <cx:pt idx="25523">3.75</cx:pt>
          <cx:pt idx="25524">3.75</cx:pt>
          <cx:pt idx="25525">3.75</cx:pt>
          <cx:pt idx="25526">3.75</cx:pt>
          <cx:pt idx="25527">3.75</cx:pt>
          <cx:pt idx="25528">3.75</cx:pt>
          <cx:pt idx="25529">3.75</cx:pt>
          <cx:pt idx="25530">3.75</cx:pt>
          <cx:pt idx="25531">3.75</cx:pt>
          <cx:pt idx="25532">3.75</cx:pt>
          <cx:pt idx="25533">3.75</cx:pt>
          <cx:pt idx="25534">3.75</cx:pt>
          <cx:pt idx="25535">3.75</cx:pt>
          <cx:pt idx="25536">3.75</cx:pt>
          <cx:pt idx="25537">3.75</cx:pt>
          <cx:pt idx="25538">3.75</cx:pt>
          <cx:pt idx="25539">3.75</cx:pt>
          <cx:pt idx="25540">3.75</cx:pt>
          <cx:pt idx="25541">3.75</cx:pt>
          <cx:pt idx="25542">3.75</cx:pt>
          <cx:pt idx="25543">3.75</cx:pt>
          <cx:pt idx="25544">3.75</cx:pt>
          <cx:pt idx="25545">3.75</cx:pt>
          <cx:pt idx="25546">3.75</cx:pt>
          <cx:pt idx="25547">3.75</cx:pt>
          <cx:pt idx="25548">3.75</cx:pt>
          <cx:pt idx="25549">3.75</cx:pt>
          <cx:pt idx="25550">3.75</cx:pt>
          <cx:pt idx="25551">3.75</cx:pt>
          <cx:pt idx="25552">3.75</cx:pt>
          <cx:pt idx="25553">3.75</cx:pt>
          <cx:pt idx="25554">3.75</cx:pt>
          <cx:pt idx="25555">3.75</cx:pt>
          <cx:pt idx="25556">3.75</cx:pt>
          <cx:pt idx="25557">3.75</cx:pt>
          <cx:pt idx="25558">3.75</cx:pt>
          <cx:pt idx="25559">3.75</cx:pt>
          <cx:pt idx="25560">3.75</cx:pt>
          <cx:pt idx="25561">3.75</cx:pt>
          <cx:pt idx="25562">3.75</cx:pt>
          <cx:pt idx="25563">3.75</cx:pt>
          <cx:pt idx="25564">3.75</cx:pt>
          <cx:pt idx="25565">3.75</cx:pt>
          <cx:pt idx="25566">3.75</cx:pt>
          <cx:pt idx="25567">3.75</cx:pt>
          <cx:pt idx="25568">3.75</cx:pt>
          <cx:pt idx="25569">3.75</cx:pt>
          <cx:pt idx="25570">3.75</cx:pt>
          <cx:pt idx="25571">3.75</cx:pt>
          <cx:pt idx="25572">3.75</cx:pt>
          <cx:pt idx="25573">3.75</cx:pt>
          <cx:pt idx="25574">3.75</cx:pt>
          <cx:pt idx="25575">3.75</cx:pt>
          <cx:pt idx="25576">3.75</cx:pt>
          <cx:pt idx="25577">3.75</cx:pt>
          <cx:pt idx="25578">3.75</cx:pt>
          <cx:pt idx="25579">3.75</cx:pt>
          <cx:pt idx="25580">3.75</cx:pt>
          <cx:pt idx="25581">3.75</cx:pt>
          <cx:pt idx="25582">3.75</cx:pt>
          <cx:pt idx="25583">3.75</cx:pt>
          <cx:pt idx="25584">3.75</cx:pt>
          <cx:pt idx="25585">3.75</cx:pt>
          <cx:pt idx="25586">3.75</cx:pt>
          <cx:pt idx="25587">3.75</cx:pt>
          <cx:pt idx="25588">3.75</cx:pt>
          <cx:pt idx="25589">3.75</cx:pt>
          <cx:pt idx="25590">3.75</cx:pt>
          <cx:pt idx="25591">3.75</cx:pt>
          <cx:pt idx="25592">3.75</cx:pt>
          <cx:pt idx="25593">3.75</cx:pt>
          <cx:pt idx="25594">3.75</cx:pt>
          <cx:pt idx="25595">3.75</cx:pt>
          <cx:pt idx="25596">3.75</cx:pt>
          <cx:pt idx="25597">3.75</cx:pt>
          <cx:pt idx="25598">3.75</cx:pt>
          <cx:pt idx="25599">3.75</cx:pt>
          <cx:pt idx="25600">3.75</cx:pt>
          <cx:pt idx="25601">3.75</cx:pt>
          <cx:pt idx="25602">3.75</cx:pt>
          <cx:pt idx="25603">3.75</cx:pt>
          <cx:pt idx="25604">3.75</cx:pt>
          <cx:pt idx="25605">3.75</cx:pt>
          <cx:pt idx="25606">3.75</cx:pt>
          <cx:pt idx="25607">3.75</cx:pt>
          <cx:pt idx="25608">3.75</cx:pt>
          <cx:pt idx="25609">3.75</cx:pt>
          <cx:pt idx="25610">3.75</cx:pt>
          <cx:pt idx="25611">3.75</cx:pt>
          <cx:pt idx="25612">3.75</cx:pt>
          <cx:pt idx="25613">3.75</cx:pt>
          <cx:pt idx="25614">3.75</cx:pt>
          <cx:pt idx="25615">3.75</cx:pt>
          <cx:pt idx="25616">3.75</cx:pt>
          <cx:pt idx="25617">3.75</cx:pt>
          <cx:pt idx="25618">3.75</cx:pt>
          <cx:pt idx="25619">3.75</cx:pt>
          <cx:pt idx="25620">3.75</cx:pt>
          <cx:pt idx="25621">3.75</cx:pt>
          <cx:pt idx="25622">3.75</cx:pt>
          <cx:pt idx="25623">3.75</cx:pt>
          <cx:pt idx="25624">3.75</cx:pt>
          <cx:pt idx="25625">3.75</cx:pt>
          <cx:pt idx="25626">3.75</cx:pt>
          <cx:pt idx="25627">3.75</cx:pt>
          <cx:pt idx="25628">3.75</cx:pt>
          <cx:pt idx="25629">3.75</cx:pt>
          <cx:pt idx="25630">3.75</cx:pt>
          <cx:pt idx="25631">3.75</cx:pt>
          <cx:pt idx="25632">3.75</cx:pt>
          <cx:pt idx="25633">3.75</cx:pt>
          <cx:pt idx="25634">3.75</cx:pt>
          <cx:pt idx="25635">3.75</cx:pt>
          <cx:pt idx="25636">3.75</cx:pt>
          <cx:pt idx="25637">3.75</cx:pt>
          <cx:pt idx="25638">3.75</cx:pt>
          <cx:pt idx="25639">3.75</cx:pt>
          <cx:pt idx="25640">3.75</cx:pt>
          <cx:pt idx="25641">3.75</cx:pt>
          <cx:pt idx="25642">3.75</cx:pt>
          <cx:pt idx="25643">3.75</cx:pt>
          <cx:pt idx="25644">3.75</cx:pt>
          <cx:pt idx="25645">3.75</cx:pt>
          <cx:pt idx="25646">3.75</cx:pt>
          <cx:pt idx="25647">3.75</cx:pt>
          <cx:pt idx="25648">3.75</cx:pt>
          <cx:pt idx="25649">3.75</cx:pt>
          <cx:pt idx="25650">3.75</cx:pt>
          <cx:pt idx="25651">3.75</cx:pt>
          <cx:pt idx="25652">3.75</cx:pt>
          <cx:pt idx="25653">3.75</cx:pt>
          <cx:pt idx="25654">3.75</cx:pt>
          <cx:pt idx="25655">3.75</cx:pt>
          <cx:pt idx="25656">3.75</cx:pt>
          <cx:pt idx="25657">3.75</cx:pt>
          <cx:pt idx="25658">3.75</cx:pt>
          <cx:pt idx="25659">3.75</cx:pt>
          <cx:pt idx="25660">3.75</cx:pt>
          <cx:pt idx="25661">3.75</cx:pt>
          <cx:pt idx="25662">3.75</cx:pt>
          <cx:pt idx="25663">3.75</cx:pt>
          <cx:pt idx="25664">3.75</cx:pt>
          <cx:pt idx="25665">3.75</cx:pt>
          <cx:pt idx="25666">3.75</cx:pt>
          <cx:pt idx="25667">3.75</cx:pt>
          <cx:pt idx="25668">3.75</cx:pt>
          <cx:pt idx="25669">3.75</cx:pt>
          <cx:pt idx="25670">3.75</cx:pt>
          <cx:pt idx="25671">3.75</cx:pt>
          <cx:pt idx="25672">3.75</cx:pt>
          <cx:pt idx="25673">3.75</cx:pt>
          <cx:pt idx="25674">3.75</cx:pt>
          <cx:pt idx="25675">3.75</cx:pt>
          <cx:pt idx="25676">3.75</cx:pt>
          <cx:pt idx="25677">3.75</cx:pt>
          <cx:pt idx="25678">3.75</cx:pt>
          <cx:pt idx="25679">3.75</cx:pt>
          <cx:pt idx="25680">3.75</cx:pt>
          <cx:pt idx="25681">3.75</cx:pt>
          <cx:pt idx="25682">3.75</cx:pt>
          <cx:pt idx="25683">3.75</cx:pt>
          <cx:pt idx="25684">3.75</cx:pt>
          <cx:pt idx="25685">3.75</cx:pt>
          <cx:pt idx="25686">3.75</cx:pt>
          <cx:pt idx="25687">3.75</cx:pt>
          <cx:pt idx="25688">3.75</cx:pt>
          <cx:pt idx="25689">3.75</cx:pt>
          <cx:pt idx="25690">3.75</cx:pt>
          <cx:pt idx="25691">3.75</cx:pt>
          <cx:pt idx="25692">3.75</cx:pt>
          <cx:pt idx="25693">3.75</cx:pt>
          <cx:pt idx="25694">3.75</cx:pt>
          <cx:pt idx="25695">3.75</cx:pt>
          <cx:pt idx="25696">3.75</cx:pt>
          <cx:pt idx="25697">3.75</cx:pt>
          <cx:pt idx="25698">3.75</cx:pt>
          <cx:pt idx="25699">3.75</cx:pt>
          <cx:pt idx="25700">3.75</cx:pt>
          <cx:pt idx="25701">3.75</cx:pt>
          <cx:pt idx="25702">3.75</cx:pt>
          <cx:pt idx="25703">3.75</cx:pt>
          <cx:pt idx="25704">3.75</cx:pt>
          <cx:pt idx="25705">3.75</cx:pt>
          <cx:pt idx="25706">3.75</cx:pt>
          <cx:pt idx="25707">3.75</cx:pt>
          <cx:pt idx="25708">3.75</cx:pt>
          <cx:pt idx="25709">3.75</cx:pt>
          <cx:pt idx="25710">3.75</cx:pt>
          <cx:pt idx="25711">3.75</cx:pt>
          <cx:pt idx="25712">3.75</cx:pt>
          <cx:pt idx="25713">3.75</cx:pt>
          <cx:pt idx="25714">3.75</cx:pt>
          <cx:pt idx="25715">3.75</cx:pt>
          <cx:pt idx="25716">3.75</cx:pt>
          <cx:pt idx="25717">3.75</cx:pt>
          <cx:pt idx="25718">3.75</cx:pt>
          <cx:pt idx="25719">3.75</cx:pt>
          <cx:pt idx="25720">3.75</cx:pt>
          <cx:pt idx="25721">3.75</cx:pt>
          <cx:pt idx="25722">3.75</cx:pt>
          <cx:pt idx="25723">3.75</cx:pt>
          <cx:pt idx="25724">3.75</cx:pt>
          <cx:pt idx="25725">3.75</cx:pt>
          <cx:pt idx="25726">3.75</cx:pt>
          <cx:pt idx="25727">3.75</cx:pt>
          <cx:pt idx="25728">3.75</cx:pt>
          <cx:pt idx="25729">3.75</cx:pt>
          <cx:pt idx="25730">3.75</cx:pt>
          <cx:pt idx="25731">3.75</cx:pt>
          <cx:pt idx="25732">3.75</cx:pt>
          <cx:pt idx="25733">3.75</cx:pt>
          <cx:pt idx="25734">3.75</cx:pt>
          <cx:pt idx="25735">3.75</cx:pt>
          <cx:pt idx="25736">3.75</cx:pt>
          <cx:pt idx="25737">3.75</cx:pt>
          <cx:pt idx="25738">3.75</cx:pt>
          <cx:pt idx="25739">3.75</cx:pt>
          <cx:pt idx="25740">3.75</cx:pt>
          <cx:pt idx="25741">3.75</cx:pt>
          <cx:pt idx="25742">3.75</cx:pt>
          <cx:pt idx="25743">3.75</cx:pt>
          <cx:pt idx="25744">3.75</cx:pt>
          <cx:pt idx="25745">3.75</cx:pt>
          <cx:pt idx="25746">3.75</cx:pt>
          <cx:pt idx="25747">3.75</cx:pt>
          <cx:pt idx="25748">3.75</cx:pt>
          <cx:pt idx="25749">3.75</cx:pt>
          <cx:pt idx="25750">3.75</cx:pt>
          <cx:pt idx="25751">3.75</cx:pt>
          <cx:pt idx="25752">3.75</cx:pt>
          <cx:pt idx="25753">3.75</cx:pt>
          <cx:pt idx="25754">3.75</cx:pt>
          <cx:pt idx="25755">3.75</cx:pt>
          <cx:pt idx="25756">3.75</cx:pt>
          <cx:pt idx="25757">3.75</cx:pt>
          <cx:pt idx="25758">3.75</cx:pt>
          <cx:pt idx="25759">3.75</cx:pt>
          <cx:pt idx="25760">3.75</cx:pt>
          <cx:pt idx="25761">3.75</cx:pt>
          <cx:pt idx="25762">3.75</cx:pt>
          <cx:pt idx="25763">3.75</cx:pt>
          <cx:pt idx="25764">3.75</cx:pt>
          <cx:pt idx="25765">3.75</cx:pt>
          <cx:pt idx="25766">3.75</cx:pt>
          <cx:pt idx="25767">3.75</cx:pt>
          <cx:pt idx="25768">3.75</cx:pt>
          <cx:pt idx="25769">3.75</cx:pt>
          <cx:pt idx="25770">3.75</cx:pt>
          <cx:pt idx="25771">3.75</cx:pt>
          <cx:pt idx="25772">3.75</cx:pt>
          <cx:pt idx="25773">3.75</cx:pt>
          <cx:pt idx="25774">3.75</cx:pt>
          <cx:pt idx="25775">3.75</cx:pt>
          <cx:pt idx="25776">3.75</cx:pt>
          <cx:pt idx="25777">3.75</cx:pt>
          <cx:pt idx="25778">3.75</cx:pt>
          <cx:pt idx="25779">3.75</cx:pt>
          <cx:pt idx="25780">3.75</cx:pt>
          <cx:pt idx="25781">3.75</cx:pt>
          <cx:pt idx="25782">3.75</cx:pt>
          <cx:pt idx="25783">3.75</cx:pt>
          <cx:pt idx="25784">3.75</cx:pt>
          <cx:pt idx="25785">3.75</cx:pt>
          <cx:pt idx="25786">3.75</cx:pt>
          <cx:pt idx="25787">3.75</cx:pt>
          <cx:pt idx="25788">3.75</cx:pt>
          <cx:pt idx="25789">3.75</cx:pt>
          <cx:pt idx="25790">3.75</cx:pt>
          <cx:pt idx="25791">3.75</cx:pt>
          <cx:pt idx="25792">3.75</cx:pt>
          <cx:pt idx="25793">3.75</cx:pt>
          <cx:pt idx="25794">3.75</cx:pt>
          <cx:pt idx="25795">3.75</cx:pt>
          <cx:pt idx="25796">3.75</cx:pt>
          <cx:pt idx="25797">3.75</cx:pt>
          <cx:pt idx="25798">3.75</cx:pt>
          <cx:pt idx="25799">3.75</cx:pt>
          <cx:pt idx="25800">3.75</cx:pt>
          <cx:pt idx="25801">3.75</cx:pt>
          <cx:pt idx="25802">3.75</cx:pt>
          <cx:pt idx="25803">3.75</cx:pt>
          <cx:pt idx="25804">3.75</cx:pt>
          <cx:pt idx="25805">3.75</cx:pt>
          <cx:pt idx="25806">3.75</cx:pt>
          <cx:pt idx="25807">3.75</cx:pt>
          <cx:pt idx="25808">3.75</cx:pt>
          <cx:pt idx="25809">3.75</cx:pt>
          <cx:pt idx="25810">3.75</cx:pt>
          <cx:pt idx="25811">3.75</cx:pt>
          <cx:pt idx="25812">3.75</cx:pt>
          <cx:pt idx="25813">3.75</cx:pt>
          <cx:pt idx="25814">3.75</cx:pt>
          <cx:pt idx="25815">3.75</cx:pt>
          <cx:pt idx="25816">3.75</cx:pt>
          <cx:pt idx="25817">3.75</cx:pt>
          <cx:pt idx="25818">3.75</cx:pt>
          <cx:pt idx="25819">3.75</cx:pt>
          <cx:pt idx="25820">3.75</cx:pt>
          <cx:pt idx="25821">3.75</cx:pt>
          <cx:pt idx="25822">3.75</cx:pt>
          <cx:pt idx="25823">3.75</cx:pt>
          <cx:pt idx="25824">3.75</cx:pt>
          <cx:pt idx="25825">3.75</cx:pt>
          <cx:pt idx="25826">3.75</cx:pt>
          <cx:pt idx="25827">3.75</cx:pt>
          <cx:pt idx="25828">3.75</cx:pt>
          <cx:pt idx="25829">3.75</cx:pt>
          <cx:pt idx="25830">3.75</cx:pt>
          <cx:pt idx="25831">3.75</cx:pt>
          <cx:pt idx="25832">3.75</cx:pt>
          <cx:pt idx="25833">3.75</cx:pt>
          <cx:pt idx="25834">3.75</cx:pt>
          <cx:pt idx="25835">3.75</cx:pt>
          <cx:pt idx="25836">3.75</cx:pt>
          <cx:pt idx="25837">3.75</cx:pt>
          <cx:pt idx="25838">3.75</cx:pt>
          <cx:pt idx="25839">3.75</cx:pt>
          <cx:pt idx="25840">3.75</cx:pt>
          <cx:pt idx="25841">3.75</cx:pt>
          <cx:pt idx="25842">3.75</cx:pt>
          <cx:pt idx="25843">3.75</cx:pt>
          <cx:pt idx="25844">3.75</cx:pt>
          <cx:pt idx="25845">3.75</cx:pt>
          <cx:pt idx="25846">3.75</cx:pt>
          <cx:pt idx="25847">3.75</cx:pt>
          <cx:pt idx="25848">3.75</cx:pt>
          <cx:pt idx="25849">3.75</cx:pt>
          <cx:pt idx="25850">3.75</cx:pt>
          <cx:pt idx="25851">3.75</cx:pt>
          <cx:pt idx="25852">3.75</cx:pt>
          <cx:pt idx="25853">3.75</cx:pt>
          <cx:pt idx="25854">3.75</cx:pt>
          <cx:pt idx="25855">3.75</cx:pt>
          <cx:pt idx="25856">3.75</cx:pt>
          <cx:pt idx="25857">3.75</cx:pt>
          <cx:pt idx="25858">3.75</cx:pt>
          <cx:pt idx="25859">3.75</cx:pt>
          <cx:pt idx="25860">3.75</cx:pt>
          <cx:pt idx="25861">3.75</cx:pt>
          <cx:pt idx="25862">3.75</cx:pt>
          <cx:pt idx="25863">3.75</cx:pt>
          <cx:pt idx="25864">3.75</cx:pt>
          <cx:pt idx="25865">3.75</cx:pt>
          <cx:pt idx="25866">3.75</cx:pt>
          <cx:pt idx="25867">3.75</cx:pt>
          <cx:pt idx="25868">3.75</cx:pt>
          <cx:pt idx="25869">3.75</cx:pt>
          <cx:pt idx="25870">3.75</cx:pt>
          <cx:pt idx="25871">3.75</cx:pt>
          <cx:pt idx="25872">3.75</cx:pt>
          <cx:pt idx="25873">3.75</cx:pt>
          <cx:pt idx="25874">3.75</cx:pt>
          <cx:pt idx="25875">3.75</cx:pt>
          <cx:pt idx="25876">3.75</cx:pt>
          <cx:pt idx="25877">3.75</cx:pt>
          <cx:pt idx="25878">3.75</cx:pt>
          <cx:pt idx="25879">3.75</cx:pt>
          <cx:pt idx="25880">3.75</cx:pt>
          <cx:pt idx="25881">3.75</cx:pt>
          <cx:pt idx="25882">3.75</cx:pt>
          <cx:pt idx="25883">3.75</cx:pt>
          <cx:pt idx="25884">3.75</cx:pt>
          <cx:pt idx="25885">3.75</cx:pt>
          <cx:pt idx="25886">3.75</cx:pt>
          <cx:pt idx="25887">3.75</cx:pt>
          <cx:pt idx="25888">3.75</cx:pt>
          <cx:pt idx="25889">3.75</cx:pt>
          <cx:pt idx="25890">4</cx:pt>
          <cx:pt idx="25891">4</cx:pt>
          <cx:pt idx="25892">4</cx:pt>
          <cx:pt idx="25893">4</cx:pt>
          <cx:pt idx="25894">4</cx:pt>
          <cx:pt idx="25895">4</cx:pt>
          <cx:pt idx="25896">4</cx:pt>
          <cx:pt idx="25897">4</cx:pt>
          <cx:pt idx="25898">4</cx:pt>
          <cx:pt idx="25899">4</cx:pt>
          <cx:pt idx="25900">4</cx:pt>
          <cx:pt idx="25901">4</cx:pt>
          <cx:pt idx="25902">4</cx:pt>
          <cx:pt idx="25903">4</cx:pt>
          <cx:pt idx="25904">4</cx:pt>
          <cx:pt idx="25905">4</cx:pt>
          <cx:pt idx="25906">4</cx:pt>
          <cx:pt idx="25907">4</cx:pt>
          <cx:pt idx="25908">4</cx:pt>
          <cx:pt idx="25909">4</cx:pt>
          <cx:pt idx="25910">4</cx:pt>
          <cx:pt idx="25911">4</cx:pt>
          <cx:pt idx="25912">4</cx:pt>
          <cx:pt idx="25913">4</cx:pt>
          <cx:pt idx="25914">4</cx:pt>
          <cx:pt idx="25915">4</cx:pt>
          <cx:pt idx="25916">4</cx:pt>
          <cx:pt idx="25917">4</cx:pt>
          <cx:pt idx="25918">4</cx:pt>
          <cx:pt idx="25919">4</cx:pt>
          <cx:pt idx="25920">4</cx:pt>
          <cx:pt idx="25921">4</cx:pt>
          <cx:pt idx="25922">4</cx:pt>
          <cx:pt idx="25923">4</cx:pt>
          <cx:pt idx="25924">4</cx:pt>
          <cx:pt idx="25925">4</cx:pt>
          <cx:pt idx="25926">4</cx:pt>
          <cx:pt idx="25927">4</cx:pt>
          <cx:pt idx="25928">4</cx:pt>
          <cx:pt idx="25929">4</cx:pt>
          <cx:pt idx="25930">4</cx:pt>
          <cx:pt idx="25931">4</cx:pt>
          <cx:pt idx="25932">4</cx:pt>
          <cx:pt idx="25933">4</cx:pt>
          <cx:pt idx="25934">4</cx:pt>
          <cx:pt idx="25935">4</cx:pt>
          <cx:pt idx="25936">4</cx:pt>
          <cx:pt idx="25937">4</cx:pt>
          <cx:pt idx="25938">4</cx:pt>
          <cx:pt idx="25939">4</cx:pt>
          <cx:pt idx="25940">4</cx:pt>
          <cx:pt idx="25941">4</cx:pt>
          <cx:pt idx="25942">4</cx:pt>
          <cx:pt idx="25943">4</cx:pt>
          <cx:pt idx="25944">4</cx:pt>
          <cx:pt idx="25945">4</cx:pt>
          <cx:pt idx="25946">4</cx:pt>
          <cx:pt idx="25947">4</cx:pt>
          <cx:pt idx="25948">4</cx:pt>
          <cx:pt idx="25949">4</cx:pt>
          <cx:pt idx="25950">4</cx:pt>
          <cx:pt idx="25951">4</cx:pt>
          <cx:pt idx="25952">4</cx:pt>
          <cx:pt idx="25953">4</cx:pt>
          <cx:pt idx="25954">4</cx:pt>
          <cx:pt idx="25955">4</cx:pt>
          <cx:pt idx="25956">4</cx:pt>
          <cx:pt idx="25957">4</cx:pt>
          <cx:pt idx="25958">4</cx:pt>
          <cx:pt idx="25959">4</cx:pt>
          <cx:pt idx="25960">4</cx:pt>
          <cx:pt idx="25961">4</cx:pt>
          <cx:pt idx="25962">4</cx:pt>
          <cx:pt idx="25963">4</cx:pt>
          <cx:pt idx="25964">4</cx:pt>
          <cx:pt idx="25965">4</cx:pt>
          <cx:pt idx="25966">4</cx:pt>
          <cx:pt idx="25967">4</cx:pt>
          <cx:pt idx="25968">4</cx:pt>
          <cx:pt idx="25969">4</cx:pt>
          <cx:pt idx="25970">4</cx:pt>
          <cx:pt idx="25971">4</cx:pt>
          <cx:pt idx="25972">4</cx:pt>
          <cx:pt idx="25973">4</cx:pt>
          <cx:pt idx="25974">4</cx:pt>
          <cx:pt idx="25975">4</cx:pt>
          <cx:pt idx="25976">4</cx:pt>
          <cx:pt idx="25977">4</cx:pt>
          <cx:pt idx="25978">4</cx:pt>
          <cx:pt idx="25979">4</cx:pt>
          <cx:pt idx="25980">4</cx:pt>
          <cx:pt idx="25981">4</cx:pt>
          <cx:pt idx="25982">4</cx:pt>
          <cx:pt idx="25983">4</cx:pt>
          <cx:pt idx="25984">4</cx:pt>
          <cx:pt idx="25985">4</cx:pt>
          <cx:pt idx="25986">4</cx:pt>
          <cx:pt idx="25987">4</cx:pt>
          <cx:pt idx="25988">4</cx:pt>
          <cx:pt idx="25989">4</cx:pt>
          <cx:pt idx="25990">4</cx:pt>
          <cx:pt idx="25991">4</cx:pt>
          <cx:pt idx="25992">4</cx:pt>
          <cx:pt idx="25993">4</cx:pt>
          <cx:pt idx="25994">4</cx:pt>
          <cx:pt idx="25995">4</cx:pt>
          <cx:pt idx="25996">4</cx:pt>
          <cx:pt idx="25997">4</cx:pt>
          <cx:pt idx="25998">4</cx:pt>
          <cx:pt idx="25999">4</cx:pt>
          <cx:pt idx="26000">4</cx:pt>
          <cx:pt idx="26001">4</cx:pt>
          <cx:pt idx="26002">4</cx:pt>
          <cx:pt idx="26003">4</cx:pt>
          <cx:pt idx="26004">4</cx:pt>
          <cx:pt idx="26005">4</cx:pt>
          <cx:pt idx="26006">4</cx:pt>
          <cx:pt idx="26007">4</cx:pt>
          <cx:pt idx="26008">4</cx:pt>
          <cx:pt idx="26009">4</cx:pt>
          <cx:pt idx="26010">4</cx:pt>
          <cx:pt idx="26011">4</cx:pt>
          <cx:pt idx="26012">4</cx:pt>
          <cx:pt idx="26013">4</cx:pt>
          <cx:pt idx="26014">4</cx:pt>
          <cx:pt idx="26015">4</cx:pt>
          <cx:pt idx="26016">4</cx:pt>
          <cx:pt idx="26017">4</cx:pt>
          <cx:pt idx="26018">4</cx:pt>
          <cx:pt idx="26019">4</cx:pt>
          <cx:pt idx="26020">4</cx:pt>
          <cx:pt idx="26021">4</cx:pt>
          <cx:pt idx="26022">4</cx:pt>
          <cx:pt idx="26023">4</cx:pt>
          <cx:pt idx="26024">4</cx:pt>
          <cx:pt idx="26025">4</cx:pt>
          <cx:pt idx="26026">4</cx:pt>
          <cx:pt idx="26027">4</cx:pt>
          <cx:pt idx="26028">4</cx:pt>
          <cx:pt idx="26029">4</cx:pt>
          <cx:pt idx="26030">4</cx:pt>
          <cx:pt idx="26031">4</cx:pt>
          <cx:pt idx="26032">4</cx:pt>
          <cx:pt idx="26033">4</cx:pt>
          <cx:pt idx="26034">4</cx:pt>
          <cx:pt idx="26035">4</cx:pt>
          <cx:pt idx="26036">4</cx:pt>
          <cx:pt idx="26037">4</cx:pt>
          <cx:pt idx="26038">4</cx:pt>
          <cx:pt idx="26039">4</cx:pt>
          <cx:pt idx="26040">4</cx:pt>
          <cx:pt idx="26041">4</cx:pt>
          <cx:pt idx="26042">4</cx:pt>
          <cx:pt idx="26043">4</cx:pt>
          <cx:pt idx="26044">4</cx:pt>
          <cx:pt idx="26045">4</cx:pt>
          <cx:pt idx="26046">4</cx:pt>
          <cx:pt idx="26047">4</cx:pt>
          <cx:pt idx="26048">4</cx:pt>
          <cx:pt idx="26049">4</cx:pt>
          <cx:pt idx="26050">4</cx:pt>
          <cx:pt idx="26051">4</cx:pt>
          <cx:pt idx="26052">4</cx:pt>
          <cx:pt idx="26053">4</cx:pt>
          <cx:pt idx="26054">4</cx:pt>
          <cx:pt idx="26055">4</cx:pt>
          <cx:pt idx="26056">4</cx:pt>
          <cx:pt idx="26057">4</cx:pt>
          <cx:pt idx="26058">4</cx:pt>
          <cx:pt idx="26059">4</cx:pt>
          <cx:pt idx="26060">4</cx:pt>
          <cx:pt idx="26061">4</cx:pt>
          <cx:pt idx="26062">4</cx:pt>
          <cx:pt idx="26063">4</cx:pt>
          <cx:pt idx="26064">4</cx:pt>
          <cx:pt idx="26065">4</cx:pt>
          <cx:pt idx="26066">4</cx:pt>
          <cx:pt idx="26067">4</cx:pt>
          <cx:pt idx="26068">4</cx:pt>
          <cx:pt idx="26069">4</cx:pt>
          <cx:pt idx="26070">4</cx:pt>
          <cx:pt idx="26071">4</cx:pt>
          <cx:pt idx="26072">4</cx:pt>
          <cx:pt idx="26073">4</cx:pt>
          <cx:pt idx="26074">4</cx:pt>
          <cx:pt idx="26075">4</cx:pt>
          <cx:pt idx="26076">4</cx:pt>
          <cx:pt idx="26077">4</cx:pt>
          <cx:pt idx="26078">4</cx:pt>
          <cx:pt idx="26079">4</cx:pt>
          <cx:pt idx="26080">4</cx:pt>
          <cx:pt idx="26081">4</cx:pt>
          <cx:pt idx="26082">4</cx:pt>
          <cx:pt idx="26083">4</cx:pt>
          <cx:pt idx="26084">4</cx:pt>
          <cx:pt idx="26085">4</cx:pt>
          <cx:pt idx="26086">4</cx:pt>
          <cx:pt idx="26087">4</cx:pt>
          <cx:pt idx="26088">4</cx:pt>
          <cx:pt idx="26089">4</cx:pt>
          <cx:pt idx="26090">4</cx:pt>
          <cx:pt idx="26091">4</cx:pt>
          <cx:pt idx="26092">4</cx:pt>
          <cx:pt idx="26093">4</cx:pt>
          <cx:pt idx="26094">4</cx:pt>
          <cx:pt idx="26095">4</cx:pt>
          <cx:pt idx="26096">4</cx:pt>
          <cx:pt idx="26097">4</cx:pt>
          <cx:pt idx="26098">4</cx:pt>
          <cx:pt idx="26099">4</cx:pt>
          <cx:pt idx="26100">4</cx:pt>
          <cx:pt idx="26101">4</cx:pt>
          <cx:pt idx="26102">4</cx:pt>
          <cx:pt idx="26103">4</cx:pt>
          <cx:pt idx="26104">4</cx:pt>
          <cx:pt idx="26105">4</cx:pt>
          <cx:pt idx="26106">4</cx:pt>
          <cx:pt idx="26107">4</cx:pt>
          <cx:pt idx="26108">4</cx:pt>
          <cx:pt idx="26109">4</cx:pt>
          <cx:pt idx="26110">4</cx:pt>
          <cx:pt idx="26111">4</cx:pt>
          <cx:pt idx="26112">4</cx:pt>
          <cx:pt idx="26113">4</cx:pt>
          <cx:pt idx="26114">4</cx:pt>
          <cx:pt idx="26115">4</cx:pt>
          <cx:pt idx="26116">4</cx:pt>
          <cx:pt idx="26117">4</cx:pt>
          <cx:pt idx="26118">4</cx:pt>
          <cx:pt idx="26119">4</cx:pt>
          <cx:pt idx="26120">4</cx:pt>
          <cx:pt idx="26121">4</cx:pt>
          <cx:pt idx="26122">4</cx:pt>
          <cx:pt idx="26123">4</cx:pt>
          <cx:pt idx="26124">4</cx:pt>
          <cx:pt idx="26125">4</cx:pt>
          <cx:pt idx="26126">4</cx:pt>
          <cx:pt idx="26127">4</cx:pt>
          <cx:pt idx="26128">4</cx:pt>
          <cx:pt idx="26129">4</cx:pt>
          <cx:pt idx="26130">4</cx:pt>
          <cx:pt idx="26131">4</cx:pt>
          <cx:pt idx="26132">4</cx:pt>
          <cx:pt idx="26133">4</cx:pt>
          <cx:pt idx="26134">4</cx:pt>
          <cx:pt idx="26135">4</cx:pt>
          <cx:pt idx="26136">4</cx:pt>
          <cx:pt idx="26137">4</cx:pt>
          <cx:pt idx="26138">4</cx:pt>
          <cx:pt idx="26139">4</cx:pt>
          <cx:pt idx="26140">4</cx:pt>
          <cx:pt idx="26141">4</cx:pt>
          <cx:pt idx="26142">4</cx:pt>
          <cx:pt idx="26143">4</cx:pt>
          <cx:pt idx="26144">4</cx:pt>
          <cx:pt idx="26145">4</cx:pt>
          <cx:pt idx="26146">4</cx:pt>
          <cx:pt idx="26147">4</cx:pt>
          <cx:pt idx="26148">4</cx:pt>
          <cx:pt idx="26149">4</cx:pt>
          <cx:pt idx="26150">4</cx:pt>
          <cx:pt idx="26151">4</cx:pt>
          <cx:pt idx="26152">4</cx:pt>
          <cx:pt idx="26153">4</cx:pt>
          <cx:pt idx="26154">4</cx:pt>
          <cx:pt idx="26155">4</cx:pt>
          <cx:pt idx="26156">4</cx:pt>
          <cx:pt idx="26157">4</cx:pt>
          <cx:pt idx="26158">4</cx:pt>
          <cx:pt idx="26159">4</cx:pt>
          <cx:pt idx="26160">4</cx:pt>
          <cx:pt idx="26161">4</cx:pt>
          <cx:pt idx="26162">4</cx:pt>
          <cx:pt idx="26163">4</cx:pt>
          <cx:pt idx="26164">4</cx:pt>
          <cx:pt idx="26165">4</cx:pt>
          <cx:pt idx="26166">4</cx:pt>
          <cx:pt idx="26167">4</cx:pt>
          <cx:pt idx="26168">4</cx:pt>
          <cx:pt idx="26169">4</cx:pt>
          <cx:pt idx="26170">4</cx:pt>
          <cx:pt idx="26171">4</cx:pt>
          <cx:pt idx="26172">4</cx:pt>
          <cx:pt idx="26173">4</cx:pt>
          <cx:pt idx="26174">4</cx:pt>
          <cx:pt idx="26175">4</cx:pt>
          <cx:pt idx="26176">4</cx:pt>
          <cx:pt idx="26177">4</cx:pt>
          <cx:pt idx="26178">4</cx:pt>
          <cx:pt idx="26179">4</cx:pt>
          <cx:pt idx="26180">4</cx:pt>
          <cx:pt idx="26181">4</cx:pt>
          <cx:pt idx="26182">4</cx:pt>
          <cx:pt idx="26183">4</cx:pt>
          <cx:pt idx="26184">4</cx:pt>
          <cx:pt idx="26185">4</cx:pt>
          <cx:pt idx="26186">4</cx:pt>
          <cx:pt idx="26187">4</cx:pt>
          <cx:pt idx="26188">4</cx:pt>
          <cx:pt idx="26189">4</cx:pt>
          <cx:pt idx="26190">4</cx:pt>
          <cx:pt idx="26191">4</cx:pt>
          <cx:pt idx="26192">4</cx:pt>
          <cx:pt idx="26193">4</cx:pt>
          <cx:pt idx="26194">4</cx:pt>
          <cx:pt idx="26195">4</cx:pt>
          <cx:pt idx="26196">4</cx:pt>
          <cx:pt idx="26197">4</cx:pt>
          <cx:pt idx="26198">4</cx:pt>
          <cx:pt idx="26199">4</cx:pt>
          <cx:pt idx="26200">4</cx:pt>
          <cx:pt idx="26201">4</cx:pt>
          <cx:pt idx="26202">4</cx:pt>
          <cx:pt idx="26203">4</cx:pt>
          <cx:pt idx="26204">4</cx:pt>
          <cx:pt idx="26205">4</cx:pt>
          <cx:pt idx="26206">4</cx:pt>
          <cx:pt idx="26207">4</cx:pt>
          <cx:pt idx="26208">4</cx:pt>
          <cx:pt idx="26209">4</cx:pt>
          <cx:pt idx="26210">4</cx:pt>
          <cx:pt idx="26211">4</cx:pt>
          <cx:pt idx="26212">4</cx:pt>
          <cx:pt idx="26213">4</cx:pt>
          <cx:pt idx="26214">4</cx:pt>
          <cx:pt idx="26215">4</cx:pt>
          <cx:pt idx="26216">4</cx:pt>
          <cx:pt idx="26217">4</cx:pt>
          <cx:pt idx="26218">4</cx:pt>
          <cx:pt idx="26219">4</cx:pt>
          <cx:pt idx="26220">4</cx:pt>
          <cx:pt idx="26221">4</cx:pt>
          <cx:pt idx="26222">4</cx:pt>
          <cx:pt idx="26223">4</cx:pt>
          <cx:pt idx="26224">4</cx:pt>
          <cx:pt idx="26225">4</cx:pt>
          <cx:pt idx="26226">4</cx:pt>
          <cx:pt idx="26227">4</cx:pt>
          <cx:pt idx="26228">4</cx:pt>
          <cx:pt idx="26229">4</cx:pt>
          <cx:pt idx="26230">4</cx:pt>
          <cx:pt idx="26231">4</cx:pt>
          <cx:pt idx="26232">4</cx:pt>
          <cx:pt idx="26233">4</cx:pt>
          <cx:pt idx="26234">4</cx:pt>
          <cx:pt idx="26235">4</cx:pt>
          <cx:pt idx="26236">4</cx:pt>
          <cx:pt idx="26237">4</cx:pt>
          <cx:pt idx="26238">4</cx:pt>
          <cx:pt idx="26239">4</cx:pt>
          <cx:pt idx="26240">4</cx:pt>
          <cx:pt idx="26241">4</cx:pt>
          <cx:pt idx="26242">4</cx:pt>
          <cx:pt idx="26243">4</cx:pt>
          <cx:pt idx="26244">4</cx:pt>
          <cx:pt idx="26245">4</cx:pt>
          <cx:pt idx="26246">4</cx:pt>
          <cx:pt idx="26247">4</cx:pt>
          <cx:pt idx="26248">4</cx:pt>
          <cx:pt idx="26249">4</cx:pt>
          <cx:pt idx="26250">4</cx:pt>
          <cx:pt idx="26251">4</cx:pt>
          <cx:pt idx="26252">4</cx:pt>
          <cx:pt idx="26253">4</cx:pt>
          <cx:pt idx="26254">4</cx:pt>
          <cx:pt idx="26255">4</cx:pt>
          <cx:pt idx="26256">4</cx:pt>
          <cx:pt idx="26257">4</cx:pt>
          <cx:pt idx="26258">4</cx:pt>
          <cx:pt idx="26259">4</cx:pt>
          <cx:pt idx="26260">4</cx:pt>
          <cx:pt idx="26261">4</cx:pt>
          <cx:pt idx="26262">4</cx:pt>
          <cx:pt idx="26263">4</cx:pt>
          <cx:pt idx="26264">4</cx:pt>
          <cx:pt idx="26265">4</cx:pt>
          <cx:pt idx="26266">4</cx:pt>
          <cx:pt idx="26267">4</cx:pt>
          <cx:pt idx="26268">4</cx:pt>
          <cx:pt idx="26269">4</cx:pt>
          <cx:pt idx="26270">4</cx:pt>
          <cx:pt idx="26271">4</cx:pt>
          <cx:pt idx="26272">4</cx:pt>
          <cx:pt idx="26273">4</cx:pt>
          <cx:pt idx="26274">4</cx:pt>
          <cx:pt idx="26275">4</cx:pt>
          <cx:pt idx="26276">4</cx:pt>
          <cx:pt idx="26277">4</cx:pt>
          <cx:pt idx="26278">4</cx:pt>
          <cx:pt idx="26279">4</cx:pt>
          <cx:pt idx="26280">4</cx:pt>
          <cx:pt idx="26281">4</cx:pt>
          <cx:pt idx="26282">4</cx:pt>
          <cx:pt idx="26283">4</cx:pt>
          <cx:pt idx="26284">4</cx:pt>
          <cx:pt idx="26285">4</cx:pt>
          <cx:pt idx="26286">4</cx:pt>
          <cx:pt idx="26287">4</cx:pt>
          <cx:pt idx="26288">4</cx:pt>
          <cx:pt idx="26289">4</cx:pt>
          <cx:pt idx="26290">4</cx:pt>
          <cx:pt idx="26291">4</cx:pt>
          <cx:pt idx="26292">4</cx:pt>
          <cx:pt idx="26293">4</cx:pt>
          <cx:pt idx="26294">4</cx:pt>
          <cx:pt idx="26295">4</cx:pt>
          <cx:pt idx="26296">4</cx:pt>
          <cx:pt idx="26297">4</cx:pt>
          <cx:pt idx="26298">4</cx:pt>
          <cx:pt idx="26299">4</cx:pt>
          <cx:pt idx="26300">4</cx:pt>
          <cx:pt idx="26301">4</cx:pt>
          <cx:pt idx="26302">4</cx:pt>
          <cx:pt idx="26303">4</cx:pt>
          <cx:pt idx="26304">4</cx:pt>
          <cx:pt idx="26305">4</cx:pt>
          <cx:pt idx="26306">4</cx:pt>
          <cx:pt idx="26307">4</cx:pt>
          <cx:pt idx="26308">4</cx:pt>
          <cx:pt idx="26309">4</cx:pt>
          <cx:pt idx="26310">4</cx:pt>
          <cx:pt idx="26311">4</cx:pt>
          <cx:pt idx="26312">4</cx:pt>
          <cx:pt idx="26313">4</cx:pt>
          <cx:pt idx="26314">4</cx:pt>
          <cx:pt idx="26315">4</cx:pt>
          <cx:pt idx="26316">4</cx:pt>
          <cx:pt idx="26317">4</cx:pt>
          <cx:pt idx="26318">4</cx:pt>
          <cx:pt idx="26319">4</cx:pt>
          <cx:pt idx="26320">4</cx:pt>
          <cx:pt idx="26321">4</cx:pt>
          <cx:pt idx="26322">4</cx:pt>
          <cx:pt idx="26323">4</cx:pt>
          <cx:pt idx="26324">4</cx:pt>
          <cx:pt idx="26325">4</cx:pt>
          <cx:pt idx="26326">4</cx:pt>
          <cx:pt idx="26327">4</cx:pt>
          <cx:pt idx="26328">4</cx:pt>
          <cx:pt idx="26329">4</cx:pt>
          <cx:pt idx="26330">4</cx:pt>
          <cx:pt idx="26331">4</cx:pt>
          <cx:pt idx="26332">4</cx:pt>
          <cx:pt idx="26333">4</cx:pt>
          <cx:pt idx="26334">4</cx:pt>
          <cx:pt idx="26335">4</cx:pt>
          <cx:pt idx="26336">4</cx:pt>
          <cx:pt idx="26337">4</cx:pt>
          <cx:pt idx="26338">4</cx:pt>
          <cx:pt idx="26339">4</cx:pt>
          <cx:pt idx="26340">4</cx:pt>
          <cx:pt idx="26341">4</cx:pt>
          <cx:pt idx="26342">4</cx:pt>
          <cx:pt idx="26343">4</cx:pt>
          <cx:pt idx="26344">4</cx:pt>
          <cx:pt idx="26345">4</cx:pt>
          <cx:pt idx="26346">4</cx:pt>
          <cx:pt idx="26347">4</cx:pt>
          <cx:pt idx="26348">4</cx:pt>
          <cx:pt idx="26349">4</cx:pt>
          <cx:pt idx="26350">4</cx:pt>
          <cx:pt idx="26351">4</cx:pt>
          <cx:pt idx="26352">4</cx:pt>
          <cx:pt idx="26353">4</cx:pt>
          <cx:pt idx="26354">4</cx:pt>
          <cx:pt idx="26355">4</cx:pt>
          <cx:pt idx="26356">4</cx:pt>
          <cx:pt idx="26357">4</cx:pt>
          <cx:pt idx="26358">4</cx:pt>
          <cx:pt idx="26359">4</cx:pt>
          <cx:pt idx="26360">4</cx:pt>
          <cx:pt idx="26361">4</cx:pt>
          <cx:pt idx="26362">4</cx:pt>
          <cx:pt idx="26363">4</cx:pt>
          <cx:pt idx="26364">4</cx:pt>
          <cx:pt idx="26365">4</cx:pt>
          <cx:pt idx="26366">4</cx:pt>
          <cx:pt idx="26367">4</cx:pt>
          <cx:pt idx="26368">4</cx:pt>
          <cx:pt idx="26369">4</cx:pt>
          <cx:pt idx="26370">4</cx:pt>
          <cx:pt idx="26371">4</cx:pt>
          <cx:pt idx="26372">4</cx:pt>
          <cx:pt idx="26373">4</cx:pt>
          <cx:pt idx="26374">4</cx:pt>
          <cx:pt idx="26375">4</cx:pt>
          <cx:pt idx="26376">4</cx:pt>
          <cx:pt idx="26377">4</cx:pt>
          <cx:pt idx="26378">4</cx:pt>
          <cx:pt idx="26379">4</cx:pt>
          <cx:pt idx="26380">4</cx:pt>
          <cx:pt idx="26381">4</cx:pt>
          <cx:pt idx="26382">4</cx:pt>
          <cx:pt idx="26383">4</cx:pt>
          <cx:pt idx="26384">4</cx:pt>
          <cx:pt idx="26385">4</cx:pt>
          <cx:pt idx="26386">4</cx:pt>
          <cx:pt idx="26387">4</cx:pt>
          <cx:pt idx="26388">4</cx:pt>
          <cx:pt idx="26389">4</cx:pt>
          <cx:pt idx="26390">4</cx:pt>
          <cx:pt idx="26391">4</cx:pt>
          <cx:pt idx="26392">4</cx:pt>
          <cx:pt idx="26393">4</cx:pt>
          <cx:pt idx="26394">4</cx:pt>
          <cx:pt idx="26395">4</cx:pt>
          <cx:pt idx="26396">4</cx:pt>
          <cx:pt idx="26397">4</cx:pt>
          <cx:pt idx="26398">4</cx:pt>
          <cx:pt idx="26399">4</cx:pt>
          <cx:pt idx="26400">4</cx:pt>
          <cx:pt idx="26401">4</cx:pt>
          <cx:pt idx="26402">4</cx:pt>
          <cx:pt idx="26403">4</cx:pt>
          <cx:pt idx="26404">4</cx:pt>
          <cx:pt idx="26405">4</cx:pt>
          <cx:pt idx="26406">4</cx:pt>
          <cx:pt idx="26407">4</cx:pt>
          <cx:pt idx="26408">4</cx:pt>
          <cx:pt idx="26409">4</cx:pt>
          <cx:pt idx="26410">4</cx:pt>
          <cx:pt idx="26411">4</cx:pt>
          <cx:pt idx="26412">4</cx:pt>
          <cx:pt idx="26413">4</cx:pt>
          <cx:pt idx="26414">4</cx:pt>
          <cx:pt idx="26415">4</cx:pt>
          <cx:pt idx="26416">4</cx:pt>
          <cx:pt idx="26417">4</cx:pt>
          <cx:pt idx="26418">4</cx:pt>
          <cx:pt idx="26419">4</cx:pt>
          <cx:pt idx="26420">4</cx:pt>
          <cx:pt idx="26421">4</cx:pt>
          <cx:pt idx="26422">4</cx:pt>
          <cx:pt idx="26423">4</cx:pt>
          <cx:pt idx="26424">4</cx:pt>
          <cx:pt idx="26425">4</cx:pt>
          <cx:pt idx="26426">4</cx:pt>
          <cx:pt idx="26427">4</cx:pt>
          <cx:pt idx="26428">4</cx:pt>
          <cx:pt idx="26429">4</cx:pt>
          <cx:pt idx="26430">4</cx:pt>
          <cx:pt idx="26431">4</cx:pt>
          <cx:pt idx="26432">4</cx:pt>
          <cx:pt idx="26433">4</cx:pt>
          <cx:pt idx="26434">4</cx:pt>
          <cx:pt idx="26435">4</cx:pt>
          <cx:pt idx="26436">4</cx:pt>
          <cx:pt idx="26437">4</cx:pt>
          <cx:pt idx="26438">4</cx:pt>
          <cx:pt idx="26439">4</cx:pt>
          <cx:pt idx="26440">4</cx:pt>
          <cx:pt idx="26441">4</cx:pt>
          <cx:pt idx="26442">4</cx:pt>
          <cx:pt idx="26443">4</cx:pt>
          <cx:pt idx="26444">4</cx:pt>
          <cx:pt idx="26445">4</cx:pt>
          <cx:pt idx="26446">4</cx:pt>
          <cx:pt idx="26447">4</cx:pt>
          <cx:pt idx="26448">4</cx:pt>
          <cx:pt idx="26449">4</cx:pt>
          <cx:pt idx="26450">4</cx:pt>
          <cx:pt idx="26451">4</cx:pt>
          <cx:pt idx="26452">4</cx:pt>
          <cx:pt idx="26453">4</cx:pt>
          <cx:pt idx="26454">4</cx:pt>
          <cx:pt idx="26455">4</cx:pt>
          <cx:pt idx="26456">4</cx:pt>
          <cx:pt idx="26457">4</cx:pt>
          <cx:pt idx="26458">4</cx:pt>
          <cx:pt idx="26459">4</cx:pt>
          <cx:pt idx="26460">4</cx:pt>
          <cx:pt idx="26461">4</cx:pt>
          <cx:pt idx="26462">4</cx:pt>
          <cx:pt idx="26463">4</cx:pt>
          <cx:pt idx="26464">4</cx:pt>
          <cx:pt idx="26465">4</cx:pt>
          <cx:pt idx="26466">4</cx:pt>
          <cx:pt idx="26467">4</cx:pt>
          <cx:pt idx="26468">4</cx:pt>
          <cx:pt idx="26469">4</cx:pt>
          <cx:pt idx="26470">4</cx:pt>
          <cx:pt idx="26471">4</cx:pt>
          <cx:pt idx="26472">4</cx:pt>
          <cx:pt idx="26473">4</cx:pt>
          <cx:pt idx="26474">4</cx:pt>
          <cx:pt idx="26475">4</cx:pt>
          <cx:pt idx="26476">4</cx:pt>
          <cx:pt idx="26477">4</cx:pt>
          <cx:pt idx="26478">4</cx:pt>
          <cx:pt idx="26479">4</cx:pt>
          <cx:pt idx="26480">4</cx:pt>
          <cx:pt idx="26481">4</cx:pt>
          <cx:pt idx="26482">4</cx:pt>
          <cx:pt idx="26483">4</cx:pt>
          <cx:pt idx="26484">4</cx:pt>
          <cx:pt idx="26485">4</cx:pt>
          <cx:pt idx="26486">4</cx:pt>
          <cx:pt idx="26487">4</cx:pt>
          <cx:pt idx="26488">4</cx:pt>
          <cx:pt idx="26489">4</cx:pt>
          <cx:pt idx="26490">4</cx:pt>
          <cx:pt idx="26491">4</cx:pt>
          <cx:pt idx="26492">4</cx:pt>
          <cx:pt idx="26493">4</cx:pt>
          <cx:pt idx="26494">4</cx:pt>
          <cx:pt idx="26495">4</cx:pt>
          <cx:pt idx="26496">4</cx:pt>
          <cx:pt idx="26497">4</cx:pt>
          <cx:pt idx="26498">4</cx:pt>
          <cx:pt idx="26499">4</cx:pt>
          <cx:pt idx="26500">4</cx:pt>
          <cx:pt idx="26501">4</cx:pt>
          <cx:pt idx="26502">4</cx:pt>
          <cx:pt idx="26503">4</cx:pt>
          <cx:pt idx="26504">4</cx:pt>
          <cx:pt idx="26505">4</cx:pt>
          <cx:pt idx="26506">4</cx:pt>
          <cx:pt idx="26507">4</cx:pt>
          <cx:pt idx="26508">4</cx:pt>
          <cx:pt idx="26509">4</cx:pt>
          <cx:pt idx="26510">4</cx:pt>
          <cx:pt idx="26511">4</cx:pt>
          <cx:pt idx="26512">4</cx:pt>
          <cx:pt idx="26513">4</cx:pt>
          <cx:pt idx="26514">4</cx:pt>
          <cx:pt idx="26515">4</cx:pt>
          <cx:pt idx="26516">4</cx:pt>
          <cx:pt idx="26517">4</cx:pt>
          <cx:pt idx="26518">4</cx:pt>
          <cx:pt idx="26519">4</cx:pt>
          <cx:pt idx="26520">4</cx:pt>
          <cx:pt idx="26521">4</cx:pt>
          <cx:pt idx="26522">4</cx:pt>
          <cx:pt idx="26523">4</cx:pt>
          <cx:pt idx="26524">4</cx:pt>
          <cx:pt idx="26525">4</cx:pt>
          <cx:pt idx="26526">4</cx:pt>
          <cx:pt idx="26527">4</cx:pt>
          <cx:pt idx="26528">4</cx:pt>
          <cx:pt idx="26529">4</cx:pt>
          <cx:pt idx="26530">4</cx:pt>
          <cx:pt idx="26531">4</cx:pt>
          <cx:pt idx="26532">4</cx:pt>
          <cx:pt idx="26533">4</cx:pt>
          <cx:pt idx="26534">4</cx:pt>
          <cx:pt idx="26535">4</cx:pt>
          <cx:pt idx="26536">4</cx:pt>
          <cx:pt idx="26537">4</cx:pt>
          <cx:pt idx="26538">4</cx:pt>
          <cx:pt idx="26539">4</cx:pt>
          <cx:pt idx="26540">4</cx:pt>
          <cx:pt idx="26541">4</cx:pt>
          <cx:pt idx="26542">4</cx:pt>
          <cx:pt idx="26543">4</cx:pt>
          <cx:pt idx="26544">4</cx:pt>
          <cx:pt idx="26545">4</cx:pt>
          <cx:pt idx="26546">4</cx:pt>
          <cx:pt idx="26547">4</cx:pt>
          <cx:pt idx="26548">4</cx:pt>
          <cx:pt idx="26549">4</cx:pt>
          <cx:pt idx="26550">4</cx:pt>
          <cx:pt idx="26551">4</cx:pt>
          <cx:pt idx="26552">4</cx:pt>
          <cx:pt idx="26553">4</cx:pt>
          <cx:pt idx="26554">4</cx:pt>
          <cx:pt idx="26555">4</cx:pt>
          <cx:pt idx="26556">4</cx:pt>
          <cx:pt idx="26557">4</cx:pt>
          <cx:pt idx="26558">4</cx:pt>
          <cx:pt idx="26559">4</cx:pt>
          <cx:pt idx="26560">4</cx:pt>
          <cx:pt idx="26561">4</cx:pt>
          <cx:pt idx="26562">4</cx:pt>
          <cx:pt idx="26563">4</cx:pt>
          <cx:pt idx="26564">4</cx:pt>
          <cx:pt idx="26565">4</cx:pt>
          <cx:pt idx="26566">4</cx:pt>
          <cx:pt idx="26567">4</cx:pt>
          <cx:pt idx="26568">4</cx:pt>
          <cx:pt idx="26569">4</cx:pt>
          <cx:pt idx="26570">4</cx:pt>
          <cx:pt idx="26571">4</cx:pt>
          <cx:pt idx="26572">4</cx:pt>
          <cx:pt idx="26573">4</cx:pt>
          <cx:pt idx="26574">4</cx:pt>
          <cx:pt idx="26575">4</cx:pt>
          <cx:pt idx="26576">4</cx:pt>
          <cx:pt idx="26577">4</cx:pt>
          <cx:pt idx="26578">4</cx:pt>
          <cx:pt idx="26579">4</cx:pt>
          <cx:pt idx="26580">4</cx:pt>
          <cx:pt idx="26581">4</cx:pt>
          <cx:pt idx="26582">4</cx:pt>
          <cx:pt idx="26583">4</cx:pt>
          <cx:pt idx="26584">4</cx:pt>
          <cx:pt idx="26585">4</cx:pt>
          <cx:pt idx="26586">4</cx:pt>
          <cx:pt idx="26587">4</cx:pt>
          <cx:pt idx="26588">4</cx:pt>
          <cx:pt idx="26589">4</cx:pt>
          <cx:pt idx="26590">4</cx:pt>
          <cx:pt idx="26591">4</cx:pt>
          <cx:pt idx="26592">4</cx:pt>
          <cx:pt idx="26593">4</cx:pt>
          <cx:pt idx="26594">4</cx:pt>
          <cx:pt idx="26595">4</cx:pt>
          <cx:pt idx="26596">4</cx:pt>
          <cx:pt idx="26597">4</cx:pt>
          <cx:pt idx="26598">4</cx:pt>
          <cx:pt idx="26599">4</cx:pt>
          <cx:pt idx="26600">4</cx:pt>
          <cx:pt idx="26601">4</cx:pt>
          <cx:pt idx="26602">4</cx:pt>
          <cx:pt idx="26603">4</cx:pt>
          <cx:pt idx="26604">4</cx:pt>
          <cx:pt idx="26605">4</cx:pt>
          <cx:pt idx="26606">4</cx:pt>
          <cx:pt idx="26607">4</cx:pt>
          <cx:pt idx="26608">4</cx:pt>
          <cx:pt idx="26609">4</cx:pt>
          <cx:pt idx="26610">4</cx:pt>
          <cx:pt idx="26611">4</cx:pt>
          <cx:pt idx="26612">4</cx:pt>
          <cx:pt idx="26613">4</cx:pt>
          <cx:pt idx="26614">4</cx:pt>
          <cx:pt idx="26615">4</cx:pt>
          <cx:pt idx="26616">4</cx:pt>
          <cx:pt idx="26617">4</cx:pt>
          <cx:pt idx="26618">4</cx:pt>
          <cx:pt idx="26619">4</cx:pt>
          <cx:pt idx="26620">4</cx:pt>
          <cx:pt idx="26621">4</cx:pt>
          <cx:pt idx="26622">4</cx:pt>
          <cx:pt idx="26623">4</cx:pt>
          <cx:pt idx="26624">4</cx:pt>
          <cx:pt idx="26625">4</cx:pt>
          <cx:pt idx="26626">4</cx:pt>
          <cx:pt idx="26627">4</cx:pt>
          <cx:pt idx="26628">4</cx:pt>
          <cx:pt idx="26629">4</cx:pt>
          <cx:pt idx="26630">4</cx:pt>
          <cx:pt idx="26631">4</cx:pt>
          <cx:pt idx="26632">4</cx:pt>
          <cx:pt idx="26633">4</cx:pt>
          <cx:pt idx="26634">4</cx:pt>
          <cx:pt idx="26635">4</cx:pt>
          <cx:pt idx="26636">4</cx:pt>
          <cx:pt idx="26637">4</cx:pt>
          <cx:pt idx="26638">4</cx:pt>
          <cx:pt idx="26639">4</cx:pt>
          <cx:pt idx="26640">4</cx:pt>
          <cx:pt idx="26641">4</cx:pt>
          <cx:pt idx="26642">4</cx:pt>
          <cx:pt idx="26643">4</cx:pt>
          <cx:pt idx="26644">4</cx:pt>
          <cx:pt idx="26645">4</cx:pt>
          <cx:pt idx="26646">4</cx:pt>
          <cx:pt idx="26647">4</cx:pt>
          <cx:pt idx="26648">4</cx:pt>
          <cx:pt idx="26649">4</cx:pt>
          <cx:pt idx="26650">4</cx:pt>
          <cx:pt idx="26651">4</cx:pt>
          <cx:pt idx="26652">4</cx:pt>
          <cx:pt idx="26653">4</cx:pt>
          <cx:pt idx="26654">4</cx:pt>
          <cx:pt idx="26655">4</cx:pt>
          <cx:pt idx="26656">4</cx:pt>
          <cx:pt idx="26657">4</cx:pt>
          <cx:pt idx="26658">4</cx:pt>
          <cx:pt idx="26659">4</cx:pt>
          <cx:pt idx="26660">4</cx:pt>
          <cx:pt idx="26661">4</cx:pt>
          <cx:pt idx="26662">4</cx:pt>
          <cx:pt idx="26663">4</cx:pt>
          <cx:pt idx="26664">4</cx:pt>
          <cx:pt idx="26665">4</cx:pt>
          <cx:pt idx="26666">4</cx:pt>
          <cx:pt idx="26667">4</cx:pt>
          <cx:pt idx="26668">4</cx:pt>
          <cx:pt idx="26669">4</cx:pt>
          <cx:pt idx="26670">4</cx:pt>
          <cx:pt idx="26671">4</cx:pt>
          <cx:pt idx="26672">4</cx:pt>
          <cx:pt idx="26673">4</cx:pt>
          <cx:pt idx="26674">4</cx:pt>
          <cx:pt idx="26675">4</cx:pt>
          <cx:pt idx="26676">4</cx:pt>
          <cx:pt idx="26677">4</cx:pt>
          <cx:pt idx="26678">4</cx:pt>
          <cx:pt idx="26679">4</cx:pt>
          <cx:pt idx="26680">4</cx:pt>
          <cx:pt idx="26681">4</cx:pt>
          <cx:pt idx="26682">4</cx:pt>
          <cx:pt idx="26683">4</cx:pt>
          <cx:pt idx="26684">4</cx:pt>
          <cx:pt idx="26685">4</cx:pt>
          <cx:pt idx="26686">4</cx:pt>
          <cx:pt idx="26687">4</cx:pt>
          <cx:pt idx="26688">4</cx:pt>
          <cx:pt idx="26689">4</cx:pt>
          <cx:pt idx="26690">4</cx:pt>
          <cx:pt idx="26691">4</cx:pt>
          <cx:pt idx="26692">4</cx:pt>
          <cx:pt idx="26693">4</cx:pt>
          <cx:pt idx="26694">4</cx:pt>
          <cx:pt idx="26695">4</cx:pt>
          <cx:pt idx="26696">4</cx:pt>
          <cx:pt idx="26697">4</cx:pt>
          <cx:pt idx="26698">4</cx:pt>
          <cx:pt idx="26699">4</cx:pt>
          <cx:pt idx="26700">4</cx:pt>
          <cx:pt idx="26701">4</cx:pt>
          <cx:pt idx="26702">4</cx:pt>
          <cx:pt idx="26703">4</cx:pt>
          <cx:pt idx="26704">4</cx:pt>
          <cx:pt idx="26705">4</cx:pt>
          <cx:pt idx="26706">4</cx:pt>
          <cx:pt idx="26707">4</cx:pt>
          <cx:pt idx="26708">4</cx:pt>
          <cx:pt idx="26709">4</cx:pt>
          <cx:pt idx="26710">4</cx:pt>
          <cx:pt idx="26711">4</cx:pt>
          <cx:pt idx="26712">4</cx:pt>
          <cx:pt idx="26713">4</cx:pt>
          <cx:pt idx="26714">4</cx:pt>
          <cx:pt idx="26715">4</cx:pt>
          <cx:pt idx="26716">4</cx:pt>
          <cx:pt idx="26717">4</cx:pt>
          <cx:pt idx="26718">4</cx:pt>
          <cx:pt idx="26719">4</cx:pt>
          <cx:pt idx="26720">4</cx:pt>
          <cx:pt idx="26721">4</cx:pt>
          <cx:pt idx="26722">4</cx:pt>
          <cx:pt idx="26723">4</cx:pt>
          <cx:pt idx="26724">4</cx:pt>
          <cx:pt idx="26725">4</cx:pt>
          <cx:pt idx="26726">4</cx:pt>
          <cx:pt idx="26727">4</cx:pt>
          <cx:pt idx="26728">4</cx:pt>
          <cx:pt idx="26729">4</cx:pt>
          <cx:pt idx="26730">4</cx:pt>
          <cx:pt idx="26731">4</cx:pt>
          <cx:pt idx="26732">4</cx:pt>
          <cx:pt idx="26733">4</cx:pt>
          <cx:pt idx="26734">4</cx:pt>
          <cx:pt idx="26735">4</cx:pt>
          <cx:pt idx="26736">4</cx:pt>
          <cx:pt idx="26737">4</cx:pt>
          <cx:pt idx="26738">4</cx:pt>
          <cx:pt idx="26739">4</cx:pt>
          <cx:pt idx="26740">4</cx:pt>
          <cx:pt idx="26741">4</cx:pt>
          <cx:pt idx="26742">4</cx:pt>
          <cx:pt idx="26743">4</cx:pt>
          <cx:pt idx="26744">4</cx:pt>
          <cx:pt idx="26745">4</cx:pt>
          <cx:pt idx="26746">4</cx:pt>
          <cx:pt idx="26747">4</cx:pt>
          <cx:pt idx="26748">4</cx:pt>
          <cx:pt idx="26749">4</cx:pt>
          <cx:pt idx="26750">4</cx:pt>
          <cx:pt idx="26751">4</cx:pt>
          <cx:pt idx="26752">4</cx:pt>
          <cx:pt idx="26753">4</cx:pt>
          <cx:pt idx="26754">4</cx:pt>
          <cx:pt idx="26755">4</cx:pt>
          <cx:pt idx="26756">4</cx:pt>
          <cx:pt idx="26757">4</cx:pt>
          <cx:pt idx="26758">4</cx:pt>
          <cx:pt idx="26759">4</cx:pt>
          <cx:pt idx="26760">4</cx:pt>
          <cx:pt idx="26761">4</cx:pt>
          <cx:pt idx="26762">4</cx:pt>
          <cx:pt idx="26763">4</cx:pt>
          <cx:pt idx="26764">4</cx:pt>
          <cx:pt idx="26765">4</cx:pt>
          <cx:pt idx="26766">4</cx:pt>
          <cx:pt idx="26767">4</cx:pt>
          <cx:pt idx="26768">4</cx:pt>
          <cx:pt idx="26769">4</cx:pt>
          <cx:pt idx="26770">4</cx:pt>
          <cx:pt idx="26771">4</cx:pt>
          <cx:pt idx="26772">4</cx:pt>
          <cx:pt idx="26773">4</cx:pt>
          <cx:pt idx="26774">4</cx:pt>
          <cx:pt idx="26775">4</cx:pt>
          <cx:pt idx="26776">4</cx:pt>
          <cx:pt idx="26777">4</cx:pt>
          <cx:pt idx="26778">4</cx:pt>
          <cx:pt idx="26779">4</cx:pt>
          <cx:pt idx="26780">4</cx:pt>
          <cx:pt idx="26781">4</cx:pt>
          <cx:pt idx="26782">4</cx:pt>
          <cx:pt idx="26783">4</cx:pt>
          <cx:pt idx="26784">4</cx:pt>
          <cx:pt idx="26785">4</cx:pt>
          <cx:pt idx="26786">4</cx:pt>
          <cx:pt idx="26787">4</cx:pt>
          <cx:pt idx="26788">4</cx:pt>
          <cx:pt idx="26789">4</cx:pt>
          <cx:pt idx="26790">4</cx:pt>
          <cx:pt idx="26791">4</cx:pt>
          <cx:pt idx="26792">4</cx:pt>
          <cx:pt idx="26793">4</cx:pt>
          <cx:pt idx="26794">4</cx:pt>
          <cx:pt idx="26795">4</cx:pt>
          <cx:pt idx="26796">4</cx:pt>
          <cx:pt idx="26797">4</cx:pt>
          <cx:pt idx="26798">4</cx:pt>
          <cx:pt idx="26799">4</cx:pt>
          <cx:pt idx="26800">4</cx:pt>
          <cx:pt idx="26801">4</cx:pt>
          <cx:pt idx="26802">4</cx:pt>
          <cx:pt idx="26803">4</cx:pt>
          <cx:pt idx="26804">4</cx:pt>
          <cx:pt idx="26805">4</cx:pt>
          <cx:pt idx="26806">4</cx:pt>
          <cx:pt idx="26807">4</cx:pt>
          <cx:pt idx="26808">4</cx:pt>
          <cx:pt idx="26809">4</cx:pt>
          <cx:pt idx="26810">4</cx:pt>
          <cx:pt idx="26811">4</cx:pt>
          <cx:pt idx="26812">4</cx:pt>
          <cx:pt idx="26813">4</cx:pt>
          <cx:pt idx="26814">4</cx:pt>
          <cx:pt idx="26815">4</cx:pt>
          <cx:pt idx="26816">4</cx:pt>
          <cx:pt idx="26817">4</cx:pt>
          <cx:pt idx="26818">4</cx:pt>
          <cx:pt idx="26819">4</cx:pt>
          <cx:pt idx="26820">4</cx:pt>
          <cx:pt idx="26821">4</cx:pt>
          <cx:pt idx="26822">4</cx:pt>
          <cx:pt idx="26823">4</cx:pt>
          <cx:pt idx="26824">4</cx:pt>
          <cx:pt idx="26825">4</cx:pt>
          <cx:pt idx="26826">4</cx:pt>
          <cx:pt idx="26827">4</cx:pt>
          <cx:pt idx="26828">4</cx:pt>
          <cx:pt idx="26829">4</cx:pt>
          <cx:pt idx="26830">4</cx:pt>
          <cx:pt idx="26831">4</cx:pt>
          <cx:pt idx="26832">4</cx:pt>
          <cx:pt idx="26833">4</cx:pt>
          <cx:pt idx="26834">4</cx:pt>
          <cx:pt idx="26835">4</cx:pt>
          <cx:pt idx="26836">4</cx:pt>
          <cx:pt idx="26837">4</cx:pt>
          <cx:pt idx="26838">4</cx:pt>
          <cx:pt idx="26839">4</cx:pt>
          <cx:pt idx="26840">4</cx:pt>
          <cx:pt idx="26841">4</cx:pt>
          <cx:pt idx="26842">4</cx:pt>
          <cx:pt idx="26843">4</cx:pt>
          <cx:pt idx="26844">4</cx:pt>
          <cx:pt idx="26845">4</cx:pt>
          <cx:pt idx="26846">4</cx:pt>
          <cx:pt idx="26847">4</cx:pt>
          <cx:pt idx="26848">4</cx:pt>
          <cx:pt idx="26849">4</cx:pt>
          <cx:pt idx="26850">4</cx:pt>
          <cx:pt idx="26851">4</cx:pt>
          <cx:pt idx="26852">4</cx:pt>
          <cx:pt idx="26853">4</cx:pt>
          <cx:pt idx="26854">4</cx:pt>
          <cx:pt idx="26855">4</cx:pt>
          <cx:pt idx="26856">4</cx:pt>
          <cx:pt idx="26857">4</cx:pt>
          <cx:pt idx="26858">4</cx:pt>
          <cx:pt idx="26859">4</cx:pt>
          <cx:pt idx="26860">4</cx:pt>
          <cx:pt idx="26861">4</cx:pt>
          <cx:pt idx="26862">4</cx:pt>
          <cx:pt idx="26863">4</cx:pt>
          <cx:pt idx="26864">4</cx:pt>
          <cx:pt idx="26865">4</cx:pt>
          <cx:pt idx="26866">4</cx:pt>
          <cx:pt idx="26867">4</cx:pt>
          <cx:pt idx="26868">4</cx:pt>
          <cx:pt idx="26869">4</cx:pt>
          <cx:pt idx="26870">4</cx:pt>
          <cx:pt idx="26871">4</cx:pt>
          <cx:pt idx="26872">4</cx:pt>
          <cx:pt idx="26873">4</cx:pt>
          <cx:pt idx="26874">4</cx:pt>
          <cx:pt idx="26875">4</cx:pt>
          <cx:pt idx="26876">4</cx:pt>
          <cx:pt idx="26877">4</cx:pt>
          <cx:pt idx="26878">4</cx:pt>
          <cx:pt idx="26879">4</cx:pt>
          <cx:pt idx="26880">4</cx:pt>
          <cx:pt idx="26881">4</cx:pt>
          <cx:pt idx="26882">4</cx:pt>
          <cx:pt idx="26883">4</cx:pt>
          <cx:pt idx="26884">4</cx:pt>
          <cx:pt idx="26885">4</cx:pt>
          <cx:pt idx="26886">4</cx:pt>
          <cx:pt idx="26887">4</cx:pt>
          <cx:pt idx="26888">4</cx:pt>
          <cx:pt idx="26889">4</cx:pt>
          <cx:pt idx="26890">4</cx:pt>
          <cx:pt idx="26891">4</cx:pt>
          <cx:pt idx="26892">4</cx:pt>
          <cx:pt idx="26893">4</cx:pt>
          <cx:pt idx="26894">4</cx:pt>
          <cx:pt idx="26895">4</cx:pt>
          <cx:pt idx="26896">4</cx:pt>
          <cx:pt idx="26897">4</cx:pt>
          <cx:pt idx="26898">4</cx:pt>
          <cx:pt idx="26899">4</cx:pt>
          <cx:pt idx="26900">4</cx:pt>
          <cx:pt idx="26901">4</cx:pt>
          <cx:pt idx="26902">4</cx:pt>
          <cx:pt idx="26903">4</cx:pt>
          <cx:pt idx="26904">4</cx:pt>
          <cx:pt idx="26905">4</cx:pt>
          <cx:pt idx="26906">4</cx:pt>
          <cx:pt idx="26907">4</cx:pt>
          <cx:pt idx="26908">4</cx:pt>
          <cx:pt idx="26909">4</cx:pt>
          <cx:pt idx="26910">4</cx:pt>
          <cx:pt idx="26911">4</cx:pt>
          <cx:pt idx="26912">4</cx:pt>
          <cx:pt idx="26913">4</cx:pt>
          <cx:pt idx="26914">4</cx:pt>
          <cx:pt idx="26915">4</cx:pt>
          <cx:pt idx="26916">4</cx:pt>
          <cx:pt idx="26917">4</cx:pt>
          <cx:pt idx="26918">4</cx:pt>
          <cx:pt idx="26919">4</cx:pt>
          <cx:pt idx="26920">4</cx:pt>
          <cx:pt idx="26921">4</cx:pt>
          <cx:pt idx="26922">4</cx:pt>
          <cx:pt idx="26923">4</cx:pt>
          <cx:pt idx="26924">4</cx:pt>
          <cx:pt idx="26925">4</cx:pt>
          <cx:pt idx="26926">4</cx:pt>
          <cx:pt idx="26927">4</cx:pt>
          <cx:pt idx="26928">4</cx:pt>
          <cx:pt idx="26929">4</cx:pt>
          <cx:pt idx="26930">4</cx:pt>
          <cx:pt idx="26931">4</cx:pt>
          <cx:pt idx="26932">4</cx:pt>
          <cx:pt idx="26933">4</cx:pt>
          <cx:pt idx="26934">4</cx:pt>
          <cx:pt idx="26935">4</cx:pt>
          <cx:pt idx="26936">4</cx:pt>
          <cx:pt idx="26937">4</cx:pt>
          <cx:pt idx="26938">4</cx:pt>
          <cx:pt idx="26939">4</cx:pt>
          <cx:pt idx="26940">4</cx:pt>
          <cx:pt idx="26941">4</cx:pt>
          <cx:pt idx="26942">4</cx:pt>
          <cx:pt idx="26943">4</cx:pt>
          <cx:pt idx="26944">4</cx:pt>
          <cx:pt idx="26945">4</cx:pt>
          <cx:pt idx="26946">4</cx:pt>
          <cx:pt idx="26947">4</cx:pt>
          <cx:pt idx="26948">4</cx:pt>
          <cx:pt idx="26949">4</cx:pt>
          <cx:pt idx="26950">4</cx:pt>
          <cx:pt idx="26951">4</cx:pt>
          <cx:pt idx="26952">4</cx:pt>
          <cx:pt idx="26953">4</cx:pt>
          <cx:pt idx="26954">4</cx:pt>
          <cx:pt idx="26955">4</cx:pt>
          <cx:pt idx="26956">4</cx:pt>
          <cx:pt idx="26957">4</cx:pt>
          <cx:pt idx="26958">4</cx:pt>
          <cx:pt idx="26959">4</cx:pt>
          <cx:pt idx="26960">4</cx:pt>
          <cx:pt idx="26961">4</cx:pt>
          <cx:pt idx="26962">4</cx:pt>
          <cx:pt idx="26963">4</cx:pt>
          <cx:pt idx="26964">4</cx:pt>
          <cx:pt idx="26965">4</cx:pt>
          <cx:pt idx="26966">4</cx:pt>
          <cx:pt idx="26967">4</cx:pt>
          <cx:pt idx="26968">4</cx:pt>
          <cx:pt idx="26969">4</cx:pt>
          <cx:pt idx="26970">4</cx:pt>
          <cx:pt idx="26971">4</cx:pt>
          <cx:pt idx="26972">4</cx:pt>
          <cx:pt idx="26973">4</cx:pt>
          <cx:pt idx="26974">4</cx:pt>
          <cx:pt idx="26975">4</cx:pt>
          <cx:pt idx="26976">4</cx:pt>
          <cx:pt idx="26977">4</cx:pt>
          <cx:pt idx="26978">4</cx:pt>
          <cx:pt idx="26979">4</cx:pt>
          <cx:pt idx="26980">4</cx:pt>
          <cx:pt idx="26981">4</cx:pt>
          <cx:pt idx="26982">4</cx:pt>
          <cx:pt idx="26983">4</cx:pt>
          <cx:pt idx="26984">4</cx:pt>
          <cx:pt idx="26985">4</cx:pt>
          <cx:pt idx="26986">4</cx:pt>
          <cx:pt idx="26987">4</cx:pt>
          <cx:pt idx="26988">4</cx:pt>
          <cx:pt idx="26989">4</cx:pt>
          <cx:pt idx="26990">4</cx:pt>
          <cx:pt idx="26991">4</cx:pt>
          <cx:pt idx="26992">4</cx:pt>
          <cx:pt idx="26993">4</cx:pt>
          <cx:pt idx="26994">4</cx:pt>
          <cx:pt idx="26995">4</cx:pt>
          <cx:pt idx="26996">4</cx:pt>
          <cx:pt idx="26997">4</cx:pt>
          <cx:pt idx="26998">4</cx:pt>
          <cx:pt idx="26999">4</cx:pt>
          <cx:pt idx="27000">4</cx:pt>
          <cx:pt idx="27001">4</cx:pt>
          <cx:pt idx="27002">4</cx:pt>
          <cx:pt idx="27003">4</cx:pt>
          <cx:pt idx="27004">4</cx:pt>
          <cx:pt idx="27005">4</cx:pt>
          <cx:pt idx="27006">4</cx:pt>
          <cx:pt idx="27007">4</cx:pt>
          <cx:pt idx="27008">4</cx:pt>
          <cx:pt idx="27009">4</cx:pt>
          <cx:pt idx="27010">4</cx:pt>
          <cx:pt idx="27011">4</cx:pt>
          <cx:pt idx="27012">4</cx:pt>
          <cx:pt idx="27013">4</cx:pt>
          <cx:pt idx="27014">4</cx:pt>
          <cx:pt idx="27015">4</cx:pt>
          <cx:pt idx="27016">4</cx:pt>
          <cx:pt idx="27017">4</cx:pt>
          <cx:pt idx="27018">4</cx:pt>
          <cx:pt idx="27019">4</cx:pt>
          <cx:pt idx="27020">4</cx:pt>
          <cx:pt idx="27021">4</cx:pt>
          <cx:pt idx="27022">4</cx:pt>
          <cx:pt idx="27023">4</cx:pt>
          <cx:pt idx="27024">4</cx:pt>
          <cx:pt idx="27025">4</cx:pt>
          <cx:pt idx="27026">4</cx:pt>
          <cx:pt idx="27027">4</cx:pt>
          <cx:pt idx="27028">4</cx:pt>
          <cx:pt idx="27029">4</cx:pt>
          <cx:pt idx="27030">4</cx:pt>
          <cx:pt idx="27031">4</cx:pt>
          <cx:pt idx="27032">4</cx:pt>
          <cx:pt idx="27033">4</cx:pt>
          <cx:pt idx="27034">4</cx:pt>
          <cx:pt idx="27035">4</cx:pt>
          <cx:pt idx="27036">4</cx:pt>
          <cx:pt idx="27037">4</cx:pt>
          <cx:pt idx="27038">4</cx:pt>
          <cx:pt idx="27039">4</cx:pt>
          <cx:pt idx="27040">4</cx:pt>
          <cx:pt idx="27041">4</cx:pt>
          <cx:pt idx="27042">4</cx:pt>
          <cx:pt idx="27043">4</cx:pt>
          <cx:pt idx="27044">4</cx:pt>
          <cx:pt idx="27045">4</cx:pt>
          <cx:pt idx="27046">4</cx:pt>
          <cx:pt idx="27047">4</cx:pt>
          <cx:pt idx="27048">4</cx:pt>
          <cx:pt idx="27049">4</cx:pt>
          <cx:pt idx="27050">4</cx:pt>
          <cx:pt idx="27051">4</cx:pt>
          <cx:pt idx="27052">4</cx:pt>
          <cx:pt idx="27053">4</cx:pt>
          <cx:pt idx="27054">4</cx:pt>
          <cx:pt idx="27055">4</cx:pt>
          <cx:pt idx="27056">4</cx:pt>
          <cx:pt idx="27057">4</cx:pt>
          <cx:pt idx="27058">4</cx:pt>
          <cx:pt idx="27059">4</cx:pt>
          <cx:pt idx="27060">4</cx:pt>
          <cx:pt idx="27061">4</cx:pt>
          <cx:pt idx="27062">4</cx:pt>
          <cx:pt idx="27063">4</cx:pt>
          <cx:pt idx="27064">4</cx:pt>
          <cx:pt idx="27065">4</cx:pt>
          <cx:pt idx="27066">4</cx:pt>
          <cx:pt idx="27067">4</cx:pt>
          <cx:pt idx="27068">4</cx:pt>
          <cx:pt idx="27069">4</cx:pt>
          <cx:pt idx="27070">4</cx:pt>
          <cx:pt idx="27071">4</cx:pt>
          <cx:pt idx="27072">4</cx:pt>
          <cx:pt idx="27073">4</cx:pt>
          <cx:pt idx="27074">4</cx:pt>
          <cx:pt idx="27075">4</cx:pt>
          <cx:pt idx="27076">4</cx:pt>
          <cx:pt idx="27077">4</cx:pt>
          <cx:pt idx="27078">4</cx:pt>
          <cx:pt idx="27079">4</cx:pt>
          <cx:pt idx="27080">4</cx:pt>
          <cx:pt idx="27081">4</cx:pt>
          <cx:pt idx="27082">4</cx:pt>
          <cx:pt idx="27083">4</cx:pt>
          <cx:pt idx="27084">4</cx:pt>
          <cx:pt idx="27085">4</cx:pt>
          <cx:pt idx="27086">4</cx:pt>
          <cx:pt idx="27087">4</cx:pt>
          <cx:pt idx="27088">4</cx:pt>
          <cx:pt idx="27089">4</cx:pt>
          <cx:pt idx="27090">4</cx:pt>
          <cx:pt idx="27091">4</cx:pt>
          <cx:pt idx="27092">4</cx:pt>
          <cx:pt idx="27093">4</cx:pt>
          <cx:pt idx="27094">4</cx:pt>
          <cx:pt idx="27095">4</cx:pt>
          <cx:pt idx="27096">4</cx:pt>
          <cx:pt idx="27097">4</cx:pt>
          <cx:pt idx="27098">4</cx:pt>
          <cx:pt idx="27099">4</cx:pt>
          <cx:pt idx="27100">4</cx:pt>
          <cx:pt idx="27101">4</cx:pt>
          <cx:pt idx="27102">4</cx:pt>
          <cx:pt idx="27103">4</cx:pt>
          <cx:pt idx="27104">4</cx:pt>
          <cx:pt idx="27105">4</cx:pt>
          <cx:pt idx="27106">4</cx:pt>
          <cx:pt idx="27107">4</cx:pt>
          <cx:pt idx="27108">4</cx:pt>
          <cx:pt idx="27109">4</cx:pt>
          <cx:pt idx="27110">4</cx:pt>
          <cx:pt idx="27111">4</cx:pt>
          <cx:pt idx="27112">4</cx:pt>
          <cx:pt idx="27113">4</cx:pt>
          <cx:pt idx="27114">4</cx:pt>
          <cx:pt idx="27115">4</cx:pt>
          <cx:pt idx="27116">4</cx:pt>
          <cx:pt idx="27117">4</cx:pt>
          <cx:pt idx="27118">4</cx:pt>
          <cx:pt idx="27119">4</cx:pt>
          <cx:pt idx="27120">4</cx:pt>
          <cx:pt idx="27121">4</cx:pt>
          <cx:pt idx="27122">4</cx:pt>
          <cx:pt idx="27123">4</cx:pt>
          <cx:pt idx="27124">4</cx:pt>
          <cx:pt idx="27125">4</cx:pt>
          <cx:pt idx="27126">4</cx:pt>
          <cx:pt idx="27127">4</cx:pt>
          <cx:pt idx="27128">4</cx:pt>
          <cx:pt idx="27129">4</cx:pt>
          <cx:pt idx="27130">4</cx:pt>
          <cx:pt idx="27131">4</cx:pt>
          <cx:pt idx="27132">4</cx:pt>
          <cx:pt idx="27133">4</cx:pt>
          <cx:pt idx="27134">4</cx:pt>
          <cx:pt idx="27135">4</cx:pt>
          <cx:pt idx="27136">4</cx:pt>
          <cx:pt idx="27137">4</cx:pt>
          <cx:pt idx="27138">4</cx:pt>
          <cx:pt idx="27139">4</cx:pt>
          <cx:pt idx="27140">4</cx:pt>
          <cx:pt idx="27141">4</cx:pt>
          <cx:pt idx="27142">4</cx:pt>
          <cx:pt idx="27143">4</cx:pt>
          <cx:pt idx="27144">4</cx:pt>
          <cx:pt idx="27145">4</cx:pt>
          <cx:pt idx="27146">4</cx:pt>
          <cx:pt idx="27147">4</cx:pt>
          <cx:pt idx="27148">4</cx:pt>
          <cx:pt idx="27149">4</cx:pt>
          <cx:pt idx="27150">4</cx:pt>
          <cx:pt idx="27151">4</cx:pt>
          <cx:pt idx="27152">4</cx:pt>
          <cx:pt idx="27153">4</cx:pt>
          <cx:pt idx="27154">4</cx:pt>
          <cx:pt idx="27155">4</cx:pt>
          <cx:pt idx="27156">4</cx:pt>
          <cx:pt idx="27157">4</cx:pt>
          <cx:pt idx="27158">4</cx:pt>
          <cx:pt idx="27159">4</cx:pt>
          <cx:pt idx="27160">4</cx:pt>
          <cx:pt idx="27161">4</cx:pt>
          <cx:pt idx="27162">4</cx:pt>
          <cx:pt idx="27163">4</cx:pt>
          <cx:pt idx="27164">4</cx:pt>
          <cx:pt idx="27165">4</cx:pt>
          <cx:pt idx="27166">4</cx:pt>
          <cx:pt idx="27167">4</cx:pt>
          <cx:pt idx="27168">4</cx:pt>
          <cx:pt idx="27169">4</cx:pt>
          <cx:pt idx="27170">4</cx:pt>
          <cx:pt idx="27171">4</cx:pt>
          <cx:pt idx="27172">4</cx:pt>
          <cx:pt idx="27173">4</cx:pt>
          <cx:pt idx="27174">4</cx:pt>
          <cx:pt idx="27175">4</cx:pt>
          <cx:pt idx="27176">4</cx:pt>
          <cx:pt idx="27177">4</cx:pt>
          <cx:pt idx="27178">4</cx:pt>
          <cx:pt idx="27179">4</cx:pt>
          <cx:pt idx="27180">4</cx:pt>
          <cx:pt idx="27181">4</cx:pt>
          <cx:pt idx="27182">4</cx:pt>
          <cx:pt idx="27183">4</cx:pt>
          <cx:pt idx="27184">4</cx:pt>
          <cx:pt idx="27185">4</cx:pt>
          <cx:pt idx="27186">4</cx:pt>
          <cx:pt idx="27187">4</cx:pt>
          <cx:pt idx="27188">4</cx:pt>
          <cx:pt idx="27189">4</cx:pt>
          <cx:pt idx="27190">4</cx:pt>
          <cx:pt idx="27191">4</cx:pt>
          <cx:pt idx="27192">4</cx:pt>
          <cx:pt idx="27193">4</cx:pt>
          <cx:pt idx="27194">4</cx:pt>
          <cx:pt idx="27195">4</cx:pt>
          <cx:pt idx="27196">4</cx:pt>
          <cx:pt idx="27197">4</cx:pt>
          <cx:pt idx="27198">4</cx:pt>
          <cx:pt idx="27199">4</cx:pt>
          <cx:pt idx="27200">4</cx:pt>
          <cx:pt idx="27201">4</cx:pt>
          <cx:pt idx="27202">4</cx:pt>
          <cx:pt idx="27203">4</cx:pt>
          <cx:pt idx="27204">4</cx:pt>
          <cx:pt idx="27205">4</cx:pt>
          <cx:pt idx="27206">4</cx:pt>
          <cx:pt idx="27207">4</cx:pt>
          <cx:pt idx="27208">4</cx:pt>
          <cx:pt idx="27209">4</cx:pt>
          <cx:pt idx="27210">4</cx:pt>
          <cx:pt idx="27211">4</cx:pt>
          <cx:pt idx="27212">4</cx:pt>
          <cx:pt idx="27213">4</cx:pt>
          <cx:pt idx="27214">4</cx:pt>
          <cx:pt idx="27215">4</cx:pt>
          <cx:pt idx="27216">4</cx:pt>
          <cx:pt idx="27217">4</cx:pt>
          <cx:pt idx="27218">4</cx:pt>
          <cx:pt idx="27219">4</cx:pt>
          <cx:pt idx="27220">4</cx:pt>
          <cx:pt idx="27221">4</cx:pt>
          <cx:pt idx="27222">4</cx:pt>
          <cx:pt idx="27223">4</cx:pt>
          <cx:pt idx="27224">4</cx:pt>
          <cx:pt idx="27225">4</cx:pt>
          <cx:pt idx="27226">4</cx:pt>
          <cx:pt idx="27227">4</cx:pt>
          <cx:pt idx="27228">4</cx:pt>
          <cx:pt idx="27229">4</cx:pt>
          <cx:pt idx="27230">4</cx:pt>
          <cx:pt idx="27231">4</cx:pt>
          <cx:pt idx="27232">4</cx:pt>
          <cx:pt idx="27233">4</cx:pt>
          <cx:pt idx="27234">4</cx:pt>
          <cx:pt idx="27235">4</cx:pt>
          <cx:pt idx="27236">4</cx:pt>
          <cx:pt idx="27237">4</cx:pt>
          <cx:pt idx="27238">4</cx:pt>
          <cx:pt idx="27239">4</cx:pt>
          <cx:pt idx="27240">4</cx:pt>
          <cx:pt idx="27241">4</cx:pt>
          <cx:pt idx="27242">4</cx:pt>
          <cx:pt idx="27243">4</cx:pt>
          <cx:pt idx="27244">4</cx:pt>
          <cx:pt idx="27245">4</cx:pt>
          <cx:pt idx="27246">4</cx:pt>
          <cx:pt idx="27247">4</cx:pt>
          <cx:pt idx="27248">4</cx:pt>
          <cx:pt idx="27249">4</cx:pt>
          <cx:pt idx="27250">4</cx:pt>
          <cx:pt idx="27251">4</cx:pt>
          <cx:pt idx="27252">4</cx:pt>
          <cx:pt idx="27253">4</cx:pt>
          <cx:pt idx="27254">4</cx:pt>
          <cx:pt idx="27255">4</cx:pt>
          <cx:pt idx="27256">4</cx:pt>
          <cx:pt idx="27257">4</cx:pt>
          <cx:pt idx="27258">4</cx:pt>
          <cx:pt idx="27259">4</cx:pt>
          <cx:pt idx="27260">4</cx:pt>
          <cx:pt idx="27261">4</cx:pt>
          <cx:pt idx="27262">4</cx:pt>
          <cx:pt idx="27263">4</cx:pt>
          <cx:pt idx="27264">4</cx:pt>
          <cx:pt idx="27265">4</cx:pt>
          <cx:pt idx="27266">4</cx:pt>
          <cx:pt idx="27267">4</cx:pt>
          <cx:pt idx="27268">4</cx:pt>
          <cx:pt idx="27269">4</cx:pt>
          <cx:pt idx="27270">4</cx:pt>
          <cx:pt idx="27271">4</cx:pt>
          <cx:pt idx="27272">4</cx:pt>
          <cx:pt idx="27273">4</cx:pt>
          <cx:pt idx="27274">4.0599999999999996</cx:pt>
          <cx:pt idx="27275">4.0599999999999996</cx:pt>
          <cx:pt idx="27276">4.0599999999999996</cx:pt>
          <cx:pt idx="27277">4.0599999999999996</cx:pt>
          <cx:pt idx="27278">4.0599999999999996</cx:pt>
          <cx:pt idx="27279">4.0599999999999996</cx:pt>
          <cx:pt idx="27280">4.0599999999999996</cx:pt>
          <cx:pt idx="27281">4.0599999999999996</cx:pt>
          <cx:pt idx="27282">4.0599999999999996</cx:pt>
          <cx:pt idx="27283">4.0599999999999996</cx:pt>
          <cx:pt idx="27284">4.0599999999999996</cx:pt>
          <cx:pt idx="27285">4.0599999999999996</cx:pt>
          <cx:pt idx="27286">4.0599999999999996</cx:pt>
          <cx:pt idx="27287">4.0599999999999996</cx:pt>
          <cx:pt idx="27288">4.0599999999999996</cx:pt>
          <cx:pt idx="27289">4.0599999999999996</cx:pt>
          <cx:pt idx="27290">4.0599999999999996</cx:pt>
          <cx:pt idx="27291">4.0599999999999996</cx:pt>
          <cx:pt idx="27292">4.0599999999999996</cx:pt>
          <cx:pt idx="27293">4.0599999999999996</cx:pt>
          <cx:pt idx="27294">4.0599999999999996</cx:pt>
          <cx:pt idx="27295">4.0599999999999996</cx:pt>
          <cx:pt idx="27296">4.2000000000000002</cx:pt>
          <cx:pt idx="27297">4.2000000000000002</cx:pt>
          <cx:pt idx="27298">4.2000000000000002</cx:pt>
          <cx:pt idx="27299">4.2000000000000002</cx:pt>
          <cx:pt idx="27300">4.2000000000000002</cx:pt>
          <cx:pt idx="27301">4.2000000000000002</cx:pt>
          <cx:pt idx="27302">4.2000000000000002</cx:pt>
          <cx:pt idx="27303">4.2000000000000002</cx:pt>
          <cx:pt idx="27304">4.2000000000000002</cx:pt>
          <cx:pt idx="27305">4.2000000000000002</cx:pt>
          <cx:pt idx="27306">4.2000000000000002</cx:pt>
          <cx:pt idx="27307">4.2000000000000002</cx:pt>
          <cx:pt idx="27308">4.2000000000000002</cx:pt>
          <cx:pt idx="27309">4.2000000000000002</cx:pt>
          <cx:pt idx="27310">4.2000000000000002</cx:pt>
          <cx:pt idx="27311">4.2000000000000002</cx:pt>
          <cx:pt idx="27312">4.2000000000000002</cx:pt>
          <cx:pt idx="27313">4.2000000000000002</cx:pt>
          <cx:pt idx="27314">4.2000000000000002</cx:pt>
          <cx:pt idx="27315">4.2000000000000002</cx:pt>
          <cx:pt idx="27316">4.2000000000000002</cx:pt>
          <cx:pt idx="27317">4.2000000000000002</cx:pt>
          <cx:pt idx="27318">4.2000000000000002</cx:pt>
          <cx:pt idx="27319">4.2000000000000002</cx:pt>
          <cx:pt idx="27320">4.2000000000000002</cx:pt>
          <cx:pt idx="27321">4.2000000000000002</cx:pt>
          <cx:pt idx="27322">4.2000000000000002</cx:pt>
          <cx:pt idx="27323">4.2000000000000002</cx:pt>
          <cx:pt idx="27324">4.2000000000000002</cx:pt>
          <cx:pt idx="27325">4.2000000000000002</cx:pt>
          <cx:pt idx="27326">4.2000000000000002</cx:pt>
          <cx:pt idx="27327">4.2000000000000002</cx:pt>
          <cx:pt idx="27328">4.2000000000000002</cx:pt>
          <cx:pt idx="27329">4.2000000000000002</cx:pt>
          <cx:pt idx="27330">4.2000000000000002</cx:pt>
          <cx:pt idx="27331">4.2000000000000002</cx:pt>
          <cx:pt idx="27332">4.2000000000000002</cx:pt>
          <cx:pt idx="27333">4.2000000000000002</cx:pt>
          <cx:pt idx="27334">4.2000000000000002</cx:pt>
          <cx:pt idx="27335">4.2000000000000002</cx:pt>
          <cx:pt idx="27336">4.2000000000000002</cx:pt>
          <cx:pt idx="27337">4.2000000000000002</cx:pt>
          <cx:pt idx="27338">4.2000000000000002</cx:pt>
          <cx:pt idx="27339">4.2000000000000002</cx:pt>
          <cx:pt idx="27340">4.2000000000000002</cx:pt>
          <cx:pt idx="27341">4.2000000000000002</cx:pt>
          <cx:pt idx="27342">4.2000000000000002</cx:pt>
          <cx:pt idx="27343">4.2000000000000002</cx:pt>
          <cx:pt idx="27344">4.2000000000000002</cx:pt>
          <cx:pt idx="27345">4.2000000000000002</cx:pt>
          <cx:pt idx="27346">4.2000000000000002</cx:pt>
          <cx:pt idx="27347">4.2000000000000002</cx:pt>
          <cx:pt idx="27348">4.2000000000000002</cx:pt>
          <cx:pt idx="27349">4.2000000000000002</cx:pt>
          <cx:pt idx="27350">4.2000000000000002</cx:pt>
          <cx:pt idx="27351">4.2000000000000002</cx:pt>
          <cx:pt idx="27352">4.2000000000000002</cx:pt>
          <cx:pt idx="27353">4.2000000000000002</cx:pt>
          <cx:pt idx="27354">4.2000000000000002</cx:pt>
          <cx:pt idx="27355">4.25</cx:pt>
          <cx:pt idx="27356">4.25</cx:pt>
          <cx:pt idx="27357">4.25</cx:pt>
          <cx:pt idx="27358">4.25</cx:pt>
          <cx:pt idx="27359">4.25</cx:pt>
          <cx:pt idx="27360">4.25</cx:pt>
          <cx:pt idx="27361">4.25</cx:pt>
          <cx:pt idx="27362">4.25</cx:pt>
          <cx:pt idx="27363">4.25</cx:pt>
          <cx:pt idx="27364">4.25</cx:pt>
          <cx:pt idx="27365">4.25</cx:pt>
          <cx:pt idx="27366">4.25</cx:pt>
          <cx:pt idx="27367">4.25</cx:pt>
          <cx:pt idx="27368">4.25</cx:pt>
          <cx:pt idx="27369">4.25</cx:pt>
          <cx:pt idx="27370">4.25</cx:pt>
          <cx:pt idx="27371">4.25</cx:pt>
          <cx:pt idx="27372">4.25</cx:pt>
          <cx:pt idx="27373">4.25</cx:pt>
          <cx:pt idx="27374">4.25</cx:pt>
          <cx:pt idx="27375">4.25</cx:pt>
          <cx:pt idx="27376">4.25</cx:pt>
          <cx:pt idx="27377">4.25</cx:pt>
          <cx:pt idx="27378">4.25</cx:pt>
          <cx:pt idx="27379">4.25</cx:pt>
          <cx:pt idx="27380">4.25</cx:pt>
          <cx:pt idx="27381">4.25</cx:pt>
          <cx:pt idx="27382">4.25</cx:pt>
          <cx:pt idx="27383">4.25</cx:pt>
          <cx:pt idx="27384">4.25</cx:pt>
          <cx:pt idx="27385">4.25</cx:pt>
          <cx:pt idx="27386">4.25</cx:pt>
          <cx:pt idx="27387">4.25</cx:pt>
          <cx:pt idx="27388">4.25</cx:pt>
          <cx:pt idx="27389">4.25</cx:pt>
          <cx:pt idx="27390">4.25</cx:pt>
          <cx:pt idx="27391">4.25</cx:pt>
          <cx:pt idx="27392">4.25</cx:pt>
          <cx:pt idx="27393">4.25</cx:pt>
          <cx:pt idx="27394">4.25</cx:pt>
          <cx:pt idx="27395">4.25</cx:pt>
          <cx:pt idx="27396">4.25</cx:pt>
          <cx:pt idx="27397">4.25</cx:pt>
          <cx:pt idx="27398">4.25</cx:pt>
          <cx:pt idx="27399">4.25</cx:pt>
          <cx:pt idx="27400">4.25</cx:pt>
          <cx:pt idx="27401">4.25</cx:pt>
          <cx:pt idx="27402">4.25</cx:pt>
          <cx:pt idx="27403">4.25</cx:pt>
          <cx:pt idx="27404">4.25</cx:pt>
          <cx:pt idx="27405">4.25</cx:pt>
          <cx:pt idx="27406">4.25</cx:pt>
          <cx:pt idx="27407">4.25</cx:pt>
          <cx:pt idx="27408">4.25</cx:pt>
          <cx:pt idx="27409">4.25</cx:pt>
          <cx:pt idx="27410">4.25</cx:pt>
          <cx:pt idx="27411">4.25</cx:pt>
          <cx:pt idx="27412">4.25</cx:pt>
          <cx:pt idx="27413">4.25</cx:pt>
          <cx:pt idx="27414">4.25</cx:pt>
          <cx:pt idx="27415">4.25</cx:pt>
          <cx:pt idx="27416">4.25</cx:pt>
          <cx:pt idx="27417">4.25</cx:pt>
          <cx:pt idx="27418">4.25</cx:pt>
          <cx:pt idx="27419">4.25</cx:pt>
          <cx:pt idx="27420">4.25</cx:pt>
          <cx:pt idx="27421">4.25</cx:pt>
          <cx:pt idx="27422">4.25</cx:pt>
          <cx:pt idx="27423">4.25</cx:pt>
          <cx:pt idx="27424">4.25</cx:pt>
          <cx:pt idx="27425">4.25</cx:pt>
          <cx:pt idx="27426">4.25</cx:pt>
          <cx:pt idx="27427">4.25</cx:pt>
          <cx:pt idx="27428">4.25</cx:pt>
          <cx:pt idx="27429">4.25</cx:pt>
          <cx:pt idx="27430">4.25</cx:pt>
          <cx:pt idx="27431">4.25</cx:pt>
          <cx:pt idx="27432">4.25</cx:pt>
          <cx:pt idx="27433">4.25</cx:pt>
          <cx:pt idx="27434">4.25</cx:pt>
          <cx:pt idx="27435">4.25</cx:pt>
          <cx:pt idx="27436">4.25</cx:pt>
          <cx:pt idx="27437">4.25</cx:pt>
          <cx:pt idx="27438">4.25</cx:pt>
          <cx:pt idx="27439">4.25</cx:pt>
          <cx:pt idx="27440">4.25</cx:pt>
          <cx:pt idx="27441">4.25</cx:pt>
          <cx:pt idx="27442">4.25</cx:pt>
          <cx:pt idx="27443">4.25</cx:pt>
          <cx:pt idx="27444">4.25</cx:pt>
          <cx:pt idx="27445">4.25</cx:pt>
          <cx:pt idx="27446">4.25</cx:pt>
          <cx:pt idx="27447">4.25</cx:pt>
          <cx:pt idx="27448">4.25</cx:pt>
          <cx:pt idx="27449">4.25</cx:pt>
          <cx:pt idx="27450">4.25</cx:pt>
          <cx:pt idx="27451">4.25</cx:pt>
          <cx:pt idx="27452">4.25</cx:pt>
          <cx:pt idx="27453">4.25</cx:pt>
          <cx:pt idx="27454">4.25</cx:pt>
          <cx:pt idx="27455">4.25</cx:pt>
          <cx:pt idx="27456">4.25</cx:pt>
          <cx:pt idx="27457">4.25</cx:pt>
          <cx:pt idx="27458">4.25</cx:pt>
          <cx:pt idx="27459">4.25</cx:pt>
          <cx:pt idx="27460">4.25</cx:pt>
          <cx:pt idx="27461">4.25</cx:pt>
          <cx:pt idx="27462">4.25</cx:pt>
          <cx:pt idx="27463">4.25</cx:pt>
          <cx:pt idx="27464">4.25</cx:pt>
          <cx:pt idx="27465">4.25</cx:pt>
          <cx:pt idx="27466">4.25</cx:pt>
          <cx:pt idx="27467">4.25</cx:pt>
          <cx:pt idx="27468">4.25</cx:pt>
          <cx:pt idx="27469">4.25</cx:pt>
          <cx:pt idx="27470">4.25</cx:pt>
          <cx:pt idx="27471">4.25</cx:pt>
          <cx:pt idx="27472">4.25</cx:pt>
          <cx:pt idx="27473">4.25</cx:pt>
          <cx:pt idx="27474">4.25</cx:pt>
          <cx:pt idx="27475">4.25</cx:pt>
          <cx:pt idx="27476">4.25</cx:pt>
          <cx:pt idx="27477">4.25</cx:pt>
          <cx:pt idx="27478">4.25</cx:pt>
          <cx:pt idx="27479">4.25</cx:pt>
          <cx:pt idx="27480">4.25</cx:pt>
          <cx:pt idx="27481">4.25</cx:pt>
          <cx:pt idx="27482">4.25</cx:pt>
          <cx:pt idx="27483">4.25</cx:pt>
          <cx:pt idx="27484">4.25</cx:pt>
          <cx:pt idx="27485">4.25</cx:pt>
          <cx:pt idx="27486">4.25</cx:pt>
          <cx:pt idx="27487">4.25</cx:pt>
          <cx:pt idx="27488">4.25</cx:pt>
          <cx:pt idx="27489">4.25</cx:pt>
          <cx:pt idx="27490">4.25</cx:pt>
          <cx:pt idx="27491">4.25</cx:pt>
          <cx:pt idx="27492">4.25</cx:pt>
          <cx:pt idx="27493">4.25</cx:pt>
          <cx:pt idx="27494">4.25</cx:pt>
          <cx:pt idx="27495">4.25</cx:pt>
          <cx:pt idx="27496">4.25</cx:pt>
          <cx:pt idx="27497">4.25</cx:pt>
          <cx:pt idx="27498">4.25</cx:pt>
          <cx:pt idx="27499">4.25</cx:pt>
          <cx:pt idx="27500">4.25</cx:pt>
          <cx:pt idx="27501">4.25</cx:pt>
          <cx:pt idx="27502">4.25</cx:pt>
          <cx:pt idx="27503">4.25</cx:pt>
          <cx:pt idx="27504">4.25</cx:pt>
          <cx:pt idx="27505">4.25</cx:pt>
          <cx:pt idx="27506">4.25</cx:pt>
          <cx:pt idx="27507">4.25</cx:pt>
          <cx:pt idx="27508">4.25</cx:pt>
          <cx:pt idx="27509">4.25</cx:pt>
          <cx:pt idx="27510">4.25</cx:pt>
          <cx:pt idx="27511">4.25</cx:pt>
          <cx:pt idx="27512">4.25</cx:pt>
          <cx:pt idx="27513">4.25</cx:pt>
          <cx:pt idx="27514">4.25</cx:pt>
          <cx:pt idx="27515">4.25</cx:pt>
          <cx:pt idx="27516">4.25</cx:pt>
          <cx:pt idx="27517">4.25</cx:pt>
          <cx:pt idx="27518">4.25</cx:pt>
          <cx:pt idx="27519">4.25</cx:pt>
          <cx:pt idx="27520">4.25</cx:pt>
          <cx:pt idx="27521">4.25</cx:pt>
          <cx:pt idx="27522">4.25</cx:pt>
          <cx:pt idx="27523">4.25</cx:pt>
          <cx:pt idx="27524">4.25</cx:pt>
          <cx:pt idx="27525">4.25</cx:pt>
          <cx:pt idx="27526">4.25</cx:pt>
          <cx:pt idx="27527">4.25</cx:pt>
          <cx:pt idx="27528">4.25</cx:pt>
          <cx:pt idx="27529">4.25</cx:pt>
          <cx:pt idx="27530">4.25</cx:pt>
          <cx:pt idx="27531">4.25</cx:pt>
          <cx:pt idx="27532">4.25</cx:pt>
          <cx:pt idx="27533">4.25</cx:pt>
          <cx:pt idx="27534">4.25</cx:pt>
          <cx:pt idx="27535">4.25</cx:pt>
          <cx:pt idx="27536">4.25</cx:pt>
          <cx:pt idx="27537">4.25</cx:pt>
          <cx:pt idx="27538">4.25</cx:pt>
          <cx:pt idx="27539">4.25</cx:pt>
          <cx:pt idx="27540">4.25</cx:pt>
          <cx:pt idx="27541">4.25</cx:pt>
          <cx:pt idx="27542">4.25</cx:pt>
          <cx:pt idx="27543">4.25</cx:pt>
          <cx:pt idx="27544">4.25</cx:pt>
          <cx:pt idx="27545">4.25</cx:pt>
          <cx:pt idx="27546">4.25</cx:pt>
          <cx:pt idx="27547">4.25</cx:pt>
          <cx:pt idx="27548">4.25</cx:pt>
          <cx:pt idx="27549">4.25</cx:pt>
          <cx:pt idx="27550">4.25</cx:pt>
          <cx:pt idx="27551">4.25</cx:pt>
          <cx:pt idx="27552">4.25</cx:pt>
          <cx:pt idx="27553">4.25</cx:pt>
          <cx:pt idx="27554">4.25</cx:pt>
          <cx:pt idx="27555">4.25</cx:pt>
          <cx:pt idx="27556">4.25</cx:pt>
          <cx:pt idx="27557">4.25</cx:pt>
          <cx:pt idx="27558">4.25</cx:pt>
          <cx:pt idx="27559">4.25</cx:pt>
          <cx:pt idx="27560">4.25</cx:pt>
          <cx:pt idx="27561">4.25</cx:pt>
          <cx:pt idx="27562">4.25</cx:pt>
          <cx:pt idx="27563">4.25</cx:pt>
          <cx:pt idx="27564">4.25</cx:pt>
          <cx:pt idx="27565">4.25</cx:pt>
          <cx:pt idx="27566">4.25</cx:pt>
          <cx:pt idx="27567">4.25</cx:pt>
          <cx:pt idx="27568">4.25</cx:pt>
          <cx:pt idx="27569">4.25</cx:pt>
          <cx:pt idx="27570">4.25</cx:pt>
          <cx:pt idx="27571">4.25</cx:pt>
          <cx:pt idx="27572">4.25</cx:pt>
          <cx:pt idx="27573">4.25</cx:pt>
          <cx:pt idx="27574">4.25</cx:pt>
          <cx:pt idx="27575">4.25</cx:pt>
          <cx:pt idx="27576">4.25</cx:pt>
          <cx:pt idx="27577">4.25</cx:pt>
          <cx:pt idx="27578">4.25</cx:pt>
          <cx:pt idx="27579">4.25</cx:pt>
          <cx:pt idx="27580">4.25</cx:pt>
          <cx:pt idx="27581">4.25</cx:pt>
          <cx:pt idx="27582">4.25</cx:pt>
          <cx:pt idx="27583">4.25</cx:pt>
          <cx:pt idx="27584">4.25</cx:pt>
          <cx:pt idx="27585">4.25</cx:pt>
          <cx:pt idx="27586">4.25</cx:pt>
          <cx:pt idx="27587">4.25</cx:pt>
          <cx:pt idx="27588">4.25</cx:pt>
          <cx:pt idx="27589">4.25</cx:pt>
          <cx:pt idx="27590">4.25</cx:pt>
          <cx:pt idx="27591">4.25</cx:pt>
          <cx:pt idx="27592">4.25</cx:pt>
          <cx:pt idx="27593">4.25</cx:pt>
          <cx:pt idx="27594">4.25</cx:pt>
          <cx:pt idx="27595">4.25</cx:pt>
          <cx:pt idx="27596">4.25</cx:pt>
          <cx:pt idx="27597">4.25</cx:pt>
          <cx:pt idx="27598">4.25</cx:pt>
          <cx:pt idx="27599">4.25</cx:pt>
          <cx:pt idx="27600">4.25</cx:pt>
          <cx:pt idx="27601">4.25</cx:pt>
          <cx:pt idx="27602">4.25</cx:pt>
          <cx:pt idx="27603">4.25</cx:pt>
          <cx:pt idx="27604">4.25</cx:pt>
          <cx:pt idx="27605">4.25</cx:pt>
          <cx:pt idx="27606">4.25</cx:pt>
          <cx:pt idx="27607">4.25</cx:pt>
          <cx:pt idx="27608">4.25</cx:pt>
          <cx:pt idx="27609">4.25</cx:pt>
          <cx:pt idx="27610">4.25</cx:pt>
          <cx:pt idx="27611">4.25</cx:pt>
          <cx:pt idx="27612">4.25</cx:pt>
          <cx:pt idx="27613">4.25</cx:pt>
          <cx:pt idx="27614">4.25</cx:pt>
          <cx:pt idx="27615">4.25</cx:pt>
          <cx:pt idx="27616">4.25</cx:pt>
          <cx:pt idx="27617">4.25</cx:pt>
          <cx:pt idx="27618">4.25</cx:pt>
          <cx:pt idx="27619">4.25</cx:pt>
          <cx:pt idx="27620">4.25</cx:pt>
          <cx:pt idx="27621">4.25</cx:pt>
          <cx:pt idx="27622">4.25</cx:pt>
          <cx:pt idx="27623">4.25</cx:pt>
          <cx:pt idx="27624">4.25</cx:pt>
          <cx:pt idx="27625">4.25</cx:pt>
          <cx:pt idx="27626">4.25</cx:pt>
          <cx:pt idx="27627">4.25</cx:pt>
          <cx:pt idx="27628">4.25</cx:pt>
          <cx:pt idx="27629">4.25</cx:pt>
          <cx:pt idx="27630">4.25</cx:pt>
          <cx:pt idx="27631">4.25</cx:pt>
          <cx:pt idx="27632">4.25</cx:pt>
          <cx:pt idx="27633">4.25</cx:pt>
          <cx:pt idx="27634">4.25</cx:pt>
          <cx:pt idx="27635">4.25</cx:pt>
          <cx:pt idx="27636">4.25</cx:pt>
          <cx:pt idx="27637">4.25</cx:pt>
          <cx:pt idx="27638">4.25</cx:pt>
          <cx:pt idx="27639">4.25</cx:pt>
          <cx:pt idx="27640">4.25</cx:pt>
          <cx:pt idx="27641">4.25</cx:pt>
          <cx:pt idx="27642">4.25</cx:pt>
          <cx:pt idx="27643">4.25</cx:pt>
          <cx:pt idx="27644">4.25</cx:pt>
          <cx:pt idx="27645">4.25</cx:pt>
          <cx:pt idx="27646">4.25</cx:pt>
          <cx:pt idx="27647">4.25</cx:pt>
          <cx:pt idx="27648">4.25</cx:pt>
          <cx:pt idx="27649">4.25</cx:pt>
          <cx:pt idx="27650">4.25</cx:pt>
          <cx:pt idx="27651">4.25</cx:pt>
          <cx:pt idx="27652">4.25</cx:pt>
          <cx:pt idx="27653">4.25</cx:pt>
          <cx:pt idx="27654">4.25</cx:pt>
          <cx:pt idx="27655">4.25</cx:pt>
          <cx:pt idx="27656">4.25</cx:pt>
          <cx:pt idx="27657">4.25</cx:pt>
          <cx:pt idx="27658">4.25</cx:pt>
          <cx:pt idx="27659">4.25</cx:pt>
          <cx:pt idx="27660">4.25</cx:pt>
          <cx:pt idx="27661">4.25</cx:pt>
          <cx:pt idx="27662">4.25</cx:pt>
          <cx:pt idx="27663">4.25</cx:pt>
          <cx:pt idx="27664">4.25</cx:pt>
          <cx:pt idx="27665">4.25</cx:pt>
          <cx:pt idx="27666">4.25</cx:pt>
          <cx:pt idx="27667">4.25</cx:pt>
          <cx:pt idx="27668">4.25</cx:pt>
          <cx:pt idx="27669">4.25</cx:pt>
          <cx:pt idx="27670">4.25</cx:pt>
          <cx:pt idx="27671">4.25</cx:pt>
          <cx:pt idx="27672">4.25</cx:pt>
          <cx:pt idx="27673">4.25</cx:pt>
          <cx:pt idx="27674">4.25</cx:pt>
          <cx:pt idx="27675">4.25</cx:pt>
          <cx:pt idx="27676">4.25</cx:pt>
          <cx:pt idx="27677">4.25</cx:pt>
          <cx:pt idx="27678">4.25</cx:pt>
          <cx:pt idx="27679">4.25</cx:pt>
          <cx:pt idx="27680">4.25</cx:pt>
          <cx:pt idx="27681">4.25</cx:pt>
          <cx:pt idx="27682">4.25</cx:pt>
          <cx:pt idx="27683">4.25</cx:pt>
          <cx:pt idx="27684">4.25</cx:pt>
          <cx:pt idx="27685">4.25</cx:pt>
          <cx:pt idx="27686">4.25</cx:pt>
          <cx:pt idx="27687">4.25</cx:pt>
          <cx:pt idx="27688">4.25</cx:pt>
          <cx:pt idx="27689">4.25</cx:pt>
          <cx:pt idx="27690">4.25</cx:pt>
          <cx:pt idx="27691">4.25</cx:pt>
          <cx:pt idx="27692">4.25</cx:pt>
          <cx:pt idx="27693">4.25</cx:pt>
          <cx:pt idx="27694">4.25</cx:pt>
          <cx:pt idx="27695">4.25</cx:pt>
          <cx:pt idx="27696">4.25</cx:pt>
          <cx:pt idx="27697">4.25</cx:pt>
          <cx:pt idx="27698">4.25</cx:pt>
          <cx:pt idx="27699">4.25</cx:pt>
          <cx:pt idx="27700">4.25</cx:pt>
          <cx:pt idx="27701">4.25</cx:pt>
          <cx:pt idx="27702">4.25</cx:pt>
          <cx:pt idx="27703">4.25</cx:pt>
          <cx:pt idx="27704">4.25</cx:pt>
          <cx:pt idx="27705">4.25</cx:pt>
          <cx:pt idx="27706">4.25</cx:pt>
          <cx:pt idx="27707">4.25</cx:pt>
          <cx:pt idx="27708">4.25</cx:pt>
          <cx:pt idx="27709">4.25</cx:pt>
          <cx:pt idx="27710">4.25</cx:pt>
          <cx:pt idx="27711">4.25</cx:pt>
          <cx:pt idx="27712">4.25</cx:pt>
          <cx:pt idx="27713">4.25</cx:pt>
          <cx:pt idx="27714">4.25</cx:pt>
          <cx:pt idx="27715">4.25</cx:pt>
          <cx:pt idx="27716">4.25</cx:pt>
          <cx:pt idx="27717">4.25</cx:pt>
          <cx:pt idx="27718">4.25</cx:pt>
          <cx:pt idx="27719">4.25</cx:pt>
          <cx:pt idx="27720">4.25</cx:pt>
          <cx:pt idx="27721">4.25</cx:pt>
          <cx:pt idx="27722">4.25</cx:pt>
          <cx:pt idx="27723">4.25</cx:pt>
          <cx:pt idx="27724">4.25</cx:pt>
          <cx:pt idx="27725">4.25</cx:pt>
          <cx:pt idx="27726">4.25</cx:pt>
          <cx:pt idx="27727">4.25</cx:pt>
          <cx:pt idx="27728">4.25</cx:pt>
          <cx:pt idx="27729">4.25</cx:pt>
          <cx:pt idx="27730">4.25</cx:pt>
          <cx:pt idx="27731">4.25</cx:pt>
          <cx:pt idx="27732">4.25</cx:pt>
          <cx:pt idx="27733">4.25</cx:pt>
          <cx:pt idx="27734">4.25</cx:pt>
          <cx:pt idx="27735">4.25</cx:pt>
          <cx:pt idx="27736">4.25</cx:pt>
          <cx:pt idx="27737">4.25</cx:pt>
          <cx:pt idx="27738">4.25</cx:pt>
          <cx:pt idx="27739">4.25</cx:pt>
          <cx:pt idx="27740">4.25</cx:pt>
          <cx:pt idx="27741">4.25</cx:pt>
          <cx:pt idx="27742">4.25</cx:pt>
          <cx:pt idx="27743">4.25</cx:pt>
          <cx:pt idx="27744">4.25</cx:pt>
          <cx:pt idx="27745">4.25</cx:pt>
          <cx:pt idx="27746">4.25</cx:pt>
          <cx:pt idx="27747">4.25</cx:pt>
          <cx:pt idx="27748">4.25</cx:pt>
          <cx:pt idx="27749">4.25</cx:pt>
          <cx:pt idx="27750">4.25</cx:pt>
          <cx:pt idx="27751">4.25</cx:pt>
          <cx:pt idx="27752">4.25</cx:pt>
          <cx:pt idx="27753">4.25</cx:pt>
          <cx:pt idx="27754">4.25</cx:pt>
          <cx:pt idx="27755">4.25</cx:pt>
          <cx:pt idx="27756">4.25</cx:pt>
          <cx:pt idx="27757">4.25</cx:pt>
          <cx:pt idx="27758">4.25</cx:pt>
          <cx:pt idx="27759">4.25</cx:pt>
          <cx:pt idx="27760">4.25</cx:pt>
          <cx:pt idx="27761">4.25</cx:pt>
          <cx:pt idx="27762">4.25</cx:pt>
          <cx:pt idx="27763">4.25</cx:pt>
          <cx:pt idx="27764">4.25</cx:pt>
          <cx:pt idx="27765">4.25</cx:pt>
          <cx:pt idx="27766">4.25</cx:pt>
          <cx:pt idx="27767">4.25</cx:pt>
          <cx:pt idx="27768">4.25</cx:pt>
          <cx:pt idx="27769">4.25</cx:pt>
          <cx:pt idx="27770">4.25</cx:pt>
          <cx:pt idx="27771">4.25</cx:pt>
          <cx:pt idx="27772">4.25</cx:pt>
          <cx:pt idx="27773">4.25</cx:pt>
          <cx:pt idx="27774">4.25</cx:pt>
          <cx:pt idx="27775">4.25</cx:pt>
          <cx:pt idx="27776">4.25</cx:pt>
          <cx:pt idx="27777">4.25</cx:pt>
          <cx:pt idx="27778">4.25</cx:pt>
          <cx:pt idx="27779">4.25</cx:pt>
          <cx:pt idx="27780">4.25</cx:pt>
          <cx:pt idx="27781">4.25</cx:pt>
          <cx:pt idx="27782">4.25</cx:pt>
          <cx:pt idx="27783">4.25</cx:pt>
          <cx:pt idx="27784">4.25</cx:pt>
          <cx:pt idx="27785">4.25</cx:pt>
          <cx:pt idx="27786">4.25</cx:pt>
          <cx:pt idx="27787">4.25</cx:pt>
          <cx:pt idx="27788">4.25</cx:pt>
          <cx:pt idx="27789">4.25</cx:pt>
          <cx:pt idx="27790">4.25</cx:pt>
          <cx:pt idx="27791">4.25</cx:pt>
          <cx:pt idx="27792">4.25</cx:pt>
          <cx:pt idx="27793">4.25</cx:pt>
          <cx:pt idx="27794">4.25</cx:pt>
          <cx:pt idx="27795">4.25</cx:pt>
          <cx:pt idx="27796">4.25</cx:pt>
          <cx:pt idx="27797">4.25</cx:pt>
          <cx:pt idx="27798">4.25</cx:pt>
          <cx:pt idx="27799">4.25</cx:pt>
          <cx:pt idx="27800">4.25</cx:pt>
          <cx:pt idx="27801">4.25</cx:pt>
          <cx:pt idx="27802">4.25</cx:pt>
          <cx:pt idx="27803">4.25</cx:pt>
          <cx:pt idx="27804">4.25</cx:pt>
          <cx:pt idx="27805">4.25</cx:pt>
          <cx:pt idx="27806">4.25</cx:pt>
          <cx:pt idx="27807">4.25</cx:pt>
          <cx:pt idx="27808">4.25</cx:pt>
          <cx:pt idx="27809">4.25</cx:pt>
          <cx:pt idx="27810">4.25</cx:pt>
          <cx:pt idx="27811">4.25</cx:pt>
          <cx:pt idx="27812">4.25</cx:pt>
          <cx:pt idx="27813">4.25</cx:pt>
          <cx:pt idx="27814">4.25</cx:pt>
          <cx:pt idx="27815">4.25</cx:pt>
          <cx:pt idx="27816">4.25</cx:pt>
          <cx:pt idx="27817">4.25</cx:pt>
          <cx:pt idx="27818">4.25</cx:pt>
          <cx:pt idx="27819">4.25</cx:pt>
          <cx:pt idx="27820">4.25</cx:pt>
          <cx:pt idx="27821">4.25</cx:pt>
          <cx:pt idx="27822">4.25</cx:pt>
          <cx:pt idx="27823">4.25</cx:pt>
          <cx:pt idx="27824">4.25</cx:pt>
          <cx:pt idx="27825">4.25</cx:pt>
          <cx:pt idx="27826">4.25</cx:pt>
          <cx:pt idx="27827">4.25</cx:pt>
          <cx:pt idx="27828">4.25</cx:pt>
          <cx:pt idx="27829">4.25</cx:pt>
          <cx:pt idx="27830">4.25</cx:pt>
          <cx:pt idx="27831">4.25</cx:pt>
          <cx:pt idx="27832">4.25</cx:pt>
          <cx:pt idx="27833">4.25</cx:pt>
          <cx:pt idx="27834">4.25</cx:pt>
          <cx:pt idx="27835">4.25</cx:pt>
          <cx:pt idx="27836">4.25</cx:pt>
          <cx:pt idx="27837">4.25</cx:pt>
          <cx:pt idx="27838">4.25</cx:pt>
          <cx:pt idx="27839">4.25</cx:pt>
          <cx:pt idx="27840">4.25</cx:pt>
          <cx:pt idx="27841">4.25</cx:pt>
          <cx:pt idx="27842">4.25</cx:pt>
          <cx:pt idx="27843">4.25</cx:pt>
          <cx:pt idx="27844">4.25</cx:pt>
          <cx:pt idx="27845">4.25</cx:pt>
          <cx:pt idx="27846">4.25</cx:pt>
          <cx:pt idx="27847">4.25</cx:pt>
          <cx:pt idx="27848">4.25</cx:pt>
          <cx:pt idx="27849">4.25</cx:pt>
          <cx:pt idx="27850">4.25</cx:pt>
          <cx:pt idx="27851">4.25</cx:pt>
          <cx:pt idx="27852">4.25</cx:pt>
          <cx:pt idx="27853">4.25</cx:pt>
          <cx:pt idx="27854">4.25</cx:pt>
          <cx:pt idx="27855">4.25</cx:pt>
          <cx:pt idx="27856">4.25</cx:pt>
          <cx:pt idx="27857">4.25</cx:pt>
          <cx:pt idx="27858">4.25</cx:pt>
          <cx:pt idx="27859">4.25</cx:pt>
          <cx:pt idx="27860">4.25</cx:pt>
          <cx:pt idx="27861">4.25</cx:pt>
          <cx:pt idx="27862">4.25</cx:pt>
          <cx:pt idx="27863">4.25</cx:pt>
          <cx:pt idx="27864">4.25</cx:pt>
          <cx:pt idx="27865">4.25</cx:pt>
          <cx:pt idx="27866">4.25</cx:pt>
          <cx:pt idx="27867">4.25</cx:pt>
          <cx:pt idx="27868">4.25</cx:pt>
          <cx:pt idx="27869">4.25</cx:pt>
          <cx:pt idx="27870">4.25</cx:pt>
          <cx:pt idx="27871">4.25</cx:pt>
          <cx:pt idx="27872">4.25</cx:pt>
          <cx:pt idx="27873">4.25</cx:pt>
          <cx:pt idx="27874">4.25</cx:pt>
          <cx:pt idx="27875">4.25</cx:pt>
          <cx:pt idx="27876">4.25</cx:pt>
          <cx:pt idx="27877">4.25</cx:pt>
          <cx:pt idx="27878">4.25</cx:pt>
          <cx:pt idx="27879">4.25</cx:pt>
          <cx:pt idx="27880">4.25</cx:pt>
          <cx:pt idx="27881">4.25</cx:pt>
          <cx:pt idx="27882">4.25</cx:pt>
          <cx:pt idx="27883">4.25</cx:pt>
          <cx:pt idx="27884">4.25</cx:pt>
          <cx:pt idx="27885">4.25</cx:pt>
          <cx:pt idx="27886">4.25</cx:pt>
          <cx:pt idx="27887">4.25</cx:pt>
          <cx:pt idx="27888">4.25</cx:pt>
          <cx:pt idx="27889">4.25</cx:pt>
          <cx:pt idx="27890">4.25</cx:pt>
          <cx:pt idx="27891">4.25</cx:pt>
          <cx:pt idx="27892">4.25</cx:pt>
          <cx:pt idx="27893">4.25</cx:pt>
          <cx:pt idx="27894">4.25</cx:pt>
          <cx:pt idx="27895">4.25</cx:pt>
          <cx:pt idx="27896">4.25</cx:pt>
          <cx:pt idx="27897">4.25</cx:pt>
          <cx:pt idx="27898">4.25</cx:pt>
          <cx:pt idx="27899">4.25</cx:pt>
          <cx:pt idx="27900">4.25</cx:pt>
          <cx:pt idx="27901">4.25</cx:pt>
          <cx:pt idx="27902">4.25</cx:pt>
          <cx:pt idx="27903">4.25</cx:pt>
          <cx:pt idx="27904">4.25</cx:pt>
          <cx:pt idx="27905">4.25</cx:pt>
          <cx:pt idx="27906">4.25</cx:pt>
          <cx:pt idx="27907">4.25</cx:pt>
          <cx:pt idx="27908">4.25</cx:pt>
          <cx:pt idx="27909">4.25</cx:pt>
          <cx:pt idx="27910">4.25</cx:pt>
          <cx:pt idx="27911">4.25</cx:pt>
          <cx:pt idx="27912">4.25</cx:pt>
          <cx:pt idx="27913">4.25</cx:pt>
          <cx:pt idx="27914">4.25</cx:pt>
          <cx:pt idx="27915">4.25</cx:pt>
          <cx:pt idx="27916">4.25</cx:pt>
          <cx:pt idx="27917">4.25</cx:pt>
          <cx:pt idx="27918">4.25</cx:pt>
          <cx:pt idx="27919">4.25</cx:pt>
          <cx:pt idx="27920">4.25</cx:pt>
          <cx:pt idx="27921">4.25</cx:pt>
          <cx:pt idx="27922">4.25</cx:pt>
          <cx:pt idx="27923">4.25</cx:pt>
          <cx:pt idx="27924">4.25</cx:pt>
          <cx:pt idx="27925">4.25</cx:pt>
          <cx:pt idx="27926">4.25</cx:pt>
          <cx:pt idx="27927">4.25</cx:pt>
          <cx:pt idx="27928">4.25</cx:pt>
          <cx:pt idx="27929">4.25</cx:pt>
          <cx:pt idx="27930">4.25</cx:pt>
          <cx:pt idx="27931">4.25</cx:pt>
          <cx:pt idx="27932">4.25</cx:pt>
          <cx:pt idx="27933">4.25</cx:pt>
          <cx:pt idx="27934">4.25</cx:pt>
          <cx:pt idx="27935">4.25</cx:pt>
          <cx:pt idx="27936">4.25</cx:pt>
          <cx:pt idx="27937">4.25</cx:pt>
          <cx:pt idx="27938">4.25</cx:pt>
          <cx:pt idx="27939">4.25</cx:pt>
          <cx:pt idx="27940">4.25</cx:pt>
          <cx:pt idx="27941">4.25</cx:pt>
          <cx:pt idx="27942">4.25</cx:pt>
          <cx:pt idx="27943">4.25</cx:pt>
          <cx:pt idx="27944">4.25</cx:pt>
          <cx:pt idx="27945">4.25</cx:pt>
          <cx:pt idx="27946">4.25</cx:pt>
          <cx:pt idx="27947">4.25</cx:pt>
          <cx:pt idx="27948">4.25</cx:pt>
          <cx:pt idx="27949">4.25</cx:pt>
          <cx:pt idx="27950">4.25</cx:pt>
          <cx:pt idx="27951">4.25</cx:pt>
          <cx:pt idx="27952">4.25</cx:pt>
          <cx:pt idx="27953">4.25</cx:pt>
          <cx:pt idx="27954">4.25</cx:pt>
          <cx:pt idx="27955">4.25</cx:pt>
          <cx:pt idx="27956">4.25</cx:pt>
          <cx:pt idx="27957">4.25</cx:pt>
          <cx:pt idx="27958">4.25</cx:pt>
          <cx:pt idx="27959">4.25</cx:pt>
          <cx:pt idx="27960">4.25</cx:pt>
          <cx:pt idx="27961">4.25</cx:pt>
          <cx:pt idx="27962">4.25</cx:pt>
          <cx:pt idx="27963">4.25</cx:pt>
          <cx:pt idx="27964">4.25</cx:pt>
          <cx:pt idx="27965">4.25</cx:pt>
          <cx:pt idx="27966">4.25</cx:pt>
          <cx:pt idx="27967">4.25</cx:pt>
          <cx:pt idx="27968">4.25</cx:pt>
          <cx:pt idx="27969">4.25</cx:pt>
          <cx:pt idx="27970">4.25</cx:pt>
          <cx:pt idx="27971">4.25</cx:pt>
          <cx:pt idx="27972">4.25</cx:pt>
          <cx:pt idx="27973">4.25</cx:pt>
          <cx:pt idx="27974">4.25</cx:pt>
          <cx:pt idx="27975">4.25</cx:pt>
          <cx:pt idx="27976">4.25</cx:pt>
          <cx:pt idx="27977">4.25</cx:pt>
          <cx:pt idx="27978">4.25</cx:pt>
          <cx:pt idx="27979">4.25</cx:pt>
          <cx:pt idx="27980">4.25</cx:pt>
          <cx:pt idx="27981">4.25</cx:pt>
          <cx:pt idx="27982">4.25</cx:pt>
          <cx:pt idx="27983">4.25</cx:pt>
          <cx:pt idx="27984">4.25</cx:pt>
          <cx:pt idx="27985">4.25</cx:pt>
          <cx:pt idx="27986">4.25</cx:pt>
          <cx:pt idx="27987">4.25</cx:pt>
          <cx:pt idx="27988">4.25</cx:pt>
          <cx:pt idx="27989">4.25</cx:pt>
          <cx:pt idx="27990">4.25</cx:pt>
          <cx:pt idx="27991">4.25</cx:pt>
          <cx:pt idx="27992">4.25</cx:pt>
          <cx:pt idx="27993">4.25</cx:pt>
          <cx:pt idx="27994">4.25</cx:pt>
          <cx:pt idx="27995">4.25</cx:pt>
          <cx:pt idx="27996">4.25</cx:pt>
          <cx:pt idx="27997">4.25</cx:pt>
          <cx:pt idx="27998">4.25</cx:pt>
          <cx:pt idx="27999">4.25</cx:pt>
          <cx:pt idx="28000">4.25</cx:pt>
          <cx:pt idx="28001">4.25</cx:pt>
          <cx:pt idx="28002">4.25</cx:pt>
          <cx:pt idx="28003">4.25</cx:pt>
          <cx:pt idx="28004">4.25</cx:pt>
          <cx:pt idx="28005">4.25</cx:pt>
          <cx:pt idx="28006">4.25</cx:pt>
          <cx:pt idx="28007">4.25</cx:pt>
          <cx:pt idx="28008">4.25</cx:pt>
          <cx:pt idx="28009">4.25</cx:pt>
          <cx:pt idx="28010">4.25</cx:pt>
          <cx:pt idx="28011">4.25</cx:pt>
          <cx:pt idx="28012">4.25</cx:pt>
          <cx:pt idx="28013">4.25</cx:pt>
          <cx:pt idx="28014">4.25</cx:pt>
          <cx:pt idx="28015">4.25</cx:pt>
          <cx:pt idx="28016">4.25</cx:pt>
          <cx:pt idx="28017">4.25</cx:pt>
          <cx:pt idx="28018">4.25</cx:pt>
          <cx:pt idx="28019">4.25</cx:pt>
          <cx:pt idx="28020">4.25</cx:pt>
          <cx:pt idx="28021">4.25</cx:pt>
          <cx:pt idx="28022">4.25</cx:pt>
          <cx:pt idx="28023">4.25</cx:pt>
          <cx:pt idx="28024">4.25</cx:pt>
          <cx:pt idx="28025">4.25</cx:pt>
          <cx:pt idx="28026">4.25</cx:pt>
          <cx:pt idx="28027">4.25</cx:pt>
          <cx:pt idx="28028">4.25</cx:pt>
          <cx:pt idx="28029">4.25</cx:pt>
          <cx:pt idx="28030">4.25</cx:pt>
          <cx:pt idx="28031">4.25</cx:pt>
          <cx:pt idx="28032">4.25</cx:pt>
          <cx:pt idx="28033">4.25</cx:pt>
          <cx:pt idx="28034">4.25</cx:pt>
          <cx:pt idx="28035">4.25</cx:pt>
          <cx:pt idx="28036">4.25</cx:pt>
          <cx:pt idx="28037">4.25</cx:pt>
          <cx:pt idx="28038">4.25</cx:pt>
          <cx:pt idx="28039">4.25</cx:pt>
          <cx:pt idx="28040">4.25</cx:pt>
          <cx:pt idx="28041">4.25</cx:pt>
          <cx:pt idx="28042">4.25</cx:pt>
          <cx:pt idx="28043">4.25</cx:pt>
          <cx:pt idx="28044">4.25</cx:pt>
          <cx:pt idx="28045">4.25</cx:pt>
          <cx:pt idx="28046">4.25</cx:pt>
          <cx:pt idx="28047">4.25</cx:pt>
          <cx:pt idx="28048">4.25</cx:pt>
          <cx:pt idx="28049">4.25</cx:pt>
          <cx:pt idx="28050">4.25</cx:pt>
          <cx:pt idx="28051">4.25</cx:pt>
          <cx:pt idx="28052">4.25</cx:pt>
          <cx:pt idx="28053">4.25</cx:pt>
          <cx:pt idx="28054">4.25</cx:pt>
          <cx:pt idx="28055">4.25</cx:pt>
          <cx:pt idx="28056">4.25</cx:pt>
          <cx:pt idx="28057">4.25</cx:pt>
          <cx:pt idx="28058">4.25</cx:pt>
          <cx:pt idx="28059">4.25</cx:pt>
          <cx:pt idx="28060">4.25</cx:pt>
          <cx:pt idx="28061">4.25</cx:pt>
          <cx:pt idx="28062">4.25</cx:pt>
          <cx:pt idx="28063">4.25</cx:pt>
          <cx:pt idx="28064">4.25</cx:pt>
          <cx:pt idx="28065">4.25</cx:pt>
          <cx:pt idx="28066">4.25</cx:pt>
          <cx:pt idx="28067">4.25</cx:pt>
          <cx:pt idx="28068">4.25</cx:pt>
          <cx:pt idx="28069">4.25</cx:pt>
          <cx:pt idx="28070">4.25</cx:pt>
          <cx:pt idx="28071">4.25</cx:pt>
          <cx:pt idx="28072">4.25</cx:pt>
          <cx:pt idx="28073">4.25</cx:pt>
          <cx:pt idx="28074">4.25</cx:pt>
          <cx:pt idx="28075">4.25</cx:pt>
          <cx:pt idx="28076">4.25</cx:pt>
          <cx:pt idx="28077">4.25</cx:pt>
          <cx:pt idx="28078">4.25</cx:pt>
          <cx:pt idx="28079">4.25</cx:pt>
          <cx:pt idx="28080">4.25</cx:pt>
          <cx:pt idx="28081">4.25</cx:pt>
          <cx:pt idx="28082">4.25</cx:pt>
          <cx:pt idx="28083">4.25</cx:pt>
          <cx:pt idx="28084">4.25</cx:pt>
          <cx:pt idx="28085">4.25</cx:pt>
          <cx:pt idx="28086">4.25</cx:pt>
          <cx:pt idx="28087">4.25</cx:pt>
          <cx:pt idx="28088">4.25</cx:pt>
          <cx:pt idx="28089">4.25</cx:pt>
          <cx:pt idx="28090">4.25</cx:pt>
          <cx:pt idx="28091">4.25</cx:pt>
          <cx:pt idx="28092">4.25</cx:pt>
          <cx:pt idx="28093">4.25</cx:pt>
          <cx:pt idx="28094">4.25</cx:pt>
          <cx:pt idx="28095">4.25</cx:pt>
          <cx:pt idx="28096">4.25</cx:pt>
          <cx:pt idx="28097">4.25</cx:pt>
          <cx:pt idx="28098">4.25</cx:pt>
          <cx:pt idx="28099">4.25</cx:pt>
          <cx:pt idx="28100">4.25</cx:pt>
          <cx:pt idx="28101">4.25</cx:pt>
          <cx:pt idx="28102">4.25</cx:pt>
          <cx:pt idx="28103">4.25</cx:pt>
          <cx:pt idx="28104">4.25</cx:pt>
          <cx:pt idx="28105">4.25</cx:pt>
          <cx:pt idx="28106">4.25</cx:pt>
          <cx:pt idx="28107">4.25</cx:pt>
          <cx:pt idx="28108">4.25</cx:pt>
          <cx:pt idx="28109">4.25</cx:pt>
          <cx:pt idx="28110">4.25</cx:pt>
          <cx:pt idx="28111">4.25</cx:pt>
          <cx:pt idx="28112">4.25</cx:pt>
          <cx:pt idx="28113">4.25</cx:pt>
          <cx:pt idx="28114">4.25</cx:pt>
          <cx:pt idx="28115">4.25</cx:pt>
          <cx:pt idx="28116">4.25</cx:pt>
          <cx:pt idx="28117">4.25</cx:pt>
          <cx:pt idx="28118">4.25</cx:pt>
          <cx:pt idx="28119">4.25</cx:pt>
          <cx:pt idx="28120">4.25</cx:pt>
          <cx:pt idx="28121">4.25</cx:pt>
          <cx:pt idx="28122">4.25</cx:pt>
          <cx:pt idx="28123">4.25</cx:pt>
          <cx:pt idx="28124">4.25</cx:pt>
          <cx:pt idx="28125">4.25</cx:pt>
          <cx:pt idx="28126">4.25</cx:pt>
          <cx:pt idx="28127">4.25</cx:pt>
          <cx:pt idx="28128">4.25</cx:pt>
          <cx:pt idx="28129">4.25</cx:pt>
          <cx:pt idx="28130">4.25</cx:pt>
          <cx:pt idx="28131">4.25</cx:pt>
          <cx:pt idx="28132">4.25</cx:pt>
          <cx:pt idx="28133">4.25</cx:pt>
          <cx:pt idx="28134">4.25</cx:pt>
          <cx:pt idx="28135">4.25</cx:pt>
          <cx:pt idx="28136">4.25</cx:pt>
          <cx:pt idx="28137">4.25</cx:pt>
          <cx:pt idx="28138">4.25</cx:pt>
          <cx:pt idx="28139">4.25</cx:pt>
          <cx:pt idx="28140">4.25</cx:pt>
          <cx:pt idx="28141">4.25</cx:pt>
          <cx:pt idx="28142">4.25</cx:pt>
          <cx:pt idx="28143">4.25</cx:pt>
          <cx:pt idx="28144">4.25</cx:pt>
          <cx:pt idx="28145">4.25</cx:pt>
          <cx:pt idx="28146">4.25</cx:pt>
          <cx:pt idx="28147">4.25</cx:pt>
          <cx:pt idx="28148">4.25</cx:pt>
          <cx:pt idx="28149">4.25</cx:pt>
          <cx:pt idx="28150">4.25</cx:pt>
          <cx:pt idx="28151">4.25</cx:pt>
          <cx:pt idx="28152">4.25</cx:pt>
          <cx:pt idx="28153">4.25</cx:pt>
          <cx:pt idx="28154">4.25</cx:pt>
          <cx:pt idx="28155">4.25</cx:pt>
          <cx:pt idx="28156">4.25</cx:pt>
          <cx:pt idx="28157">4.25</cx:pt>
          <cx:pt idx="28158">4.25</cx:pt>
          <cx:pt idx="28159">4.25</cx:pt>
          <cx:pt idx="28160">4.25</cx:pt>
          <cx:pt idx="28161">4.25</cx:pt>
          <cx:pt idx="28162">4.25</cx:pt>
          <cx:pt idx="28163">4.25</cx:pt>
          <cx:pt idx="28164">4.25</cx:pt>
          <cx:pt idx="28165">4.25</cx:pt>
          <cx:pt idx="28166">4.25</cx:pt>
          <cx:pt idx="28167">4.25</cx:pt>
          <cx:pt idx="28168">4.25</cx:pt>
          <cx:pt idx="28169">4.25</cx:pt>
          <cx:pt idx="28170">4.25</cx:pt>
          <cx:pt idx="28171">4.25</cx:pt>
          <cx:pt idx="28172">4.25</cx:pt>
          <cx:pt idx="28173">4.25</cx:pt>
          <cx:pt idx="28174">4.25</cx:pt>
          <cx:pt idx="28175">4.25</cx:pt>
          <cx:pt idx="28176">4.25</cx:pt>
          <cx:pt idx="28177">4.25</cx:pt>
          <cx:pt idx="28178">4.25</cx:pt>
          <cx:pt idx="28179">4.25</cx:pt>
          <cx:pt idx="28180">4.25</cx:pt>
          <cx:pt idx="28181">4.25</cx:pt>
          <cx:pt idx="28182">4.25</cx:pt>
          <cx:pt idx="28183">4.25</cx:pt>
          <cx:pt idx="28184">4.25</cx:pt>
          <cx:pt idx="28185">4.25</cx:pt>
          <cx:pt idx="28186">4.25</cx:pt>
          <cx:pt idx="28187">4.25</cx:pt>
          <cx:pt idx="28188">4.25</cx:pt>
          <cx:pt idx="28189">4.25</cx:pt>
          <cx:pt idx="28190">4.25</cx:pt>
          <cx:pt idx="28191">4.25</cx:pt>
          <cx:pt idx="28192">4.25</cx:pt>
          <cx:pt idx="28193">4.25</cx:pt>
          <cx:pt idx="28194">4.25</cx:pt>
          <cx:pt idx="28195">4.25</cx:pt>
          <cx:pt idx="28196">4.25</cx:pt>
          <cx:pt idx="28197">4.25</cx:pt>
          <cx:pt idx="28198">4.25</cx:pt>
          <cx:pt idx="28199">4.25</cx:pt>
          <cx:pt idx="28200">4.25</cx:pt>
          <cx:pt idx="28201">4.25</cx:pt>
          <cx:pt idx="28202">4.25</cx:pt>
          <cx:pt idx="28203">4.25</cx:pt>
          <cx:pt idx="28204">4.25</cx:pt>
          <cx:pt idx="28205">4.25</cx:pt>
          <cx:pt idx="28206">4.25</cx:pt>
          <cx:pt idx="28207">4.25</cx:pt>
          <cx:pt idx="28208">4.25</cx:pt>
          <cx:pt idx="28209">4.25</cx:pt>
          <cx:pt idx="28210">4.25</cx:pt>
          <cx:pt idx="28211">4.25</cx:pt>
          <cx:pt idx="28212">4.25</cx:pt>
          <cx:pt idx="28213">4.25</cx:pt>
          <cx:pt idx="28214">4.25</cx:pt>
          <cx:pt idx="28215">4.25</cx:pt>
          <cx:pt idx="28216">4.25</cx:pt>
          <cx:pt idx="28217">4.25</cx:pt>
          <cx:pt idx="28218">4.25</cx:pt>
          <cx:pt idx="28219">4.25</cx:pt>
          <cx:pt idx="28220">4.25</cx:pt>
          <cx:pt idx="28221">4.25</cx:pt>
          <cx:pt idx="28222">4.25</cx:pt>
          <cx:pt idx="28223">4.25</cx:pt>
          <cx:pt idx="28224">4.25</cx:pt>
          <cx:pt idx="28225">4.25</cx:pt>
          <cx:pt idx="28226">4.25</cx:pt>
          <cx:pt idx="28227">4.25</cx:pt>
          <cx:pt idx="28228">4.25</cx:pt>
          <cx:pt idx="28229">4.25</cx:pt>
          <cx:pt idx="28230">4.25</cx:pt>
          <cx:pt idx="28231">4.25</cx:pt>
          <cx:pt idx="28232">4.25</cx:pt>
          <cx:pt idx="28233">4.25</cx:pt>
          <cx:pt idx="28234">4.25</cx:pt>
          <cx:pt idx="28235">4.25</cx:pt>
          <cx:pt idx="28236">4.25</cx:pt>
          <cx:pt idx="28237">4.25</cx:pt>
          <cx:pt idx="28238">4.25</cx:pt>
          <cx:pt idx="28239">4.25</cx:pt>
          <cx:pt idx="28240">4.25</cx:pt>
          <cx:pt idx="28241">4.25</cx:pt>
          <cx:pt idx="28242">4.25</cx:pt>
          <cx:pt idx="28243">4.25</cx:pt>
          <cx:pt idx="28244">4.25</cx:pt>
          <cx:pt idx="28245">4.25</cx:pt>
          <cx:pt idx="28246">4.25</cx:pt>
          <cx:pt idx="28247">4.25</cx:pt>
          <cx:pt idx="28248">4.25</cx:pt>
          <cx:pt idx="28249">4.25</cx:pt>
          <cx:pt idx="28250">4.25</cx:pt>
          <cx:pt idx="28251">4.25</cx:pt>
          <cx:pt idx="28252">4.25</cx:pt>
          <cx:pt idx="28253">4.25</cx:pt>
          <cx:pt idx="28254">4.25</cx:pt>
          <cx:pt idx="28255">4.25</cx:pt>
          <cx:pt idx="28256">4.25</cx:pt>
          <cx:pt idx="28257">4.25</cx:pt>
          <cx:pt idx="28258">4.25</cx:pt>
          <cx:pt idx="28259">4.25</cx:pt>
          <cx:pt idx="28260">4.25</cx:pt>
          <cx:pt idx="28261">4.25</cx:pt>
          <cx:pt idx="28262">4.25</cx:pt>
          <cx:pt idx="28263">4.25</cx:pt>
          <cx:pt idx="28264">4.25</cx:pt>
          <cx:pt idx="28265">4.25</cx:pt>
          <cx:pt idx="28266">4.25</cx:pt>
          <cx:pt idx="28267">4.25</cx:pt>
          <cx:pt idx="28268">4.25</cx:pt>
          <cx:pt idx="28269">4.25</cx:pt>
          <cx:pt idx="28270">4.25</cx:pt>
          <cx:pt idx="28271">4.25</cx:pt>
          <cx:pt idx="28272">4.25</cx:pt>
          <cx:pt idx="28273">4.25</cx:pt>
          <cx:pt idx="28274">4.25</cx:pt>
          <cx:pt idx="28275">4.25</cx:pt>
          <cx:pt idx="28276">4.25</cx:pt>
          <cx:pt idx="28277">4.25</cx:pt>
          <cx:pt idx="28278">4.25</cx:pt>
          <cx:pt idx="28279">4.25</cx:pt>
          <cx:pt idx="28280">4.25</cx:pt>
          <cx:pt idx="28281">4.25</cx:pt>
          <cx:pt idx="28282">4.25</cx:pt>
          <cx:pt idx="28283">4.25</cx:pt>
          <cx:pt idx="28284">4.25</cx:pt>
          <cx:pt idx="28285">4.25</cx:pt>
          <cx:pt idx="28286">4.25</cx:pt>
          <cx:pt idx="28287">4.25</cx:pt>
          <cx:pt idx="28288">4.25</cx:pt>
          <cx:pt idx="28289">4.25</cx:pt>
          <cx:pt idx="28290">4.25</cx:pt>
          <cx:pt idx="28291">4.25</cx:pt>
          <cx:pt idx="28292">4.25</cx:pt>
          <cx:pt idx="28293">4.25</cx:pt>
          <cx:pt idx="28294">4.25</cx:pt>
          <cx:pt idx="28295">4.25</cx:pt>
          <cx:pt idx="28296">4.25</cx:pt>
          <cx:pt idx="28297">4.25</cx:pt>
          <cx:pt idx="28298">4.25</cx:pt>
          <cx:pt idx="28299">4.25</cx:pt>
          <cx:pt idx="28300">4.25</cx:pt>
          <cx:pt idx="28301">4.3799999999999999</cx:pt>
          <cx:pt idx="28302">4.3799999999999999</cx:pt>
          <cx:pt idx="28303">4.3799999999999999</cx:pt>
          <cx:pt idx="28304">4.3799999999999999</cx:pt>
          <cx:pt idx="28305">4.3799999999999999</cx:pt>
          <cx:pt idx="28306">4.3799999999999999</cx:pt>
          <cx:pt idx="28307">4.3799999999999999</cx:pt>
          <cx:pt idx="28308">4.3799999999999999</cx:pt>
          <cx:pt idx="28309">4.3799999999999999</cx:pt>
          <cx:pt idx="28310">4.3799999999999999</cx:pt>
          <cx:pt idx="28311">4.3799999999999999</cx:pt>
          <cx:pt idx="28312">4.3799999999999999</cx:pt>
          <cx:pt idx="28313">4.3799999999999999</cx:pt>
          <cx:pt idx="28314">4.3799999999999999</cx:pt>
          <cx:pt idx="28315">4.3799999999999999</cx:pt>
          <cx:pt idx="28316">4.3799999999999999</cx:pt>
          <cx:pt idx="28317">4.3799999999999999</cx:pt>
          <cx:pt idx="28318">4.4000000000000004</cx:pt>
          <cx:pt idx="28319">4.4000000000000004</cx:pt>
          <cx:pt idx="28320">4.4000000000000004</cx:pt>
          <cx:pt idx="28321">4.4000000000000004</cx:pt>
          <cx:pt idx="28322">4.4000000000000004</cx:pt>
          <cx:pt idx="28323">4.4000000000000004</cx:pt>
          <cx:pt idx="28324">4.4000000000000004</cx:pt>
          <cx:pt idx="28325">4.4000000000000004</cx:pt>
          <cx:pt idx="28326">4.4000000000000004</cx:pt>
          <cx:pt idx="28327">4.4000000000000004</cx:pt>
          <cx:pt idx="28328">4.4000000000000004</cx:pt>
          <cx:pt idx="28329">4.4000000000000004</cx:pt>
          <cx:pt idx="28330">4.4000000000000004</cx:pt>
          <cx:pt idx="28331">4.4000000000000004</cx:pt>
          <cx:pt idx="28332">4.4000000000000004</cx:pt>
          <cx:pt idx="28333">4.4000000000000004</cx:pt>
          <cx:pt idx="28334">4.4000000000000004</cx:pt>
          <cx:pt idx="28335">4.4000000000000004</cx:pt>
          <cx:pt idx="28336">4.4000000000000004</cx:pt>
          <cx:pt idx="28337">4.4000000000000004</cx:pt>
          <cx:pt idx="28338">4.4000000000000004</cx:pt>
          <cx:pt idx="28339">4.4000000000000004</cx:pt>
          <cx:pt idx="28340">4.4000000000000004</cx:pt>
          <cx:pt idx="28341">4.4000000000000004</cx:pt>
          <cx:pt idx="28342">4.4000000000000004</cx:pt>
          <cx:pt idx="28343">4.4000000000000004</cx:pt>
          <cx:pt idx="28344">4.4000000000000004</cx:pt>
          <cx:pt idx="28345">4.4000000000000004</cx:pt>
          <cx:pt idx="28346">4.4000000000000004</cx:pt>
          <cx:pt idx="28347">4.4000000000000004</cx:pt>
          <cx:pt idx="28348">4.4000000000000004</cx:pt>
          <cx:pt idx="28349">4.4000000000000004</cx:pt>
          <cx:pt idx="28350">4.4000000000000004</cx:pt>
          <cx:pt idx="28351">4.4000000000000004</cx:pt>
          <cx:pt idx="28352">4.4000000000000004</cx:pt>
          <cx:pt idx="28353">4.4000000000000004</cx:pt>
          <cx:pt idx="28354">4.4000000000000004</cx:pt>
          <cx:pt idx="28355">4.4000000000000004</cx:pt>
          <cx:pt idx="28356">4.4000000000000004</cx:pt>
          <cx:pt idx="28357">4.4000000000000004</cx:pt>
          <cx:pt idx="28358">4.4000000000000004</cx:pt>
          <cx:pt idx="28359">4.4000000000000004</cx:pt>
          <cx:pt idx="28360">4.4000000000000004</cx:pt>
          <cx:pt idx="28361">4.4000000000000004</cx:pt>
          <cx:pt idx="28362">4.4000000000000004</cx:pt>
          <cx:pt idx="28363">4.4000000000000004</cx:pt>
          <cx:pt idx="28364">4.4000000000000004</cx:pt>
          <cx:pt idx="28365">4.4000000000000004</cx:pt>
          <cx:pt idx="28366">4.4000000000000004</cx:pt>
          <cx:pt idx="28367">4.4000000000000004</cx:pt>
          <cx:pt idx="28368">4.4000000000000004</cx:pt>
          <cx:pt idx="28369">4.4000000000000004</cx:pt>
          <cx:pt idx="28370">4.4000000000000004</cx:pt>
          <cx:pt idx="28371">4.4000000000000004</cx:pt>
          <cx:pt idx="28372">4.4000000000000004</cx:pt>
          <cx:pt idx="28373">4.4000000000000004</cx:pt>
          <cx:pt idx="28374">4.4000000000000004</cx:pt>
          <cx:pt idx="28375">4.4000000000000004</cx:pt>
          <cx:pt idx="28376">4.4000000000000004</cx:pt>
          <cx:pt idx="28377">4.4000000000000004</cx:pt>
          <cx:pt idx="28378">4.4000000000000004</cx:pt>
          <cx:pt idx="28379">4.4000000000000004</cx:pt>
          <cx:pt idx="28380">4.4000000000000004</cx:pt>
          <cx:pt idx="28381">4.4000000000000004</cx:pt>
          <cx:pt idx="28382">4.4000000000000004</cx:pt>
          <cx:pt idx="28383">4.4000000000000004</cx:pt>
          <cx:pt idx="28384">4.4000000000000004</cx:pt>
          <cx:pt idx="28385">4.4000000000000004</cx:pt>
          <cx:pt idx="28386">4.4000000000000004</cx:pt>
          <cx:pt idx="28387">4.4000000000000004</cx:pt>
          <cx:pt idx="28388">4.4000000000000004</cx:pt>
          <cx:pt idx="28389">4.4000000000000004</cx:pt>
          <cx:pt idx="28390">4.4000000000000004</cx:pt>
          <cx:pt idx="28391">4.4000000000000004</cx:pt>
          <cx:pt idx="28392">4.4000000000000004</cx:pt>
          <cx:pt idx="28393">4.4000000000000004</cx:pt>
          <cx:pt idx="28394">4.4000000000000004</cx:pt>
          <cx:pt idx="28395">4.4000000000000004</cx:pt>
          <cx:pt idx="28396">4.4000000000000004</cx:pt>
          <cx:pt idx="28397">4.4000000000000004</cx:pt>
          <cx:pt idx="28398">4.4000000000000004</cx:pt>
          <cx:pt idx="28399">4.4000000000000004</cx:pt>
          <cx:pt idx="28400">4.4000000000000004</cx:pt>
          <cx:pt idx="28401">4.4000000000000004</cx:pt>
          <cx:pt idx="28402">4.4000000000000004</cx:pt>
          <cx:pt idx="28403">4.4000000000000004</cx:pt>
          <cx:pt idx="28404">4.4000000000000004</cx:pt>
          <cx:pt idx="28405">4.4000000000000004</cx:pt>
          <cx:pt idx="28406">4.4000000000000004</cx:pt>
          <cx:pt idx="28407">4.4000000000000004</cx:pt>
          <cx:pt idx="28408">4.4000000000000004</cx:pt>
          <cx:pt idx="28409">4.4000000000000004</cx:pt>
          <cx:pt idx="28410">4.4000000000000004</cx:pt>
          <cx:pt idx="28411">4.4000000000000004</cx:pt>
          <cx:pt idx="28412">4.4000000000000004</cx:pt>
          <cx:pt idx="28413">4.4000000000000004</cx:pt>
          <cx:pt idx="28414">4.4000000000000004</cx:pt>
          <cx:pt idx="28415">4.4000000000000004</cx:pt>
          <cx:pt idx="28416">4.4000000000000004</cx:pt>
          <cx:pt idx="28417">4.4000000000000004</cx:pt>
          <cx:pt idx="28418">4.4000000000000004</cx:pt>
          <cx:pt idx="28419">4.4000000000000004</cx:pt>
          <cx:pt idx="28420">4.4000000000000004</cx:pt>
          <cx:pt idx="28421">4.4000000000000004</cx:pt>
          <cx:pt idx="28422">4.4000000000000004</cx:pt>
          <cx:pt idx="28423">4.4000000000000004</cx:pt>
          <cx:pt idx="28424">4.4000000000000004</cx:pt>
          <cx:pt idx="28425">4.4000000000000004</cx:pt>
          <cx:pt idx="28426">4.4000000000000004</cx:pt>
          <cx:pt idx="28427">4.4000000000000004</cx:pt>
          <cx:pt idx="28428">4.4000000000000004</cx:pt>
          <cx:pt idx="28429">4.4000000000000004</cx:pt>
          <cx:pt idx="28430">4.4000000000000004</cx:pt>
          <cx:pt idx="28431">4.4000000000000004</cx:pt>
          <cx:pt idx="28432">4.4000000000000004</cx:pt>
          <cx:pt idx="28433">4.4000000000000004</cx:pt>
          <cx:pt idx="28434">4.4000000000000004</cx:pt>
          <cx:pt idx="28435">4.4000000000000004</cx:pt>
          <cx:pt idx="28436">4.4000000000000004</cx:pt>
          <cx:pt idx="28437">4.4000000000000004</cx:pt>
          <cx:pt idx="28438">4.4000000000000004</cx:pt>
          <cx:pt idx="28439">4.4000000000000004</cx:pt>
          <cx:pt idx="28440">4.4000000000000004</cx:pt>
          <cx:pt idx="28441">4.4000000000000004</cx:pt>
          <cx:pt idx="28442">4.4000000000000004</cx:pt>
          <cx:pt idx="28443">4.4000000000000004</cx:pt>
          <cx:pt idx="28444">4.4000000000000004</cx:pt>
          <cx:pt idx="28445">4.4000000000000004</cx:pt>
          <cx:pt idx="28446">4.4000000000000004</cx:pt>
          <cx:pt idx="28447">4.4000000000000004</cx:pt>
          <cx:pt idx="28448">4.4000000000000004</cx:pt>
          <cx:pt idx="28449">4.4000000000000004</cx:pt>
          <cx:pt idx="28450">4.4000000000000004</cx:pt>
          <cx:pt idx="28451">4.4000000000000004</cx:pt>
          <cx:pt idx="28452">4.4000000000000004</cx:pt>
          <cx:pt idx="28453">4.4000000000000004</cx:pt>
          <cx:pt idx="28454">4.4000000000000004</cx:pt>
          <cx:pt idx="28455">4.4000000000000004</cx:pt>
          <cx:pt idx="28456">4.4000000000000004</cx:pt>
          <cx:pt idx="28457">4.4000000000000004</cx:pt>
          <cx:pt idx="28458">4.4000000000000004</cx:pt>
          <cx:pt idx="28459">4.4000000000000004</cx:pt>
          <cx:pt idx="28460">4.4000000000000004</cx:pt>
          <cx:pt idx="28461">4.4000000000000004</cx:pt>
          <cx:pt idx="28462">4.4000000000000004</cx:pt>
          <cx:pt idx="28463">4.4000000000000004</cx:pt>
          <cx:pt idx="28464">4.4000000000000004</cx:pt>
          <cx:pt idx="28465">4.4000000000000004</cx:pt>
          <cx:pt idx="28466">4.4000000000000004</cx:pt>
          <cx:pt idx="28467">4.4000000000000004</cx:pt>
          <cx:pt idx="28468">4.4000000000000004</cx:pt>
          <cx:pt idx="28469">4.4000000000000004</cx:pt>
          <cx:pt idx="28470">4.4000000000000004</cx:pt>
          <cx:pt idx="28471">4.4000000000000004</cx:pt>
          <cx:pt idx="28472">4.4000000000000004</cx:pt>
          <cx:pt idx="28473">4.4000000000000004</cx:pt>
          <cx:pt idx="28474">4.4000000000000004</cx:pt>
          <cx:pt idx="28475">4.4000000000000004</cx:pt>
          <cx:pt idx="28476">4.4000000000000004</cx:pt>
          <cx:pt idx="28477">4.4000000000000004</cx:pt>
          <cx:pt idx="28478">4.4000000000000004</cx:pt>
          <cx:pt idx="28479">4.4000000000000004</cx:pt>
          <cx:pt idx="28480">4.4000000000000004</cx:pt>
          <cx:pt idx="28481">4.4000000000000004</cx:pt>
          <cx:pt idx="28482">4.4000000000000004</cx:pt>
          <cx:pt idx="28483">4.4000000000000004</cx:pt>
          <cx:pt idx="28484">4.4000000000000004</cx:pt>
          <cx:pt idx="28485">4.4000000000000004</cx:pt>
          <cx:pt idx="28486">4.4000000000000004</cx:pt>
          <cx:pt idx="28487">4.4000000000000004</cx:pt>
          <cx:pt idx="28488">4.4000000000000004</cx:pt>
          <cx:pt idx="28489">4.4000000000000004</cx:pt>
          <cx:pt idx="28490">4.4000000000000004</cx:pt>
          <cx:pt idx="28491">4.4000000000000004</cx:pt>
          <cx:pt idx="28492">4.4000000000000004</cx:pt>
          <cx:pt idx="28493">4.4000000000000004</cx:pt>
          <cx:pt idx="28494">4.4000000000000004</cx:pt>
          <cx:pt idx="28495">4.4000000000000004</cx:pt>
          <cx:pt idx="28496">4.4000000000000004</cx:pt>
          <cx:pt idx="28497">4.4000000000000004</cx:pt>
          <cx:pt idx="28498">4.4000000000000004</cx:pt>
          <cx:pt idx="28499">4.4000000000000004</cx:pt>
          <cx:pt idx="28500">4.4000000000000004</cx:pt>
          <cx:pt idx="28501">4.4000000000000004</cx:pt>
          <cx:pt idx="28502">4.4000000000000004</cx:pt>
          <cx:pt idx="28503">4.4000000000000004</cx:pt>
          <cx:pt idx="28504">4.4000000000000004</cx:pt>
          <cx:pt idx="28505">4.4000000000000004</cx:pt>
          <cx:pt idx="28506">4.4000000000000004</cx:pt>
          <cx:pt idx="28507">4.4000000000000004</cx:pt>
          <cx:pt idx="28508">4.4000000000000004</cx:pt>
          <cx:pt idx="28509">4.4000000000000004</cx:pt>
          <cx:pt idx="28510">4.4000000000000004</cx:pt>
          <cx:pt idx="28511">4.4000000000000004</cx:pt>
          <cx:pt idx="28512">4.4000000000000004</cx:pt>
          <cx:pt idx="28513">4.4000000000000004</cx:pt>
          <cx:pt idx="28514">4.4000000000000004</cx:pt>
          <cx:pt idx="28515">4.4000000000000004</cx:pt>
          <cx:pt idx="28516">4.4000000000000004</cx:pt>
          <cx:pt idx="28517">4.4000000000000004</cx:pt>
          <cx:pt idx="28518">4.4000000000000004</cx:pt>
          <cx:pt idx="28519">4.4000000000000004</cx:pt>
          <cx:pt idx="28520">4.4000000000000004</cx:pt>
          <cx:pt idx="28521">4.4000000000000004</cx:pt>
          <cx:pt idx="28522">4.4000000000000004</cx:pt>
          <cx:pt idx="28523">4.4000000000000004</cx:pt>
          <cx:pt idx="28524">4.4000000000000004</cx:pt>
          <cx:pt idx="28525">4.4000000000000004</cx:pt>
          <cx:pt idx="28526">4.4000000000000004</cx:pt>
          <cx:pt idx="28527">4.4000000000000004</cx:pt>
          <cx:pt idx="28528">4.4000000000000004</cx:pt>
          <cx:pt idx="28529">4.4000000000000004</cx:pt>
          <cx:pt idx="28530">4.4000000000000004</cx:pt>
          <cx:pt idx="28531">4.4000000000000004</cx:pt>
          <cx:pt idx="28532">4.4000000000000004</cx:pt>
          <cx:pt idx="28533">4.4000000000000004</cx:pt>
          <cx:pt idx="28534">4.4000000000000004</cx:pt>
          <cx:pt idx="28535">4.4000000000000004</cx:pt>
          <cx:pt idx="28536">4.4000000000000004</cx:pt>
          <cx:pt idx="28537">4.4000000000000004</cx:pt>
          <cx:pt idx="28538">4.4000000000000004</cx:pt>
          <cx:pt idx="28539">4.4000000000000004</cx:pt>
          <cx:pt idx="28540">4.4000000000000004</cx:pt>
          <cx:pt idx="28541">4.4000000000000004</cx:pt>
          <cx:pt idx="28542">4.4000000000000004</cx:pt>
          <cx:pt idx="28543">4.4000000000000004</cx:pt>
          <cx:pt idx="28544">4.4000000000000004</cx:pt>
          <cx:pt idx="28545">4.4000000000000004</cx:pt>
          <cx:pt idx="28546">4.4000000000000004</cx:pt>
          <cx:pt idx="28547">4.4000000000000004</cx:pt>
          <cx:pt idx="28548">4.4000000000000004</cx:pt>
          <cx:pt idx="28549">4.4000000000000004</cx:pt>
          <cx:pt idx="28550">4.4000000000000004</cx:pt>
          <cx:pt idx="28551">4.4000000000000004</cx:pt>
          <cx:pt idx="28552">4.4000000000000004</cx:pt>
          <cx:pt idx="28553">4.4000000000000004</cx:pt>
          <cx:pt idx="28554">4.4000000000000004</cx:pt>
          <cx:pt idx="28555">4.4000000000000004</cx:pt>
          <cx:pt idx="28556">4.4000000000000004</cx:pt>
          <cx:pt idx="28557">4.4000000000000004</cx:pt>
          <cx:pt idx="28558">4.4000000000000004</cx:pt>
          <cx:pt idx="28559">4.4000000000000004</cx:pt>
          <cx:pt idx="28560">4.4000000000000004</cx:pt>
          <cx:pt idx="28561">4.4000000000000004</cx:pt>
          <cx:pt idx="28562">4.4000000000000004</cx:pt>
          <cx:pt idx="28563">4.4000000000000004</cx:pt>
          <cx:pt idx="28564">4.4000000000000004</cx:pt>
          <cx:pt idx="28565">4.4000000000000004</cx:pt>
          <cx:pt idx="28566">4.4000000000000004</cx:pt>
          <cx:pt idx="28567">4.4000000000000004</cx:pt>
          <cx:pt idx="28568">4.4000000000000004</cx:pt>
          <cx:pt idx="28569">4.4000000000000004</cx:pt>
          <cx:pt idx="28570">4.4000000000000004</cx:pt>
          <cx:pt idx="28571">4.4000000000000004</cx:pt>
          <cx:pt idx="28572">4.4000000000000004</cx:pt>
          <cx:pt idx="28573">4.4000000000000004</cx:pt>
          <cx:pt idx="28574">4.4000000000000004</cx:pt>
          <cx:pt idx="28575">4.4000000000000004</cx:pt>
          <cx:pt idx="28576">4.4000000000000004</cx:pt>
          <cx:pt idx="28577">4.4000000000000004</cx:pt>
          <cx:pt idx="28578">4.4000000000000004</cx:pt>
          <cx:pt idx="28579">4.4000000000000004</cx:pt>
          <cx:pt idx="28580">4.4000000000000004</cx:pt>
          <cx:pt idx="28581">4.4000000000000004</cx:pt>
          <cx:pt idx="28582">4.4000000000000004</cx:pt>
          <cx:pt idx="28583">4.4000000000000004</cx:pt>
          <cx:pt idx="28584">4.4000000000000004</cx:pt>
          <cx:pt idx="28585">4.4000000000000004</cx:pt>
          <cx:pt idx="28586">4.4000000000000004</cx:pt>
          <cx:pt idx="28587">4.4000000000000004</cx:pt>
          <cx:pt idx="28588">4.4000000000000004</cx:pt>
          <cx:pt idx="28589">4.4000000000000004</cx:pt>
          <cx:pt idx="28590">4.4000000000000004</cx:pt>
          <cx:pt idx="28591">4.4000000000000004</cx:pt>
          <cx:pt idx="28592">4.4000000000000004</cx:pt>
          <cx:pt idx="28593">4.4000000000000004</cx:pt>
          <cx:pt idx="28594">4.4000000000000004</cx:pt>
          <cx:pt idx="28595">4.4000000000000004</cx:pt>
          <cx:pt idx="28596">4.4000000000000004</cx:pt>
          <cx:pt idx="28597">4.4000000000000004</cx:pt>
          <cx:pt idx="28598">4.4000000000000004</cx:pt>
          <cx:pt idx="28599">4.4000000000000004</cx:pt>
          <cx:pt idx="28600">4.4000000000000004</cx:pt>
          <cx:pt idx="28601">4.4000000000000004</cx:pt>
          <cx:pt idx="28602">4.4000000000000004</cx:pt>
          <cx:pt idx="28603">4.4000000000000004</cx:pt>
          <cx:pt idx="28604">4.4000000000000004</cx:pt>
          <cx:pt idx="28605">4.4000000000000004</cx:pt>
          <cx:pt idx="28606">4.4000000000000004</cx:pt>
          <cx:pt idx="28607">4.4000000000000004</cx:pt>
          <cx:pt idx="28608">4.4000000000000004</cx:pt>
          <cx:pt idx="28609">4.4000000000000004</cx:pt>
          <cx:pt idx="28610">4.4000000000000004</cx:pt>
          <cx:pt idx="28611">4.4000000000000004</cx:pt>
          <cx:pt idx="28612">4.4000000000000004</cx:pt>
          <cx:pt idx="28613">4.4000000000000004</cx:pt>
          <cx:pt idx="28614">4.4000000000000004</cx:pt>
          <cx:pt idx="28615">4.4000000000000004</cx:pt>
          <cx:pt idx="28616">4.4000000000000004</cx:pt>
          <cx:pt idx="28617">4.4000000000000004</cx:pt>
          <cx:pt idx="28618">4.4000000000000004</cx:pt>
          <cx:pt idx="28619">4.4000000000000004</cx:pt>
          <cx:pt idx="28620">4.4000000000000004</cx:pt>
          <cx:pt idx="28621">4.4000000000000004</cx:pt>
          <cx:pt idx="28622">4.4000000000000004</cx:pt>
          <cx:pt idx="28623">4.4000000000000004</cx:pt>
          <cx:pt idx="28624">4.4000000000000004</cx:pt>
          <cx:pt idx="28625">4.4000000000000004</cx:pt>
          <cx:pt idx="28626">4.4000000000000004</cx:pt>
          <cx:pt idx="28627">4.4000000000000004</cx:pt>
          <cx:pt idx="28628">4.4000000000000004</cx:pt>
          <cx:pt idx="28629">4.4000000000000004</cx:pt>
          <cx:pt idx="28630">4.4000000000000004</cx:pt>
          <cx:pt idx="28631">4.4000000000000004</cx:pt>
          <cx:pt idx="28632">4.4000000000000004</cx:pt>
          <cx:pt idx="28633">4.4000000000000004</cx:pt>
          <cx:pt idx="28634">4.4000000000000004</cx:pt>
          <cx:pt idx="28635">4.4000000000000004</cx:pt>
          <cx:pt idx="28636">4.4000000000000004</cx:pt>
          <cx:pt idx="28637">4.4000000000000004</cx:pt>
          <cx:pt idx="28638">4.4000000000000004</cx:pt>
          <cx:pt idx="28639">4.4000000000000004</cx:pt>
          <cx:pt idx="28640">4.4000000000000004</cx:pt>
          <cx:pt idx="28641">4.4000000000000004</cx:pt>
          <cx:pt idx="28642">4.4000000000000004</cx:pt>
          <cx:pt idx="28643">4.4000000000000004</cx:pt>
          <cx:pt idx="28644">4.4000000000000004</cx:pt>
          <cx:pt idx="28645">4.4000000000000004</cx:pt>
          <cx:pt idx="28646">4.4000000000000004</cx:pt>
          <cx:pt idx="28647">4.4000000000000004</cx:pt>
          <cx:pt idx="28648">4.4000000000000004</cx:pt>
          <cx:pt idx="28649">4.4000000000000004</cx:pt>
          <cx:pt idx="28650">4.4000000000000004</cx:pt>
          <cx:pt idx="28651">4.4000000000000004</cx:pt>
          <cx:pt idx="28652">4.4000000000000004</cx:pt>
          <cx:pt idx="28653">4.4000000000000004</cx:pt>
          <cx:pt idx="28654">4.4000000000000004</cx:pt>
          <cx:pt idx="28655">4.4000000000000004</cx:pt>
          <cx:pt idx="28656">4.4000000000000004</cx:pt>
          <cx:pt idx="28657">4.4000000000000004</cx:pt>
          <cx:pt idx="28658">4.4000000000000004</cx:pt>
          <cx:pt idx="28659">4.4000000000000004</cx:pt>
          <cx:pt idx="28660">4.4000000000000004</cx:pt>
          <cx:pt idx="28661">4.4000000000000004</cx:pt>
          <cx:pt idx="28662">4.4000000000000004</cx:pt>
          <cx:pt idx="28663">4.4000000000000004</cx:pt>
          <cx:pt idx="28664">4.4000000000000004</cx:pt>
          <cx:pt idx="28665">4.4000000000000004</cx:pt>
          <cx:pt idx="28666">4.4000000000000004</cx:pt>
          <cx:pt idx="28667">4.4000000000000004</cx:pt>
          <cx:pt idx="28668">4.4000000000000004</cx:pt>
          <cx:pt idx="28669">4.4000000000000004</cx:pt>
          <cx:pt idx="28670">4.4000000000000004</cx:pt>
          <cx:pt idx="28671">4.4000000000000004</cx:pt>
          <cx:pt idx="28672">4.4000000000000004</cx:pt>
          <cx:pt idx="28673">4.4000000000000004</cx:pt>
          <cx:pt idx="28674">4.4000000000000004</cx:pt>
          <cx:pt idx="28675">4.4000000000000004</cx:pt>
          <cx:pt idx="28676">4.4000000000000004</cx:pt>
          <cx:pt idx="28677">4.4000000000000004</cx:pt>
          <cx:pt idx="28678">4.4000000000000004</cx:pt>
          <cx:pt idx="28679">4.4000000000000004</cx:pt>
          <cx:pt idx="28680">4.4000000000000004</cx:pt>
          <cx:pt idx="28681">4.4000000000000004</cx:pt>
          <cx:pt idx="28682">4.4000000000000004</cx:pt>
          <cx:pt idx="28683">4.4000000000000004</cx:pt>
          <cx:pt idx="28684">4.4000000000000004</cx:pt>
          <cx:pt idx="28685">4.4000000000000004</cx:pt>
          <cx:pt idx="28686">4.4000000000000004</cx:pt>
          <cx:pt idx="28687">4.4000000000000004</cx:pt>
          <cx:pt idx="28688">4.4000000000000004</cx:pt>
          <cx:pt idx="28689">4.4000000000000004</cx:pt>
          <cx:pt idx="28690">4.4000000000000004</cx:pt>
          <cx:pt idx="28691">4.4000000000000004</cx:pt>
          <cx:pt idx="28692">4.4000000000000004</cx:pt>
          <cx:pt idx="28693">4.4000000000000004</cx:pt>
          <cx:pt idx="28694">4.4000000000000004</cx:pt>
          <cx:pt idx="28695">4.4000000000000004</cx:pt>
          <cx:pt idx="28696">4.4000000000000004</cx:pt>
          <cx:pt idx="28697">4.4000000000000004</cx:pt>
          <cx:pt idx="28698">4.4000000000000004</cx:pt>
          <cx:pt idx="28699">4.4000000000000004</cx:pt>
          <cx:pt idx="28700">4.4000000000000004</cx:pt>
          <cx:pt idx="28701">4.4000000000000004</cx:pt>
          <cx:pt idx="28702">4.4000000000000004</cx:pt>
          <cx:pt idx="28703">4.4000000000000004</cx:pt>
          <cx:pt idx="28704">4.4000000000000004</cx:pt>
          <cx:pt idx="28705">4.4000000000000004</cx:pt>
          <cx:pt idx="28706">4.4000000000000004</cx:pt>
          <cx:pt idx="28707">4.4000000000000004</cx:pt>
          <cx:pt idx="28708">4.4000000000000004</cx:pt>
          <cx:pt idx="28709">4.4000000000000004</cx:pt>
          <cx:pt idx="28710">4.4000000000000004</cx:pt>
          <cx:pt idx="28711">4.4000000000000004</cx:pt>
          <cx:pt idx="28712">4.4000000000000004</cx:pt>
          <cx:pt idx="28713">4.4000000000000004</cx:pt>
          <cx:pt idx="28714">4.4000000000000004</cx:pt>
          <cx:pt idx="28715">4.4000000000000004</cx:pt>
          <cx:pt idx="28716">4.4000000000000004</cx:pt>
          <cx:pt idx="28717">4.4000000000000004</cx:pt>
          <cx:pt idx="28718">4.4000000000000004</cx:pt>
          <cx:pt idx="28719">4.4000000000000004</cx:pt>
          <cx:pt idx="28720">4.4000000000000004</cx:pt>
          <cx:pt idx="28721">4.4000000000000004</cx:pt>
          <cx:pt idx="28722">4.4000000000000004</cx:pt>
          <cx:pt idx="28723">4.4000000000000004</cx:pt>
          <cx:pt idx="28724">4.4000000000000004</cx:pt>
          <cx:pt idx="28725">4.4000000000000004</cx:pt>
          <cx:pt idx="28726">4.4000000000000004</cx:pt>
          <cx:pt idx="28727">4.4000000000000004</cx:pt>
          <cx:pt idx="28728">4.4000000000000004</cx:pt>
          <cx:pt idx="28729">4.4000000000000004</cx:pt>
          <cx:pt idx="28730">4.4000000000000004</cx:pt>
          <cx:pt idx="28731">4.4000000000000004</cx:pt>
          <cx:pt idx="28732">4.4000000000000004</cx:pt>
          <cx:pt idx="28733">4.4000000000000004</cx:pt>
          <cx:pt idx="28734">4.4000000000000004</cx:pt>
          <cx:pt idx="28735">4.4000000000000004</cx:pt>
          <cx:pt idx="28736">4.4000000000000004</cx:pt>
          <cx:pt idx="28737">4.4000000000000004</cx:pt>
          <cx:pt idx="28738">4.4000000000000004</cx:pt>
          <cx:pt idx="28739">4.4000000000000004</cx:pt>
          <cx:pt idx="28740">4.4000000000000004</cx:pt>
          <cx:pt idx="28741">4.4000000000000004</cx:pt>
          <cx:pt idx="28742">4.4000000000000004</cx:pt>
          <cx:pt idx="28743">4.4000000000000004</cx:pt>
          <cx:pt idx="28744">4.4000000000000004</cx:pt>
          <cx:pt idx="28745">4.4000000000000004</cx:pt>
          <cx:pt idx="28746">4.4000000000000004</cx:pt>
          <cx:pt idx="28747">4.4000000000000004</cx:pt>
          <cx:pt idx="28748">4.4000000000000004</cx:pt>
          <cx:pt idx="28749">4.4000000000000004</cx:pt>
          <cx:pt idx="28750">4.4000000000000004</cx:pt>
          <cx:pt idx="28751">4.4000000000000004</cx:pt>
          <cx:pt idx="28752">4.4000000000000004</cx:pt>
          <cx:pt idx="28753">4.4000000000000004</cx:pt>
          <cx:pt idx="28754">4.4000000000000004</cx:pt>
          <cx:pt idx="28755">4.4000000000000004</cx:pt>
          <cx:pt idx="28756">4.4000000000000004</cx:pt>
          <cx:pt idx="28757">4.4000000000000004</cx:pt>
          <cx:pt idx="28758">4.4000000000000004</cx:pt>
          <cx:pt idx="28759">4.4000000000000004</cx:pt>
          <cx:pt idx="28760">4.4000000000000004</cx:pt>
          <cx:pt idx="28761">4.4000000000000004</cx:pt>
          <cx:pt idx="28762">4.4000000000000004</cx:pt>
          <cx:pt idx="28763">4.4000000000000004</cx:pt>
          <cx:pt idx="28764">4.4000000000000004</cx:pt>
          <cx:pt idx="28765">4.4000000000000004</cx:pt>
          <cx:pt idx="28766">4.4000000000000004</cx:pt>
          <cx:pt idx="28767">4.4000000000000004</cx:pt>
          <cx:pt idx="28768">4.4000000000000004</cx:pt>
          <cx:pt idx="28769">4.4000000000000004</cx:pt>
          <cx:pt idx="28770">4.4000000000000004</cx:pt>
          <cx:pt idx="28771">4.4000000000000004</cx:pt>
          <cx:pt idx="28772">4.4000000000000004</cx:pt>
          <cx:pt idx="28773">4.4000000000000004</cx:pt>
          <cx:pt idx="28774">4.4000000000000004</cx:pt>
          <cx:pt idx="28775">4.4000000000000004</cx:pt>
          <cx:pt idx="28776">4.4000000000000004</cx:pt>
          <cx:pt idx="28777">4.4000000000000004</cx:pt>
          <cx:pt idx="28778">4.4000000000000004</cx:pt>
          <cx:pt idx="28779">4.4000000000000004</cx:pt>
          <cx:pt idx="28780">4.4000000000000004</cx:pt>
          <cx:pt idx="28781">4.4000000000000004</cx:pt>
          <cx:pt idx="28782">4.4000000000000004</cx:pt>
          <cx:pt idx="28783">4.4000000000000004</cx:pt>
          <cx:pt idx="28784">4.4000000000000004</cx:pt>
          <cx:pt idx="28785">4.4000000000000004</cx:pt>
          <cx:pt idx="28786">4.4000000000000004</cx:pt>
          <cx:pt idx="28787">4.4000000000000004</cx:pt>
          <cx:pt idx="28788">4.4000000000000004</cx:pt>
          <cx:pt idx="28789">4.4000000000000004</cx:pt>
          <cx:pt idx="28790">4.4000000000000004</cx:pt>
          <cx:pt idx="28791">4.4000000000000004</cx:pt>
          <cx:pt idx="28792">4.4000000000000004</cx:pt>
          <cx:pt idx="28793">4.4000000000000004</cx:pt>
          <cx:pt idx="28794">4.4000000000000004</cx:pt>
          <cx:pt idx="28795">4.4000000000000004</cx:pt>
          <cx:pt idx="28796">4.4000000000000004</cx:pt>
          <cx:pt idx="28797">4.4000000000000004</cx:pt>
          <cx:pt idx="28798">4.4000000000000004</cx:pt>
          <cx:pt idx="28799">4.4000000000000004</cx:pt>
          <cx:pt idx="28800">4.4000000000000004</cx:pt>
          <cx:pt idx="28801">4.4000000000000004</cx:pt>
          <cx:pt idx="28802">4.4000000000000004</cx:pt>
          <cx:pt idx="28803">4.4000000000000004</cx:pt>
          <cx:pt idx="28804">4.4000000000000004</cx:pt>
          <cx:pt idx="28805">4.4000000000000004</cx:pt>
          <cx:pt idx="28806">4.4000000000000004</cx:pt>
          <cx:pt idx="28807">4.4000000000000004</cx:pt>
          <cx:pt idx="28808">4.4000000000000004</cx:pt>
          <cx:pt idx="28809">4.4000000000000004</cx:pt>
          <cx:pt idx="28810">4.4000000000000004</cx:pt>
          <cx:pt idx="28811">4.4000000000000004</cx:pt>
          <cx:pt idx="28812">4.4000000000000004</cx:pt>
          <cx:pt idx="28813">4.4000000000000004</cx:pt>
          <cx:pt idx="28814">4.4000000000000004</cx:pt>
          <cx:pt idx="28815">4.4000000000000004</cx:pt>
          <cx:pt idx="28816">4.4000000000000004</cx:pt>
          <cx:pt idx="28817">4.4000000000000004</cx:pt>
          <cx:pt idx="28818">4.4000000000000004</cx:pt>
          <cx:pt idx="28819">4.4000000000000004</cx:pt>
          <cx:pt idx="28820">4.4000000000000004</cx:pt>
          <cx:pt idx="28821">4.4000000000000004</cx:pt>
          <cx:pt idx="28822">4.4000000000000004</cx:pt>
          <cx:pt idx="28823">4.4000000000000004</cx:pt>
          <cx:pt idx="28824">4.4000000000000004</cx:pt>
          <cx:pt idx="28825">4.4000000000000004</cx:pt>
          <cx:pt idx="28826">4.4000000000000004</cx:pt>
          <cx:pt idx="28827">4.4000000000000004</cx:pt>
          <cx:pt idx="28828">4.4000000000000004</cx:pt>
          <cx:pt idx="28829">4.4000000000000004</cx:pt>
          <cx:pt idx="28830">4.4000000000000004</cx:pt>
          <cx:pt idx="28831">4.4000000000000004</cx:pt>
          <cx:pt idx="28832">4.4000000000000004</cx:pt>
          <cx:pt idx="28833">4.4000000000000004</cx:pt>
          <cx:pt idx="28834">4.4000000000000004</cx:pt>
          <cx:pt idx="28835">4.4000000000000004</cx:pt>
          <cx:pt idx="28836">4.4000000000000004</cx:pt>
          <cx:pt idx="28837">4.4000000000000004</cx:pt>
          <cx:pt idx="28838">4.4000000000000004</cx:pt>
          <cx:pt idx="28839">4.4000000000000004</cx:pt>
          <cx:pt idx="28840">4.4000000000000004</cx:pt>
          <cx:pt idx="28841">4.4000000000000004</cx:pt>
          <cx:pt idx="28842">4.4000000000000004</cx:pt>
          <cx:pt idx="28843">4.4000000000000004</cx:pt>
          <cx:pt idx="28844">4.4000000000000004</cx:pt>
          <cx:pt idx="28845">4.4000000000000004</cx:pt>
          <cx:pt idx="28846">4.4000000000000004</cx:pt>
          <cx:pt idx="28847">4.4000000000000004</cx:pt>
          <cx:pt idx="28848">4.4000000000000004</cx:pt>
          <cx:pt idx="28849">4.4000000000000004</cx:pt>
          <cx:pt idx="28850">4.4000000000000004</cx:pt>
          <cx:pt idx="28851">4.4000000000000004</cx:pt>
          <cx:pt idx="28852">4.4000000000000004</cx:pt>
          <cx:pt idx="28853">4.4000000000000004</cx:pt>
          <cx:pt idx="28854">4.4000000000000004</cx:pt>
          <cx:pt idx="28855">4.4000000000000004</cx:pt>
          <cx:pt idx="28856">4.4000000000000004</cx:pt>
          <cx:pt idx="28857">4.4000000000000004</cx:pt>
          <cx:pt idx="28858">4.4000000000000004</cx:pt>
          <cx:pt idx="28859">4.4000000000000004</cx:pt>
          <cx:pt idx="28860">4.4000000000000004</cx:pt>
          <cx:pt idx="28861">4.4000000000000004</cx:pt>
          <cx:pt idx="28862">4.4000000000000004</cx:pt>
          <cx:pt idx="28863">4.4000000000000004</cx:pt>
          <cx:pt idx="28864">4.4000000000000004</cx:pt>
          <cx:pt idx="28865">4.4000000000000004</cx:pt>
          <cx:pt idx="28866">4.4000000000000004</cx:pt>
          <cx:pt idx="28867">4.4000000000000004</cx:pt>
          <cx:pt idx="28868">4.4000000000000004</cx:pt>
          <cx:pt idx="28869">4.4000000000000004</cx:pt>
          <cx:pt idx="28870">4.4000000000000004</cx:pt>
          <cx:pt idx="28871">4.4000000000000004</cx:pt>
          <cx:pt idx="28872">4.4000000000000004</cx:pt>
          <cx:pt idx="28873">4.4000000000000004</cx:pt>
          <cx:pt idx="28874">4.4000000000000004</cx:pt>
          <cx:pt idx="28875">4.4000000000000004</cx:pt>
          <cx:pt idx="28876">4.4000000000000004</cx:pt>
          <cx:pt idx="28877">4.4000000000000004</cx:pt>
          <cx:pt idx="28878">4.4000000000000004</cx:pt>
          <cx:pt idx="28879">4.4000000000000004</cx:pt>
          <cx:pt idx="28880">4.4000000000000004</cx:pt>
          <cx:pt idx="28881">4.4000000000000004</cx:pt>
          <cx:pt idx="28882">4.4000000000000004</cx:pt>
          <cx:pt idx="28883">4.4000000000000004</cx:pt>
          <cx:pt idx="28884">4.4000000000000004</cx:pt>
          <cx:pt idx="28885">4.4000000000000004</cx:pt>
          <cx:pt idx="28886">4.4000000000000004</cx:pt>
          <cx:pt idx="28887">4.4000000000000004</cx:pt>
          <cx:pt idx="28888">4.4000000000000004</cx:pt>
          <cx:pt idx="28889">4.4000000000000004</cx:pt>
          <cx:pt idx="28890">4.4000000000000004</cx:pt>
          <cx:pt idx="28891">4.4000000000000004</cx:pt>
          <cx:pt idx="28892">4.4000000000000004</cx:pt>
          <cx:pt idx="28893">4.4000000000000004</cx:pt>
          <cx:pt idx="28894">4.4000000000000004</cx:pt>
          <cx:pt idx="28895">4.4000000000000004</cx:pt>
          <cx:pt idx="28896">4.4000000000000004</cx:pt>
          <cx:pt idx="28897">4.4000000000000004</cx:pt>
          <cx:pt idx="28898">4.4000000000000004</cx:pt>
          <cx:pt idx="28899">4.4000000000000004</cx:pt>
          <cx:pt idx="28900">4.4000000000000004</cx:pt>
          <cx:pt idx="28901">4.4000000000000004</cx:pt>
          <cx:pt idx="28902">4.4000000000000004</cx:pt>
          <cx:pt idx="28903">4.4000000000000004</cx:pt>
          <cx:pt idx="28904">4.4000000000000004</cx:pt>
          <cx:pt idx="28905">4.4000000000000004</cx:pt>
          <cx:pt idx="28906">4.4000000000000004</cx:pt>
          <cx:pt idx="28907">4.4000000000000004</cx:pt>
          <cx:pt idx="28908">4.4000000000000004</cx:pt>
          <cx:pt idx="28909">4.4000000000000004</cx:pt>
          <cx:pt idx="28910">4.4000000000000004</cx:pt>
          <cx:pt idx="28911">4.4000000000000004</cx:pt>
          <cx:pt idx="28912">4.4000000000000004</cx:pt>
          <cx:pt idx="28913">4.4000000000000004</cx:pt>
          <cx:pt idx="28914">4.4000000000000004</cx:pt>
          <cx:pt idx="28915">4.4000000000000004</cx:pt>
          <cx:pt idx="28916">4.4000000000000004</cx:pt>
          <cx:pt idx="28917">4.4000000000000004</cx:pt>
          <cx:pt idx="28918">4.4000000000000004</cx:pt>
          <cx:pt idx="28919">4.4000000000000004</cx:pt>
          <cx:pt idx="28920">4.4000000000000004</cx:pt>
          <cx:pt idx="28921">4.4000000000000004</cx:pt>
          <cx:pt idx="28922">4.4000000000000004</cx:pt>
          <cx:pt idx="28923">4.4000000000000004</cx:pt>
          <cx:pt idx="28924">4.4000000000000004</cx:pt>
          <cx:pt idx="28925">4.4000000000000004</cx:pt>
          <cx:pt idx="28926">4.4000000000000004</cx:pt>
          <cx:pt idx="28927">4.4000000000000004</cx:pt>
          <cx:pt idx="28928">4.4000000000000004</cx:pt>
          <cx:pt idx="28929">4.4000000000000004</cx:pt>
          <cx:pt idx="28930">4.4000000000000004</cx:pt>
          <cx:pt idx="28931">4.4000000000000004</cx:pt>
          <cx:pt idx="28932">4.4000000000000004</cx:pt>
          <cx:pt idx="28933">4.4000000000000004</cx:pt>
          <cx:pt idx="28934">4.4000000000000004</cx:pt>
          <cx:pt idx="28935">4.4000000000000004</cx:pt>
          <cx:pt idx="28936">4.4000000000000004</cx:pt>
          <cx:pt idx="28937">4.4000000000000004</cx:pt>
          <cx:pt idx="28938">4.4000000000000004</cx:pt>
          <cx:pt idx="28939">4.4000000000000004</cx:pt>
          <cx:pt idx="28940">4.4000000000000004</cx:pt>
          <cx:pt idx="28941">4.4000000000000004</cx:pt>
          <cx:pt idx="28942">4.4000000000000004</cx:pt>
          <cx:pt idx="28943">4.4000000000000004</cx:pt>
          <cx:pt idx="28944">4.4000000000000004</cx:pt>
          <cx:pt idx="28945">4.4000000000000004</cx:pt>
          <cx:pt idx="28946">4.4000000000000004</cx:pt>
          <cx:pt idx="28947">4.4000000000000004</cx:pt>
          <cx:pt idx="28948">4.4000000000000004</cx:pt>
          <cx:pt idx="28949">4.4000000000000004</cx:pt>
          <cx:pt idx="28950">4.4000000000000004</cx:pt>
          <cx:pt idx="28951">4.4000000000000004</cx:pt>
          <cx:pt idx="28952">4.4000000000000004</cx:pt>
          <cx:pt idx="28953">4.4000000000000004</cx:pt>
          <cx:pt idx="28954">4.4000000000000004</cx:pt>
          <cx:pt idx="28955">4.4000000000000004</cx:pt>
          <cx:pt idx="28956">4.4000000000000004</cx:pt>
          <cx:pt idx="28957">4.4000000000000004</cx:pt>
          <cx:pt idx="28958">4.4000000000000004</cx:pt>
          <cx:pt idx="28959">4.4000000000000004</cx:pt>
          <cx:pt idx="28960">4.4000000000000004</cx:pt>
          <cx:pt idx="28961">4.4000000000000004</cx:pt>
          <cx:pt idx="28962">4.4000000000000004</cx:pt>
          <cx:pt idx="28963">4.4000000000000004</cx:pt>
          <cx:pt idx="28964">4.4000000000000004</cx:pt>
          <cx:pt idx="28965">4.4000000000000004</cx:pt>
          <cx:pt idx="28966">4.4000000000000004</cx:pt>
          <cx:pt idx="28967">4.4000000000000004</cx:pt>
          <cx:pt idx="28968">4.4000000000000004</cx:pt>
          <cx:pt idx="28969">4.4000000000000004</cx:pt>
          <cx:pt idx="28970">4.4000000000000004</cx:pt>
          <cx:pt idx="28971">4.4000000000000004</cx:pt>
          <cx:pt idx="28972">4.4000000000000004</cx:pt>
          <cx:pt idx="28973">4.4000000000000004</cx:pt>
          <cx:pt idx="28974">4.4000000000000004</cx:pt>
          <cx:pt idx="28975">4.4000000000000004</cx:pt>
          <cx:pt idx="28976">4.4000000000000004</cx:pt>
          <cx:pt idx="28977">4.4000000000000004</cx:pt>
          <cx:pt idx="28978">4.4000000000000004</cx:pt>
          <cx:pt idx="28979">4.4000000000000004</cx:pt>
          <cx:pt idx="28980">4.4000000000000004</cx:pt>
          <cx:pt idx="28981">4.4000000000000004</cx:pt>
          <cx:pt idx="28982">4.4000000000000004</cx:pt>
          <cx:pt idx="28983">4.4000000000000004</cx:pt>
          <cx:pt idx="28984">4.4000000000000004</cx:pt>
          <cx:pt idx="28985">4.4000000000000004</cx:pt>
          <cx:pt idx="28986">4.4000000000000004</cx:pt>
          <cx:pt idx="28987">4.4000000000000004</cx:pt>
          <cx:pt idx="28988">4.4000000000000004</cx:pt>
          <cx:pt idx="28989">4.4000000000000004</cx:pt>
          <cx:pt idx="28990">4.4000000000000004</cx:pt>
          <cx:pt idx="28991">4.4000000000000004</cx:pt>
          <cx:pt idx="28992">4.4000000000000004</cx:pt>
          <cx:pt idx="28993">4.4000000000000004</cx:pt>
          <cx:pt idx="28994">4.4000000000000004</cx:pt>
          <cx:pt idx="28995">4.4000000000000004</cx:pt>
          <cx:pt idx="28996">4.4000000000000004</cx:pt>
          <cx:pt idx="28997">4.4000000000000004</cx:pt>
          <cx:pt idx="28998">4.4000000000000004</cx:pt>
          <cx:pt idx="28999">4.4000000000000004</cx:pt>
          <cx:pt idx="29000">4.4000000000000004</cx:pt>
          <cx:pt idx="29001">4.4000000000000004</cx:pt>
          <cx:pt idx="29002">4.4000000000000004</cx:pt>
          <cx:pt idx="29003">4.4000000000000004</cx:pt>
          <cx:pt idx="29004">4.4000000000000004</cx:pt>
          <cx:pt idx="29005">4.4000000000000004</cx:pt>
          <cx:pt idx="29006">4.4000000000000004</cx:pt>
          <cx:pt idx="29007">4.4000000000000004</cx:pt>
          <cx:pt idx="29008">4.4000000000000004</cx:pt>
          <cx:pt idx="29009">4.4000000000000004</cx:pt>
          <cx:pt idx="29010">4.4000000000000004</cx:pt>
          <cx:pt idx="29011">4.4000000000000004</cx:pt>
          <cx:pt idx="29012">4.4000000000000004</cx:pt>
          <cx:pt idx="29013">4.4000000000000004</cx:pt>
          <cx:pt idx="29014">4.4000000000000004</cx:pt>
          <cx:pt idx="29015">4.4000000000000004</cx:pt>
          <cx:pt idx="29016">4.4000000000000004</cx:pt>
          <cx:pt idx="29017">4.4000000000000004</cx:pt>
          <cx:pt idx="29018">4.4000000000000004</cx:pt>
          <cx:pt idx="29019">4.4000000000000004</cx:pt>
          <cx:pt idx="29020">4.4000000000000004</cx:pt>
          <cx:pt idx="29021">4.4000000000000004</cx:pt>
          <cx:pt idx="29022">4.4000000000000004</cx:pt>
          <cx:pt idx="29023">4.4000000000000004</cx:pt>
          <cx:pt idx="29024">4.4000000000000004</cx:pt>
          <cx:pt idx="29025">4.4000000000000004</cx:pt>
          <cx:pt idx="29026">4.4000000000000004</cx:pt>
          <cx:pt idx="29027">4.4000000000000004</cx:pt>
          <cx:pt idx="29028">4.4000000000000004</cx:pt>
          <cx:pt idx="29029">4.4000000000000004</cx:pt>
          <cx:pt idx="29030">4.4000000000000004</cx:pt>
          <cx:pt idx="29031">4.4000000000000004</cx:pt>
          <cx:pt idx="29032">4.4000000000000004</cx:pt>
          <cx:pt idx="29033">4.4000000000000004</cx:pt>
          <cx:pt idx="29034">4.4000000000000004</cx:pt>
          <cx:pt idx="29035">4.4000000000000004</cx:pt>
          <cx:pt idx="29036">4.4000000000000004</cx:pt>
          <cx:pt idx="29037">4.4000000000000004</cx:pt>
          <cx:pt idx="29038">4.4000000000000004</cx:pt>
          <cx:pt idx="29039">4.4000000000000004</cx:pt>
          <cx:pt idx="29040">4.4000000000000004</cx:pt>
          <cx:pt idx="29041">4.4000000000000004</cx:pt>
          <cx:pt idx="29042">4.4000000000000004</cx:pt>
          <cx:pt idx="29043">4.4000000000000004</cx:pt>
          <cx:pt idx="29044">4.4000000000000004</cx:pt>
          <cx:pt idx="29045">4.4000000000000004</cx:pt>
          <cx:pt idx="29046">4.4000000000000004</cx:pt>
          <cx:pt idx="29047">4.4000000000000004</cx:pt>
          <cx:pt idx="29048">4.4000000000000004</cx:pt>
          <cx:pt idx="29049">4.4000000000000004</cx:pt>
          <cx:pt idx="29050">4.4000000000000004</cx:pt>
          <cx:pt idx="29051">4.4000000000000004</cx:pt>
          <cx:pt idx="29052">4.4000000000000004</cx:pt>
          <cx:pt idx="29053">4.4000000000000004</cx:pt>
          <cx:pt idx="29054">4.4000000000000004</cx:pt>
          <cx:pt idx="29055">4.4000000000000004</cx:pt>
          <cx:pt idx="29056">4.4000000000000004</cx:pt>
          <cx:pt idx="29057">4.4000000000000004</cx:pt>
          <cx:pt idx="29058">4.4000000000000004</cx:pt>
          <cx:pt idx="29059">4.4000000000000004</cx:pt>
          <cx:pt idx="29060">4.4000000000000004</cx:pt>
          <cx:pt idx="29061">4.4000000000000004</cx:pt>
          <cx:pt idx="29062">4.4000000000000004</cx:pt>
          <cx:pt idx="29063">4.4000000000000004</cx:pt>
          <cx:pt idx="29064">4.4000000000000004</cx:pt>
          <cx:pt idx="29065">4.4000000000000004</cx:pt>
          <cx:pt idx="29066">4.4000000000000004</cx:pt>
          <cx:pt idx="29067">4.4000000000000004</cx:pt>
          <cx:pt idx="29068">4.4000000000000004</cx:pt>
          <cx:pt idx="29069">4.4000000000000004</cx:pt>
          <cx:pt idx="29070">4.4000000000000004</cx:pt>
          <cx:pt idx="29071">4.4000000000000004</cx:pt>
          <cx:pt idx="29072">4.4000000000000004</cx:pt>
          <cx:pt idx="29073">4.4000000000000004</cx:pt>
          <cx:pt idx="29074">4.4000000000000004</cx:pt>
          <cx:pt idx="29075">4.4000000000000004</cx:pt>
          <cx:pt idx="29076">4.4000000000000004</cx:pt>
          <cx:pt idx="29077">4.4000000000000004</cx:pt>
          <cx:pt idx="29078">4.4000000000000004</cx:pt>
          <cx:pt idx="29079">4.4000000000000004</cx:pt>
          <cx:pt idx="29080">4.4000000000000004</cx:pt>
          <cx:pt idx="29081">4.4000000000000004</cx:pt>
          <cx:pt idx="29082">4.4000000000000004</cx:pt>
          <cx:pt idx="29083">4.4000000000000004</cx:pt>
          <cx:pt idx="29084">4.4000000000000004</cx:pt>
          <cx:pt idx="29085">4.4000000000000004</cx:pt>
          <cx:pt idx="29086">4.4000000000000004</cx:pt>
          <cx:pt idx="29087">4.4000000000000004</cx:pt>
          <cx:pt idx="29088">4.4000000000000004</cx:pt>
          <cx:pt idx="29089">4.4000000000000004</cx:pt>
          <cx:pt idx="29090">4.4000000000000004</cx:pt>
          <cx:pt idx="29091">4.4000000000000004</cx:pt>
          <cx:pt idx="29092">4.4000000000000004</cx:pt>
          <cx:pt idx="29093">4.4000000000000004</cx:pt>
          <cx:pt idx="29094">4.4000000000000004</cx:pt>
          <cx:pt idx="29095">4.4000000000000004</cx:pt>
          <cx:pt idx="29096">4.4000000000000004</cx:pt>
          <cx:pt idx="29097">4.4000000000000004</cx:pt>
          <cx:pt idx="29098">4.4000000000000004</cx:pt>
          <cx:pt idx="29099">4.4000000000000004</cx:pt>
          <cx:pt idx="29100">4.4000000000000004</cx:pt>
          <cx:pt idx="29101">4.4000000000000004</cx:pt>
          <cx:pt idx="29102">4.4000000000000004</cx:pt>
          <cx:pt idx="29103">4.4000000000000004</cx:pt>
          <cx:pt idx="29104">4.4000000000000004</cx:pt>
          <cx:pt idx="29105">4.4000000000000004</cx:pt>
          <cx:pt idx="29106">4.4000000000000004</cx:pt>
          <cx:pt idx="29107">4.4000000000000004</cx:pt>
          <cx:pt idx="29108">4.4000000000000004</cx:pt>
          <cx:pt idx="29109">4.4000000000000004</cx:pt>
          <cx:pt idx="29110">4.4000000000000004</cx:pt>
          <cx:pt idx="29111">4.4000000000000004</cx:pt>
          <cx:pt idx="29112">4.4000000000000004</cx:pt>
          <cx:pt idx="29113">4.4000000000000004</cx:pt>
          <cx:pt idx="29114">4.4000000000000004</cx:pt>
          <cx:pt idx="29115">4.4000000000000004</cx:pt>
          <cx:pt idx="29116">4.4000000000000004</cx:pt>
          <cx:pt idx="29117">4.4000000000000004</cx:pt>
          <cx:pt idx="29118">4.4000000000000004</cx:pt>
          <cx:pt idx="29119">4.4000000000000004</cx:pt>
          <cx:pt idx="29120">4.4000000000000004</cx:pt>
          <cx:pt idx="29121">4.4000000000000004</cx:pt>
          <cx:pt idx="29122">4.4000000000000004</cx:pt>
          <cx:pt idx="29123">4.4000000000000004</cx:pt>
          <cx:pt idx="29124">4.4000000000000004</cx:pt>
          <cx:pt idx="29125">4.4000000000000004</cx:pt>
          <cx:pt idx="29126">4.4000000000000004</cx:pt>
          <cx:pt idx="29127">4.4000000000000004</cx:pt>
          <cx:pt idx="29128">4.4000000000000004</cx:pt>
          <cx:pt idx="29129">4.4000000000000004</cx:pt>
          <cx:pt idx="29130">4.4000000000000004</cx:pt>
          <cx:pt idx="29131">4.4000000000000004</cx:pt>
          <cx:pt idx="29132">4.4000000000000004</cx:pt>
          <cx:pt idx="29133">4.4000000000000004</cx:pt>
          <cx:pt idx="29134">4.4000000000000004</cx:pt>
          <cx:pt idx="29135">4.4000000000000004</cx:pt>
          <cx:pt idx="29136">4.4000000000000004</cx:pt>
          <cx:pt idx="29137">4.4000000000000004</cx:pt>
          <cx:pt idx="29138">4.4000000000000004</cx:pt>
          <cx:pt idx="29139">4.4000000000000004</cx:pt>
          <cx:pt idx="29140">4.4000000000000004</cx:pt>
          <cx:pt idx="29141">4.4000000000000004</cx:pt>
          <cx:pt idx="29142">4.4000000000000004</cx:pt>
          <cx:pt idx="29143">4.4000000000000004</cx:pt>
          <cx:pt idx="29144">4.4000000000000004</cx:pt>
          <cx:pt idx="29145">4.4000000000000004</cx:pt>
          <cx:pt idx="29146">4.4000000000000004</cx:pt>
          <cx:pt idx="29147">4.4000000000000004</cx:pt>
          <cx:pt idx="29148">4.4000000000000004</cx:pt>
          <cx:pt idx="29149">4.4000000000000004</cx:pt>
          <cx:pt idx="29150">4.4000000000000004</cx:pt>
          <cx:pt idx="29151">4.4000000000000004</cx:pt>
          <cx:pt idx="29152">4.4000000000000004</cx:pt>
          <cx:pt idx="29153">4.4000000000000004</cx:pt>
          <cx:pt idx="29154">4.4000000000000004</cx:pt>
          <cx:pt idx="29155">4.4000000000000004</cx:pt>
          <cx:pt idx="29156">4.4000000000000004</cx:pt>
          <cx:pt idx="29157">4.4000000000000004</cx:pt>
          <cx:pt idx="29158">4.4000000000000004</cx:pt>
          <cx:pt idx="29159">4.4000000000000004</cx:pt>
          <cx:pt idx="29160">4.4000000000000004</cx:pt>
          <cx:pt idx="29161">4.4000000000000004</cx:pt>
          <cx:pt idx="29162">4.4000000000000004</cx:pt>
          <cx:pt idx="29163">4.4000000000000004</cx:pt>
          <cx:pt idx="29164">4.4000000000000004</cx:pt>
          <cx:pt idx="29165">4.4000000000000004</cx:pt>
          <cx:pt idx="29166">4.4000000000000004</cx:pt>
          <cx:pt idx="29167">4.4000000000000004</cx:pt>
          <cx:pt idx="29168">4.4000000000000004</cx:pt>
          <cx:pt idx="29169">4.4000000000000004</cx:pt>
          <cx:pt idx="29170">4.4000000000000004</cx:pt>
          <cx:pt idx="29171">4.4000000000000004</cx:pt>
          <cx:pt idx="29172">4.4000000000000004</cx:pt>
          <cx:pt idx="29173">4.4000000000000004</cx:pt>
          <cx:pt idx="29174">4.4000000000000004</cx:pt>
          <cx:pt idx="29175">4.4000000000000004</cx:pt>
          <cx:pt idx="29176">4.4000000000000004</cx:pt>
          <cx:pt idx="29177">4.4000000000000004</cx:pt>
          <cx:pt idx="29178">4.4000000000000004</cx:pt>
          <cx:pt idx="29179">4.4000000000000004</cx:pt>
          <cx:pt idx="29180">4.4000000000000004</cx:pt>
          <cx:pt idx="29181">4.4000000000000004</cx:pt>
          <cx:pt idx="29182">4.4000000000000004</cx:pt>
          <cx:pt idx="29183">4.4000000000000004</cx:pt>
          <cx:pt idx="29184">4.4000000000000004</cx:pt>
          <cx:pt idx="29185">4.4000000000000004</cx:pt>
          <cx:pt idx="29186">4.4000000000000004</cx:pt>
          <cx:pt idx="29187">4.4000000000000004</cx:pt>
          <cx:pt idx="29188">4.4000000000000004</cx:pt>
          <cx:pt idx="29189">4.4000000000000004</cx:pt>
          <cx:pt idx="29190">4.4000000000000004</cx:pt>
          <cx:pt idx="29191">4.4000000000000004</cx:pt>
          <cx:pt idx="29192">4.4000000000000004</cx:pt>
          <cx:pt idx="29193">4.4000000000000004</cx:pt>
          <cx:pt idx="29194">4.4000000000000004</cx:pt>
          <cx:pt idx="29195">4.4000000000000004</cx:pt>
          <cx:pt idx="29196">4.4000000000000004</cx:pt>
          <cx:pt idx="29197">4.4000000000000004</cx:pt>
          <cx:pt idx="29198">4.4000000000000004</cx:pt>
          <cx:pt idx="29199">4.4000000000000004</cx:pt>
          <cx:pt idx="29200">4.4000000000000004</cx:pt>
          <cx:pt idx="29201">4.4000000000000004</cx:pt>
          <cx:pt idx="29202">4.4000000000000004</cx:pt>
          <cx:pt idx="29203">4.4000000000000004</cx:pt>
          <cx:pt idx="29204">4.4000000000000004</cx:pt>
          <cx:pt idx="29205">4.4000000000000004</cx:pt>
          <cx:pt idx="29206">4.4000000000000004</cx:pt>
          <cx:pt idx="29207">4.4000000000000004</cx:pt>
          <cx:pt idx="29208">4.4000000000000004</cx:pt>
          <cx:pt idx="29209">4.4000000000000004</cx:pt>
          <cx:pt idx="29210">4.4000000000000004</cx:pt>
          <cx:pt idx="29211">4.4000000000000004</cx:pt>
          <cx:pt idx="29212">4.4000000000000004</cx:pt>
          <cx:pt idx="29213">4.4000000000000004</cx:pt>
          <cx:pt idx="29214">4.4000000000000004</cx:pt>
          <cx:pt idx="29215">4.4000000000000004</cx:pt>
          <cx:pt idx="29216">4.4000000000000004</cx:pt>
          <cx:pt idx="29217">4.4000000000000004</cx:pt>
          <cx:pt idx="29218">4.4000000000000004</cx:pt>
          <cx:pt idx="29219">4.4000000000000004</cx:pt>
          <cx:pt idx="29220">4.4000000000000004</cx:pt>
          <cx:pt idx="29221">4.4000000000000004</cx:pt>
          <cx:pt idx="29222">4.4000000000000004</cx:pt>
          <cx:pt idx="29223">4.4000000000000004</cx:pt>
          <cx:pt idx="29224">4.4000000000000004</cx:pt>
          <cx:pt idx="29225">4.4000000000000004</cx:pt>
          <cx:pt idx="29226">4.4000000000000004</cx:pt>
          <cx:pt idx="29227">4.4000000000000004</cx:pt>
          <cx:pt idx="29228">4.4000000000000004</cx:pt>
          <cx:pt idx="29229">4.4000000000000004</cx:pt>
          <cx:pt idx="29230">4.4000000000000004</cx:pt>
          <cx:pt idx="29231">4.4000000000000004</cx:pt>
          <cx:pt idx="29232">4.4000000000000004</cx:pt>
          <cx:pt idx="29233">4.4000000000000004</cx:pt>
          <cx:pt idx="29234">4.4000000000000004</cx:pt>
          <cx:pt idx="29235">4.4000000000000004</cx:pt>
          <cx:pt idx="29236">4.4000000000000004</cx:pt>
          <cx:pt idx="29237">4.4000000000000004</cx:pt>
          <cx:pt idx="29238">4.4000000000000004</cx:pt>
          <cx:pt idx="29239">4.4000000000000004</cx:pt>
          <cx:pt idx="29240">4.4000000000000004</cx:pt>
          <cx:pt idx="29241">4.4000000000000004</cx:pt>
          <cx:pt idx="29242">4.4000000000000004</cx:pt>
          <cx:pt idx="29243">4.4000000000000004</cx:pt>
          <cx:pt idx="29244">4.4000000000000004</cx:pt>
          <cx:pt idx="29245">4.4000000000000004</cx:pt>
          <cx:pt idx="29246">4.4000000000000004</cx:pt>
          <cx:pt idx="29247">4.5</cx:pt>
          <cx:pt idx="29248">4.5</cx:pt>
          <cx:pt idx="29249">4.5</cx:pt>
          <cx:pt idx="29250">4.5</cx:pt>
          <cx:pt idx="29251">4.5</cx:pt>
          <cx:pt idx="29252">4.5</cx:pt>
          <cx:pt idx="29253">4.5</cx:pt>
          <cx:pt idx="29254">4.5</cx:pt>
          <cx:pt idx="29255">4.5</cx:pt>
          <cx:pt idx="29256">4.5</cx:pt>
          <cx:pt idx="29257">4.5</cx:pt>
          <cx:pt idx="29258">4.5</cx:pt>
          <cx:pt idx="29259">4.5</cx:pt>
          <cx:pt idx="29260">4.5</cx:pt>
          <cx:pt idx="29261">4.5</cx:pt>
          <cx:pt idx="29262">4.5</cx:pt>
          <cx:pt idx="29263">4.5</cx:pt>
          <cx:pt idx="29264">4.5</cx:pt>
          <cx:pt idx="29265">4.5</cx:pt>
          <cx:pt idx="29266">4.5</cx:pt>
          <cx:pt idx="29267">4.5</cx:pt>
          <cx:pt idx="29268">4.5</cx:pt>
          <cx:pt idx="29269">4.5</cx:pt>
          <cx:pt idx="29270">4.5</cx:pt>
          <cx:pt idx="29271">4.5</cx:pt>
          <cx:pt idx="29272">4.5</cx:pt>
          <cx:pt idx="29273">4.5</cx:pt>
          <cx:pt idx="29274">4.5</cx:pt>
          <cx:pt idx="29275">4.5</cx:pt>
          <cx:pt idx="29276">4.5</cx:pt>
          <cx:pt idx="29277">4.5</cx:pt>
          <cx:pt idx="29278">4.5</cx:pt>
          <cx:pt idx="29279">4.5</cx:pt>
          <cx:pt idx="29280">4.5</cx:pt>
          <cx:pt idx="29281">4.5</cx:pt>
          <cx:pt idx="29282">4.5</cx:pt>
          <cx:pt idx="29283">4.5</cx:pt>
          <cx:pt idx="29284">4.5</cx:pt>
          <cx:pt idx="29285">4.5</cx:pt>
          <cx:pt idx="29286">4.5</cx:pt>
          <cx:pt idx="29287">4.5</cx:pt>
          <cx:pt idx="29288">4.5</cx:pt>
          <cx:pt idx="29289">4.5</cx:pt>
          <cx:pt idx="29290">4.5</cx:pt>
          <cx:pt idx="29291">4.5</cx:pt>
          <cx:pt idx="29292">4.5</cx:pt>
          <cx:pt idx="29293">4.5</cx:pt>
          <cx:pt idx="29294">4.5</cx:pt>
          <cx:pt idx="29295">4.5</cx:pt>
          <cx:pt idx="29296">4.5</cx:pt>
          <cx:pt idx="29297">4.5</cx:pt>
          <cx:pt idx="29298">4.5</cx:pt>
          <cx:pt idx="29299">4.5</cx:pt>
          <cx:pt idx="29300">4.5</cx:pt>
          <cx:pt idx="29301">4.5</cx:pt>
          <cx:pt idx="29302">4.5</cx:pt>
          <cx:pt idx="29303">4.5</cx:pt>
          <cx:pt idx="29304">4.5</cx:pt>
          <cx:pt idx="29305">4.5</cx:pt>
          <cx:pt idx="29306">4.5</cx:pt>
          <cx:pt idx="29307">4.5</cx:pt>
          <cx:pt idx="29308">4.5</cx:pt>
          <cx:pt idx="29309">4.5</cx:pt>
          <cx:pt idx="29310">4.5</cx:pt>
          <cx:pt idx="29311">4.5</cx:pt>
          <cx:pt idx="29312">4.5</cx:pt>
          <cx:pt idx="29313">4.5</cx:pt>
          <cx:pt idx="29314">4.5</cx:pt>
          <cx:pt idx="29315">4.5</cx:pt>
          <cx:pt idx="29316">4.5</cx:pt>
          <cx:pt idx="29317">4.5</cx:pt>
          <cx:pt idx="29318">4.5</cx:pt>
          <cx:pt idx="29319">4.5</cx:pt>
          <cx:pt idx="29320">4.5</cx:pt>
          <cx:pt idx="29321">4.5</cx:pt>
          <cx:pt idx="29322">4.5</cx:pt>
          <cx:pt idx="29323">4.5</cx:pt>
          <cx:pt idx="29324">4.5</cx:pt>
          <cx:pt idx="29325">4.5</cx:pt>
          <cx:pt idx="29326">4.5</cx:pt>
          <cx:pt idx="29327">4.5</cx:pt>
          <cx:pt idx="29328">4.5</cx:pt>
          <cx:pt idx="29329">4.5</cx:pt>
          <cx:pt idx="29330">4.5</cx:pt>
          <cx:pt idx="29331">4.5</cx:pt>
          <cx:pt idx="29332">4.5</cx:pt>
          <cx:pt idx="29333">4.5</cx:pt>
          <cx:pt idx="29334">4.5</cx:pt>
          <cx:pt idx="29335">4.5</cx:pt>
          <cx:pt idx="29336">4.5</cx:pt>
          <cx:pt idx="29337">4.5</cx:pt>
          <cx:pt idx="29338">4.5</cx:pt>
          <cx:pt idx="29339">4.5</cx:pt>
          <cx:pt idx="29340">4.5</cx:pt>
          <cx:pt idx="29341">4.5</cx:pt>
          <cx:pt idx="29342">4.5</cx:pt>
          <cx:pt idx="29343">4.5</cx:pt>
          <cx:pt idx="29344">4.5</cx:pt>
          <cx:pt idx="29345">4.5</cx:pt>
          <cx:pt idx="29346">4.5</cx:pt>
          <cx:pt idx="29347">4.5</cx:pt>
          <cx:pt idx="29348">4.5</cx:pt>
          <cx:pt idx="29349">4.5</cx:pt>
          <cx:pt idx="29350">4.5</cx:pt>
          <cx:pt idx="29351">4.5</cx:pt>
          <cx:pt idx="29352">4.5</cx:pt>
          <cx:pt idx="29353">4.5</cx:pt>
          <cx:pt idx="29354">4.5</cx:pt>
          <cx:pt idx="29355">4.5</cx:pt>
          <cx:pt idx="29356">4.5</cx:pt>
          <cx:pt idx="29357">4.5</cx:pt>
          <cx:pt idx="29358">4.5</cx:pt>
          <cx:pt idx="29359">4.5</cx:pt>
          <cx:pt idx="29360">4.5</cx:pt>
          <cx:pt idx="29361">4.5</cx:pt>
          <cx:pt idx="29362">4.5</cx:pt>
          <cx:pt idx="29363">4.5</cx:pt>
          <cx:pt idx="29364">4.5</cx:pt>
          <cx:pt idx="29365">4.5</cx:pt>
          <cx:pt idx="29366">4.5</cx:pt>
          <cx:pt idx="29367">4.5</cx:pt>
          <cx:pt idx="29368">4.5</cx:pt>
          <cx:pt idx="29369">4.5</cx:pt>
          <cx:pt idx="29370">4.5</cx:pt>
          <cx:pt idx="29371">4.5</cx:pt>
          <cx:pt idx="29372">4.5</cx:pt>
          <cx:pt idx="29373">4.5</cx:pt>
          <cx:pt idx="29374">4.5</cx:pt>
          <cx:pt idx="29375">4.5</cx:pt>
          <cx:pt idx="29376">4.5</cx:pt>
          <cx:pt idx="29377">4.5</cx:pt>
          <cx:pt idx="29378">4.5</cx:pt>
          <cx:pt idx="29379">4.5</cx:pt>
          <cx:pt idx="29380">4.5</cx:pt>
          <cx:pt idx="29381">4.5</cx:pt>
          <cx:pt idx="29382">4.5</cx:pt>
          <cx:pt idx="29383">4.5</cx:pt>
          <cx:pt idx="29384">4.5</cx:pt>
          <cx:pt idx="29385">4.5</cx:pt>
          <cx:pt idx="29386">4.5</cx:pt>
          <cx:pt idx="29387">4.5</cx:pt>
          <cx:pt idx="29388">4.5</cx:pt>
          <cx:pt idx="29389">4.5</cx:pt>
          <cx:pt idx="29390">4.5</cx:pt>
          <cx:pt idx="29391">4.5</cx:pt>
          <cx:pt idx="29392">4.5</cx:pt>
          <cx:pt idx="29393">4.5</cx:pt>
          <cx:pt idx="29394">4.5</cx:pt>
          <cx:pt idx="29395">4.5</cx:pt>
          <cx:pt idx="29396">4.5</cx:pt>
          <cx:pt idx="29397">4.5</cx:pt>
          <cx:pt idx="29398">4.5</cx:pt>
          <cx:pt idx="29399">4.5</cx:pt>
          <cx:pt idx="29400">4.5</cx:pt>
          <cx:pt idx="29401">4.5</cx:pt>
          <cx:pt idx="29402">4.5</cx:pt>
          <cx:pt idx="29403">4.5</cx:pt>
          <cx:pt idx="29404">4.5</cx:pt>
          <cx:pt idx="29405">4.5</cx:pt>
          <cx:pt idx="29406">4.5</cx:pt>
          <cx:pt idx="29407">4.5</cx:pt>
          <cx:pt idx="29408">4.5</cx:pt>
          <cx:pt idx="29409">4.5</cx:pt>
          <cx:pt idx="29410">4.5</cx:pt>
          <cx:pt idx="29411">4.5</cx:pt>
          <cx:pt idx="29412">4.5</cx:pt>
          <cx:pt idx="29413">4.5</cx:pt>
          <cx:pt idx="29414">4.5</cx:pt>
          <cx:pt idx="29415">4.5</cx:pt>
          <cx:pt idx="29416">4.5</cx:pt>
          <cx:pt idx="29417">4.5</cx:pt>
          <cx:pt idx="29418">4.5</cx:pt>
          <cx:pt idx="29419">4.5</cx:pt>
          <cx:pt idx="29420">4.5</cx:pt>
          <cx:pt idx="29421">4.5</cx:pt>
          <cx:pt idx="29422">4.5</cx:pt>
          <cx:pt idx="29423">4.5</cx:pt>
          <cx:pt idx="29424">4.5</cx:pt>
          <cx:pt idx="29425">4.5</cx:pt>
          <cx:pt idx="29426">4.5</cx:pt>
          <cx:pt idx="29427">4.5</cx:pt>
          <cx:pt idx="29428">4.5</cx:pt>
          <cx:pt idx="29429">4.5</cx:pt>
          <cx:pt idx="29430">4.5</cx:pt>
          <cx:pt idx="29431">4.5</cx:pt>
          <cx:pt idx="29432">4.5</cx:pt>
          <cx:pt idx="29433">4.5</cx:pt>
          <cx:pt idx="29434">4.5</cx:pt>
          <cx:pt idx="29435">4.5</cx:pt>
          <cx:pt idx="29436">4.5</cx:pt>
          <cx:pt idx="29437">4.5</cx:pt>
          <cx:pt idx="29438">4.5</cx:pt>
          <cx:pt idx="29439">4.5</cx:pt>
          <cx:pt idx="29440">4.5</cx:pt>
          <cx:pt idx="29441">4.5</cx:pt>
          <cx:pt idx="29442">4.5</cx:pt>
          <cx:pt idx="29443">4.5</cx:pt>
          <cx:pt idx="29444">4.5</cx:pt>
          <cx:pt idx="29445">4.5</cx:pt>
          <cx:pt idx="29446">4.5</cx:pt>
          <cx:pt idx="29447">4.5</cx:pt>
          <cx:pt idx="29448">4.5</cx:pt>
          <cx:pt idx="29449">4.5</cx:pt>
          <cx:pt idx="29450">4.5</cx:pt>
          <cx:pt idx="29451">4.5</cx:pt>
          <cx:pt idx="29452">4.5</cx:pt>
          <cx:pt idx="29453">4.5</cx:pt>
          <cx:pt idx="29454">4.5</cx:pt>
          <cx:pt idx="29455">4.5</cx:pt>
          <cx:pt idx="29456">4.5</cx:pt>
          <cx:pt idx="29457">4.5</cx:pt>
          <cx:pt idx="29458">4.5</cx:pt>
          <cx:pt idx="29459">4.5</cx:pt>
          <cx:pt idx="29460">4.5</cx:pt>
          <cx:pt idx="29461">4.5</cx:pt>
          <cx:pt idx="29462">4.5</cx:pt>
          <cx:pt idx="29463">4.5</cx:pt>
          <cx:pt idx="29464">4.5</cx:pt>
          <cx:pt idx="29465">4.5</cx:pt>
          <cx:pt idx="29466">4.5</cx:pt>
          <cx:pt idx="29467">4.5</cx:pt>
          <cx:pt idx="29468">4.5</cx:pt>
          <cx:pt idx="29469">4.5</cx:pt>
          <cx:pt idx="29470">4.5</cx:pt>
          <cx:pt idx="29471">4.5</cx:pt>
          <cx:pt idx="29472">4.5</cx:pt>
          <cx:pt idx="29473">4.5</cx:pt>
          <cx:pt idx="29474">4.5</cx:pt>
          <cx:pt idx="29475">4.5</cx:pt>
          <cx:pt idx="29476">4.5</cx:pt>
          <cx:pt idx="29477">4.5</cx:pt>
          <cx:pt idx="29478">4.5</cx:pt>
          <cx:pt idx="29479">4.5</cx:pt>
          <cx:pt idx="29480">4.5</cx:pt>
          <cx:pt idx="29481">4.5</cx:pt>
          <cx:pt idx="29482">4.5</cx:pt>
          <cx:pt idx="29483">4.5</cx:pt>
          <cx:pt idx="29484">4.5</cx:pt>
          <cx:pt idx="29485">4.5</cx:pt>
          <cx:pt idx="29486">4.5</cx:pt>
          <cx:pt idx="29487">4.5</cx:pt>
          <cx:pt idx="29488">4.5</cx:pt>
          <cx:pt idx="29489">4.5</cx:pt>
          <cx:pt idx="29490">4.5</cx:pt>
          <cx:pt idx="29491">4.5</cx:pt>
          <cx:pt idx="29492">4.5</cx:pt>
          <cx:pt idx="29493">4.5</cx:pt>
          <cx:pt idx="29494">4.5</cx:pt>
          <cx:pt idx="29495">4.5</cx:pt>
          <cx:pt idx="29496">4.5</cx:pt>
          <cx:pt idx="29497">4.5</cx:pt>
          <cx:pt idx="29498">4.5</cx:pt>
          <cx:pt idx="29499">4.5</cx:pt>
          <cx:pt idx="29500">4.5</cx:pt>
          <cx:pt idx="29501">4.5</cx:pt>
          <cx:pt idx="29502">4.5</cx:pt>
          <cx:pt idx="29503">4.5</cx:pt>
          <cx:pt idx="29504">4.5</cx:pt>
          <cx:pt idx="29505">4.5</cx:pt>
          <cx:pt idx="29506">4.5</cx:pt>
          <cx:pt idx="29507">4.5</cx:pt>
          <cx:pt idx="29508">4.5</cx:pt>
          <cx:pt idx="29509">4.5</cx:pt>
          <cx:pt idx="29510">4.5</cx:pt>
          <cx:pt idx="29511">4.5</cx:pt>
          <cx:pt idx="29512">4.5</cx:pt>
          <cx:pt idx="29513">4.5</cx:pt>
          <cx:pt idx="29514">4.5</cx:pt>
          <cx:pt idx="29515">4.5</cx:pt>
          <cx:pt idx="29516">4.5</cx:pt>
          <cx:pt idx="29517">4.5</cx:pt>
          <cx:pt idx="29518">4.5</cx:pt>
          <cx:pt idx="29519">4.5</cx:pt>
          <cx:pt idx="29520">4.5</cx:pt>
          <cx:pt idx="29521">4.5</cx:pt>
          <cx:pt idx="29522">4.5</cx:pt>
          <cx:pt idx="29523">4.5</cx:pt>
          <cx:pt idx="29524">4.5</cx:pt>
          <cx:pt idx="29525">4.5</cx:pt>
          <cx:pt idx="29526">4.5</cx:pt>
          <cx:pt idx="29527">4.5</cx:pt>
          <cx:pt idx="29528">4.5</cx:pt>
          <cx:pt idx="29529">4.5</cx:pt>
          <cx:pt idx="29530">4.5</cx:pt>
          <cx:pt idx="29531">4.5</cx:pt>
          <cx:pt idx="29532">4.5</cx:pt>
          <cx:pt idx="29533">4.5</cx:pt>
          <cx:pt idx="29534">4.5</cx:pt>
          <cx:pt idx="29535">4.5</cx:pt>
          <cx:pt idx="29536">4.5</cx:pt>
          <cx:pt idx="29537">4.5</cx:pt>
          <cx:pt idx="29538">4.5</cx:pt>
          <cx:pt idx="29539">4.5</cx:pt>
          <cx:pt idx="29540">4.5</cx:pt>
          <cx:pt idx="29541">4.5</cx:pt>
          <cx:pt idx="29542">4.5</cx:pt>
          <cx:pt idx="29543">4.5</cx:pt>
          <cx:pt idx="29544">4.5</cx:pt>
          <cx:pt idx="29545">4.5</cx:pt>
          <cx:pt idx="29546">4.5</cx:pt>
          <cx:pt idx="29547">4.5</cx:pt>
          <cx:pt idx="29548">4.5</cx:pt>
          <cx:pt idx="29549">4.5</cx:pt>
          <cx:pt idx="29550">4.5</cx:pt>
          <cx:pt idx="29551">4.5</cx:pt>
          <cx:pt idx="29552">4.5</cx:pt>
          <cx:pt idx="29553">4.5</cx:pt>
          <cx:pt idx="29554">4.5</cx:pt>
          <cx:pt idx="29555">4.5</cx:pt>
          <cx:pt idx="29556">4.5</cx:pt>
          <cx:pt idx="29557">4.5</cx:pt>
          <cx:pt idx="29558">4.5</cx:pt>
          <cx:pt idx="29559">4.5</cx:pt>
          <cx:pt idx="29560">4.5</cx:pt>
          <cx:pt idx="29561">4.5</cx:pt>
          <cx:pt idx="29562">4.5</cx:pt>
          <cx:pt idx="29563">4.5</cx:pt>
          <cx:pt idx="29564">4.5</cx:pt>
          <cx:pt idx="29565">4.5</cx:pt>
          <cx:pt idx="29566">4.5</cx:pt>
          <cx:pt idx="29567">4.5</cx:pt>
          <cx:pt idx="29568">4.5</cx:pt>
          <cx:pt idx="29569">4.5</cx:pt>
          <cx:pt idx="29570">4.5</cx:pt>
          <cx:pt idx="29571">4.5</cx:pt>
          <cx:pt idx="29572">4.5</cx:pt>
          <cx:pt idx="29573">4.5</cx:pt>
          <cx:pt idx="29574">4.5</cx:pt>
          <cx:pt idx="29575">4.5</cx:pt>
          <cx:pt idx="29576">4.5</cx:pt>
          <cx:pt idx="29577">4.5</cx:pt>
          <cx:pt idx="29578">4.5</cx:pt>
          <cx:pt idx="29579">4.5</cx:pt>
          <cx:pt idx="29580">4.5</cx:pt>
          <cx:pt idx="29581">4.5</cx:pt>
          <cx:pt idx="29582">4.5</cx:pt>
          <cx:pt idx="29583">4.5</cx:pt>
          <cx:pt idx="29584">4.5</cx:pt>
          <cx:pt idx="29585">4.5</cx:pt>
          <cx:pt idx="29586">4.5</cx:pt>
          <cx:pt idx="29587">4.5</cx:pt>
          <cx:pt idx="29588">4.5</cx:pt>
          <cx:pt idx="29589">4.5</cx:pt>
          <cx:pt idx="29590">4.5</cx:pt>
          <cx:pt idx="29591">4.5</cx:pt>
          <cx:pt idx="29592">4.5</cx:pt>
          <cx:pt idx="29593">4.5</cx:pt>
          <cx:pt idx="29594">4.5</cx:pt>
          <cx:pt idx="29595">4.5</cx:pt>
          <cx:pt idx="29596">4.5</cx:pt>
          <cx:pt idx="29597">4.5</cx:pt>
          <cx:pt idx="29598">4.5</cx:pt>
          <cx:pt idx="29599">4.5</cx:pt>
          <cx:pt idx="29600">4.5</cx:pt>
          <cx:pt idx="29601">4.5</cx:pt>
          <cx:pt idx="29602">4.5</cx:pt>
          <cx:pt idx="29603">4.5</cx:pt>
          <cx:pt idx="29604">4.5</cx:pt>
          <cx:pt idx="29605">4.5</cx:pt>
          <cx:pt idx="29606">4.5</cx:pt>
          <cx:pt idx="29607">4.5</cx:pt>
          <cx:pt idx="29608">4.5</cx:pt>
          <cx:pt idx="29609">4.5</cx:pt>
          <cx:pt idx="29610">4.5</cx:pt>
          <cx:pt idx="29611">4.5</cx:pt>
          <cx:pt idx="29612">4.5</cx:pt>
          <cx:pt idx="29613">4.5</cx:pt>
          <cx:pt idx="29614">4.5</cx:pt>
          <cx:pt idx="29615">4.5</cx:pt>
          <cx:pt idx="29616">4.5</cx:pt>
          <cx:pt idx="29617">4.5</cx:pt>
          <cx:pt idx="29618">4.5</cx:pt>
          <cx:pt idx="29619">4.5</cx:pt>
          <cx:pt idx="29620">4.5</cx:pt>
          <cx:pt idx="29621">4.5</cx:pt>
          <cx:pt idx="29622">4.5</cx:pt>
          <cx:pt idx="29623">4.5</cx:pt>
          <cx:pt idx="29624">4.5</cx:pt>
          <cx:pt idx="29625">4.5</cx:pt>
          <cx:pt idx="29626">4.5</cx:pt>
          <cx:pt idx="29627">4.5</cx:pt>
          <cx:pt idx="29628">4.5</cx:pt>
          <cx:pt idx="29629">4.5</cx:pt>
          <cx:pt idx="29630">4.5</cx:pt>
          <cx:pt idx="29631">4.5</cx:pt>
          <cx:pt idx="29632">4.5</cx:pt>
          <cx:pt idx="29633">4.5</cx:pt>
          <cx:pt idx="29634">4.5</cx:pt>
          <cx:pt idx="29635">4.5</cx:pt>
          <cx:pt idx="29636">4.5</cx:pt>
          <cx:pt idx="29637">4.5</cx:pt>
          <cx:pt idx="29638">4.5</cx:pt>
          <cx:pt idx="29639">4.5</cx:pt>
          <cx:pt idx="29640">4.5</cx:pt>
          <cx:pt idx="29641">4.5</cx:pt>
          <cx:pt idx="29642">4.5</cx:pt>
          <cx:pt idx="29643">4.5</cx:pt>
          <cx:pt idx="29644">4.5</cx:pt>
          <cx:pt idx="29645">4.5</cx:pt>
          <cx:pt idx="29646">4.5</cx:pt>
          <cx:pt idx="29647">4.5</cx:pt>
          <cx:pt idx="29648">4.5</cx:pt>
          <cx:pt idx="29649">4.5</cx:pt>
          <cx:pt idx="29650">4.5</cx:pt>
          <cx:pt idx="29651">4.5</cx:pt>
          <cx:pt idx="29652">4.5</cx:pt>
          <cx:pt idx="29653">4.5</cx:pt>
          <cx:pt idx="29654">4.5</cx:pt>
          <cx:pt idx="29655">4.5</cx:pt>
          <cx:pt idx="29656">4.5</cx:pt>
          <cx:pt idx="29657">4.5</cx:pt>
          <cx:pt idx="29658">4.5</cx:pt>
          <cx:pt idx="29659">4.5</cx:pt>
          <cx:pt idx="29660">4.5</cx:pt>
          <cx:pt idx="29661">4.5</cx:pt>
          <cx:pt idx="29662">4.5</cx:pt>
          <cx:pt idx="29663">4.5</cx:pt>
          <cx:pt idx="29664">4.5</cx:pt>
          <cx:pt idx="29665">4.5</cx:pt>
          <cx:pt idx="29666">4.5</cx:pt>
          <cx:pt idx="29667">4.5</cx:pt>
          <cx:pt idx="29668">4.5</cx:pt>
          <cx:pt idx="29669">4.5</cx:pt>
          <cx:pt idx="29670">4.5</cx:pt>
          <cx:pt idx="29671">4.5</cx:pt>
          <cx:pt idx="29672">4.5</cx:pt>
          <cx:pt idx="29673">4.5</cx:pt>
          <cx:pt idx="29674">4.5</cx:pt>
          <cx:pt idx="29675">4.5</cx:pt>
          <cx:pt idx="29676">4.5</cx:pt>
          <cx:pt idx="29677">4.5</cx:pt>
          <cx:pt idx="29678">4.5</cx:pt>
          <cx:pt idx="29679">4.5</cx:pt>
          <cx:pt idx="29680">4.5</cx:pt>
          <cx:pt idx="29681">4.5</cx:pt>
          <cx:pt idx="29682">4.5</cx:pt>
          <cx:pt idx="29683">4.5</cx:pt>
          <cx:pt idx="29684">4.5</cx:pt>
          <cx:pt idx="29685">4.5</cx:pt>
          <cx:pt idx="29686">4.5</cx:pt>
          <cx:pt idx="29687">4.5</cx:pt>
          <cx:pt idx="29688">4.5</cx:pt>
          <cx:pt idx="29689">4.5</cx:pt>
          <cx:pt idx="29690">4.5</cx:pt>
          <cx:pt idx="29691">4.5</cx:pt>
          <cx:pt idx="29692">4.5</cx:pt>
          <cx:pt idx="29693">4.5</cx:pt>
          <cx:pt idx="29694">4.5</cx:pt>
          <cx:pt idx="29695">4.5</cx:pt>
          <cx:pt idx="29696">4.5</cx:pt>
          <cx:pt idx="29697">4.5</cx:pt>
          <cx:pt idx="29698">4.5</cx:pt>
          <cx:pt idx="29699">4.5</cx:pt>
          <cx:pt idx="29700">4.5</cx:pt>
          <cx:pt idx="29701">4.5</cx:pt>
          <cx:pt idx="29702">4.5</cx:pt>
          <cx:pt idx="29703">4.5</cx:pt>
          <cx:pt idx="29704">4.5</cx:pt>
          <cx:pt idx="29705">4.5</cx:pt>
          <cx:pt idx="29706">4.5</cx:pt>
          <cx:pt idx="29707">4.5</cx:pt>
          <cx:pt idx="29708">4.5</cx:pt>
          <cx:pt idx="29709">4.5</cx:pt>
          <cx:pt idx="29710">4.5</cx:pt>
          <cx:pt idx="29711">4.5</cx:pt>
          <cx:pt idx="29712">4.5</cx:pt>
          <cx:pt idx="29713">4.5</cx:pt>
          <cx:pt idx="29714">4.5</cx:pt>
          <cx:pt idx="29715">4.5</cx:pt>
          <cx:pt idx="29716">4.5</cx:pt>
          <cx:pt idx="29717">4.5</cx:pt>
          <cx:pt idx="29718">4.5</cx:pt>
          <cx:pt idx="29719">4.5</cx:pt>
          <cx:pt idx="29720">4.5</cx:pt>
          <cx:pt idx="29721">4.5</cx:pt>
          <cx:pt idx="29722">4.5</cx:pt>
          <cx:pt idx="29723">4.5</cx:pt>
          <cx:pt idx="29724">4.5</cx:pt>
          <cx:pt idx="29725">4.5</cx:pt>
          <cx:pt idx="29726">4.5</cx:pt>
          <cx:pt idx="29727">4.5</cx:pt>
          <cx:pt idx="29728">4.5</cx:pt>
          <cx:pt idx="29729">4.5</cx:pt>
          <cx:pt idx="29730">4.5</cx:pt>
          <cx:pt idx="29731">4.5</cx:pt>
          <cx:pt idx="29732">4.5</cx:pt>
          <cx:pt idx="29733">4.5</cx:pt>
          <cx:pt idx="29734">4.5</cx:pt>
          <cx:pt idx="29735">4.5</cx:pt>
          <cx:pt idx="29736">4.5</cx:pt>
          <cx:pt idx="29737">4.5</cx:pt>
          <cx:pt idx="29738">4.5</cx:pt>
          <cx:pt idx="29739">4.5</cx:pt>
          <cx:pt idx="29740">4.5</cx:pt>
          <cx:pt idx="29741">4.5</cx:pt>
          <cx:pt idx="29742">4.5</cx:pt>
          <cx:pt idx="29743">4.5</cx:pt>
          <cx:pt idx="29744">4.5</cx:pt>
          <cx:pt idx="29745">4.5</cx:pt>
          <cx:pt idx="29746">4.5</cx:pt>
          <cx:pt idx="29747">4.5</cx:pt>
          <cx:pt idx="29748">4.5</cx:pt>
          <cx:pt idx="29749">4.5</cx:pt>
          <cx:pt idx="29750">4.5</cx:pt>
          <cx:pt idx="29751">4.5</cx:pt>
          <cx:pt idx="29752">4.5</cx:pt>
          <cx:pt idx="29753">4.5</cx:pt>
          <cx:pt idx="29754">4.5</cx:pt>
          <cx:pt idx="29755">4.5</cx:pt>
          <cx:pt idx="29756">4.5</cx:pt>
          <cx:pt idx="29757">4.5</cx:pt>
          <cx:pt idx="29758">4.5</cx:pt>
          <cx:pt idx="29759">4.5</cx:pt>
          <cx:pt idx="29760">4.5</cx:pt>
          <cx:pt idx="29761">4.5</cx:pt>
          <cx:pt idx="29762">4.5</cx:pt>
          <cx:pt idx="29763">4.5</cx:pt>
          <cx:pt idx="29764">4.5</cx:pt>
          <cx:pt idx="29765">4.5</cx:pt>
          <cx:pt idx="29766">4.5</cx:pt>
          <cx:pt idx="29767">4.5</cx:pt>
          <cx:pt idx="29768">4.5</cx:pt>
          <cx:pt idx="29769">4.5</cx:pt>
          <cx:pt idx="29770">4.5</cx:pt>
          <cx:pt idx="29771">4.5</cx:pt>
          <cx:pt idx="29772">4.5</cx:pt>
          <cx:pt idx="29773">4.5</cx:pt>
          <cx:pt idx="29774">4.5</cx:pt>
          <cx:pt idx="29775">4.5</cx:pt>
          <cx:pt idx="29776">4.5</cx:pt>
          <cx:pt idx="29777">4.5</cx:pt>
          <cx:pt idx="29778">4.5</cx:pt>
          <cx:pt idx="29779">4.5</cx:pt>
          <cx:pt idx="29780">4.5</cx:pt>
          <cx:pt idx="29781">4.5</cx:pt>
          <cx:pt idx="29782">4.5</cx:pt>
          <cx:pt idx="29783">4.5</cx:pt>
          <cx:pt idx="29784">4.5</cx:pt>
          <cx:pt idx="29785">4.5</cx:pt>
          <cx:pt idx="29786">4.5</cx:pt>
          <cx:pt idx="29787">4.5</cx:pt>
          <cx:pt idx="29788">4.5</cx:pt>
          <cx:pt idx="29789">4.5</cx:pt>
          <cx:pt idx="29790">4.5</cx:pt>
          <cx:pt idx="29791">4.5</cx:pt>
          <cx:pt idx="29792">4.5</cx:pt>
          <cx:pt idx="29793">4.5</cx:pt>
          <cx:pt idx="29794">4.5</cx:pt>
          <cx:pt idx="29795">4.5</cx:pt>
          <cx:pt idx="29796">4.5</cx:pt>
          <cx:pt idx="29797">4.5</cx:pt>
          <cx:pt idx="29798">4.5</cx:pt>
          <cx:pt idx="29799">4.5</cx:pt>
          <cx:pt idx="29800">4.5</cx:pt>
          <cx:pt idx="29801">4.5</cx:pt>
          <cx:pt idx="29802">4.5</cx:pt>
          <cx:pt idx="29803">4.5</cx:pt>
          <cx:pt idx="29804">4.5</cx:pt>
          <cx:pt idx="29805">4.5</cx:pt>
          <cx:pt idx="29806">4.5</cx:pt>
          <cx:pt idx="29807">4.5</cx:pt>
          <cx:pt idx="29808">4.5</cx:pt>
          <cx:pt idx="29809">4.5</cx:pt>
          <cx:pt idx="29810">4.5</cx:pt>
          <cx:pt idx="29811">4.5</cx:pt>
          <cx:pt idx="29812">4.5</cx:pt>
          <cx:pt idx="29813">4.5</cx:pt>
          <cx:pt idx="29814">4.5</cx:pt>
          <cx:pt idx="29815">4.5</cx:pt>
          <cx:pt idx="29816">4.5</cx:pt>
          <cx:pt idx="29817">4.5</cx:pt>
          <cx:pt idx="29818">4.5</cx:pt>
          <cx:pt idx="29819">4.5</cx:pt>
          <cx:pt idx="29820">4.5</cx:pt>
          <cx:pt idx="29821">4.5</cx:pt>
          <cx:pt idx="29822">4.5</cx:pt>
          <cx:pt idx="29823">4.5</cx:pt>
          <cx:pt idx="29824">4.5</cx:pt>
          <cx:pt idx="29825">4.5</cx:pt>
          <cx:pt idx="29826">4.5</cx:pt>
          <cx:pt idx="29827">4.5</cx:pt>
          <cx:pt idx="29828">4.5</cx:pt>
          <cx:pt idx="29829">4.5</cx:pt>
          <cx:pt idx="29830">4.5</cx:pt>
          <cx:pt idx="29831">4.5</cx:pt>
          <cx:pt idx="29832">4.5</cx:pt>
          <cx:pt idx="29833">4.5</cx:pt>
          <cx:pt idx="29834">4.5</cx:pt>
          <cx:pt idx="29835">4.5</cx:pt>
          <cx:pt idx="29836">4.5</cx:pt>
          <cx:pt idx="29837">4.5</cx:pt>
          <cx:pt idx="29838">4.5</cx:pt>
          <cx:pt idx="29839">4.5</cx:pt>
          <cx:pt idx="29840">4.5</cx:pt>
          <cx:pt idx="29841">4.5</cx:pt>
          <cx:pt idx="29842">4.5</cx:pt>
          <cx:pt idx="29843">4.5</cx:pt>
          <cx:pt idx="29844">4.5</cx:pt>
          <cx:pt idx="29845">4.5</cx:pt>
          <cx:pt idx="29846">4.5</cx:pt>
          <cx:pt idx="29847">4.5</cx:pt>
          <cx:pt idx="29848">4.5</cx:pt>
          <cx:pt idx="29849">4.5</cx:pt>
          <cx:pt idx="29850">4.5</cx:pt>
          <cx:pt idx="29851">4.5</cx:pt>
          <cx:pt idx="29852">4.5</cx:pt>
          <cx:pt idx="29853">4.5</cx:pt>
          <cx:pt idx="29854">4.5</cx:pt>
          <cx:pt idx="29855">4.5</cx:pt>
          <cx:pt idx="29856">4.5</cx:pt>
          <cx:pt idx="29857">4.5</cx:pt>
          <cx:pt idx="29858">4.5</cx:pt>
          <cx:pt idx="29859">4.5</cx:pt>
          <cx:pt idx="29860">4.5</cx:pt>
          <cx:pt idx="29861">4.5</cx:pt>
          <cx:pt idx="29862">4.5</cx:pt>
          <cx:pt idx="29863">4.5</cx:pt>
          <cx:pt idx="29864">4.5</cx:pt>
          <cx:pt idx="29865">4.5</cx:pt>
          <cx:pt idx="29866">4.5</cx:pt>
          <cx:pt idx="29867">4.5</cx:pt>
          <cx:pt idx="29868">4.5</cx:pt>
          <cx:pt idx="29869">4.5</cx:pt>
          <cx:pt idx="29870">4.5</cx:pt>
          <cx:pt idx="29871">4.5</cx:pt>
          <cx:pt idx="29872">4.5</cx:pt>
          <cx:pt idx="29873">4.5</cx:pt>
          <cx:pt idx="29874">4.5</cx:pt>
          <cx:pt idx="29875">4.5</cx:pt>
          <cx:pt idx="29876">4.5</cx:pt>
          <cx:pt idx="29877">4.5</cx:pt>
          <cx:pt idx="29878">4.5</cx:pt>
          <cx:pt idx="29879">4.5</cx:pt>
          <cx:pt idx="29880">4.5</cx:pt>
          <cx:pt idx="29881">4.5</cx:pt>
          <cx:pt idx="29882">4.5</cx:pt>
          <cx:pt idx="29883">4.5</cx:pt>
          <cx:pt idx="29884">4.5</cx:pt>
          <cx:pt idx="29885">4.5</cx:pt>
          <cx:pt idx="29886">4.5</cx:pt>
          <cx:pt idx="29887">4.5</cx:pt>
          <cx:pt idx="29888">4.5</cx:pt>
          <cx:pt idx="29889">4.5</cx:pt>
          <cx:pt idx="29890">4.5</cx:pt>
          <cx:pt idx="29891">4.5</cx:pt>
          <cx:pt idx="29892">4.5</cx:pt>
          <cx:pt idx="29893">4.5</cx:pt>
          <cx:pt idx="29894">4.5</cx:pt>
          <cx:pt idx="29895">4.5</cx:pt>
          <cx:pt idx="29896">4.5</cx:pt>
          <cx:pt idx="29897">4.5</cx:pt>
          <cx:pt idx="29898">4.5</cx:pt>
          <cx:pt idx="29899">4.5</cx:pt>
          <cx:pt idx="29900">4.5</cx:pt>
          <cx:pt idx="29901">4.5</cx:pt>
          <cx:pt idx="29902">4.5</cx:pt>
          <cx:pt idx="29903">4.5</cx:pt>
          <cx:pt idx="29904">4.5</cx:pt>
          <cx:pt idx="29905">4.5</cx:pt>
          <cx:pt idx="29906">4.5</cx:pt>
          <cx:pt idx="29907">4.5</cx:pt>
          <cx:pt idx="29908">4.5</cx:pt>
          <cx:pt idx="29909">4.5</cx:pt>
          <cx:pt idx="29910">4.5</cx:pt>
          <cx:pt idx="29911">4.5</cx:pt>
          <cx:pt idx="29912">4.5</cx:pt>
          <cx:pt idx="29913">4.5</cx:pt>
          <cx:pt idx="29914">4.5</cx:pt>
          <cx:pt idx="29915">4.5</cx:pt>
          <cx:pt idx="29916">4.5</cx:pt>
          <cx:pt idx="29917">4.5</cx:pt>
          <cx:pt idx="29918">4.5</cx:pt>
          <cx:pt idx="29919">4.5</cx:pt>
          <cx:pt idx="29920">4.5</cx:pt>
          <cx:pt idx="29921">4.5</cx:pt>
          <cx:pt idx="29922">4.5</cx:pt>
          <cx:pt idx="29923">4.5</cx:pt>
          <cx:pt idx="29924">4.5</cx:pt>
          <cx:pt idx="29925">4.5</cx:pt>
          <cx:pt idx="29926">4.5</cx:pt>
          <cx:pt idx="29927">4.5</cx:pt>
          <cx:pt idx="29928">4.5</cx:pt>
          <cx:pt idx="29929">4.5</cx:pt>
          <cx:pt idx="29930">4.5</cx:pt>
          <cx:pt idx="29931">4.5</cx:pt>
          <cx:pt idx="29932">4.5</cx:pt>
          <cx:pt idx="29933">4.5</cx:pt>
          <cx:pt idx="29934">4.5</cx:pt>
          <cx:pt idx="29935">4.5</cx:pt>
          <cx:pt idx="29936">4.5</cx:pt>
          <cx:pt idx="29937">4.5</cx:pt>
          <cx:pt idx="29938">4.5</cx:pt>
          <cx:pt idx="29939">4.5</cx:pt>
          <cx:pt idx="29940">4.5</cx:pt>
          <cx:pt idx="29941">4.5</cx:pt>
          <cx:pt idx="29942">4.5</cx:pt>
          <cx:pt idx="29943">4.5</cx:pt>
          <cx:pt idx="29944">4.5</cx:pt>
          <cx:pt idx="29945">4.5</cx:pt>
          <cx:pt idx="29946">4.5</cx:pt>
          <cx:pt idx="29947">4.5</cx:pt>
          <cx:pt idx="29948">4.5</cx:pt>
          <cx:pt idx="29949">4.5</cx:pt>
          <cx:pt idx="29950">4.5</cx:pt>
          <cx:pt idx="29951">4.5</cx:pt>
          <cx:pt idx="29952">4.5</cx:pt>
          <cx:pt idx="29953">4.5</cx:pt>
          <cx:pt idx="29954">4.5</cx:pt>
          <cx:pt idx="29955">4.5</cx:pt>
          <cx:pt idx="29956">4.5</cx:pt>
          <cx:pt idx="29957">4.5</cx:pt>
          <cx:pt idx="29958">4.5</cx:pt>
          <cx:pt idx="29959">4.5</cx:pt>
          <cx:pt idx="29960">4.5</cx:pt>
          <cx:pt idx="29961">4.5</cx:pt>
          <cx:pt idx="29962">4.5</cx:pt>
          <cx:pt idx="29963">4.5</cx:pt>
          <cx:pt idx="29964">4.5</cx:pt>
          <cx:pt idx="29965">4.5</cx:pt>
          <cx:pt idx="29966">4.5</cx:pt>
          <cx:pt idx="29967">4.5</cx:pt>
          <cx:pt idx="29968">4.5</cx:pt>
          <cx:pt idx="29969">4.5</cx:pt>
          <cx:pt idx="29970">4.5</cx:pt>
          <cx:pt idx="29971">4.5</cx:pt>
          <cx:pt idx="29972">4.5</cx:pt>
          <cx:pt idx="29973">4.5</cx:pt>
          <cx:pt idx="29974">4.5</cx:pt>
          <cx:pt idx="29975">4.5</cx:pt>
          <cx:pt idx="29976">4.5</cx:pt>
          <cx:pt idx="29977">4.5</cx:pt>
          <cx:pt idx="29978">4.5</cx:pt>
          <cx:pt idx="29979">4.5</cx:pt>
          <cx:pt idx="29980">4.5</cx:pt>
          <cx:pt idx="29981">4.5</cx:pt>
          <cx:pt idx="29982">4.5</cx:pt>
          <cx:pt idx="29983">4.5</cx:pt>
          <cx:pt idx="29984">4.5</cx:pt>
          <cx:pt idx="29985">4.5</cx:pt>
          <cx:pt idx="29986">4.5</cx:pt>
          <cx:pt idx="29987">4.5</cx:pt>
          <cx:pt idx="29988">4.5</cx:pt>
          <cx:pt idx="29989">4.5</cx:pt>
          <cx:pt idx="29990">4.5</cx:pt>
          <cx:pt idx="29991">4.5</cx:pt>
          <cx:pt idx="29992">4.5</cx:pt>
          <cx:pt idx="29993">4.5</cx:pt>
          <cx:pt idx="29994">4.5</cx:pt>
          <cx:pt idx="29995">4.5</cx:pt>
          <cx:pt idx="29996">4.5</cx:pt>
          <cx:pt idx="29997">4.5</cx:pt>
          <cx:pt idx="29998">4.5</cx:pt>
          <cx:pt idx="29999">4.5</cx:pt>
          <cx:pt idx="30000">4.5</cx:pt>
          <cx:pt idx="30001">4.5</cx:pt>
          <cx:pt idx="30002">4.5</cx:pt>
          <cx:pt idx="30003">4.5</cx:pt>
          <cx:pt idx="30004">4.5</cx:pt>
          <cx:pt idx="30005">4.5</cx:pt>
          <cx:pt idx="30006">4.5</cx:pt>
          <cx:pt idx="30007">4.5</cx:pt>
          <cx:pt idx="30008">4.5</cx:pt>
          <cx:pt idx="30009">4.5</cx:pt>
          <cx:pt idx="30010">4.5</cx:pt>
          <cx:pt idx="30011">4.5</cx:pt>
          <cx:pt idx="30012">4.5</cx:pt>
          <cx:pt idx="30013">4.5</cx:pt>
          <cx:pt idx="30014">4.5</cx:pt>
          <cx:pt idx="30015">4.5</cx:pt>
          <cx:pt idx="30016">4.5</cx:pt>
          <cx:pt idx="30017">4.5</cx:pt>
          <cx:pt idx="30018">4.5</cx:pt>
          <cx:pt idx="30019">4.5</cx:pt>
          <cx:pt idx="30020">4.5</cx:pt>
          <cx:pt idx="30021">4.5</cx:pt>
          <cx:pt idx="30022">4.5</cx:pt>
          <cx:pt idx="30023">4.5</cx:pt>
          <cx:pt idx="30024">4.5</cx:pt>
          <cx:pt idx="30025">4.5</cx:pt>
          <cx:pt idx="30026">4.5</cx:pt>
          <cx:pt idx="30027">4.5</cx:pt>
          <cx:pt idx="30028">4.5</cx:pt>
          <cx:pt idx="30029">4.5</cx:pt>
          <cx:pt idx="30030">4.5</cx:pt>
          <cx:pt idx="30031">4.5</cx:pt>
          <cx:pt idx="30032">4.5</cx:pt>
          <cx:pt idx="30033">4.5</cx:pt>
          <cx:pt idx="30034">4.5</cx:pt>
          <cx:pt idx="30035">4.5</cx:pt>
          <cx:pt idx="30036">4.5</cx:pt>
          <cx:pt idx="30037">4.5</cx:pt>
          <cx:pt idx="30038">4.5</cx:pt>
          <cx:pt idx="30039">4.5</cx:pt>
          <cx:pt idx="30040">4.5</cx:pt>
          <cx:pt idx="30041">4.5</cx:pt>
          <cx:pt idx="30042">4.5</cx:pt>
          <cx:pt idx="30043">4.5</cx:pt>
          <cx:pt idx="30044">4.5</cx:pt>
          <cx:pt idx="30045">4.5</cx:pt>
          <cx:pt idx="30046">4.5</cx:pt>
          <cx:pt idx="30047">4.5</cx:pt>
          <cx:pt idx="30048">4.5</cx:pt>
          <cx:pt idx="30049">4.5</cx:pt>
          <cx:pt idx="30050">4.5</cx:pt>
          <cx:pt idx="30051">4.5</cx:pt>
          <cx:pt idx="30052">4.5</cx:pt>
          <cx:pt idx="30053">4.5</cx:pt>
          <cx:pt idx="30054">4.5</cx:pt>
          <cx:pt idx="30055">4.5</cx:pt>
          <cx:pt idx="30056">4.5</cx:pt>
          <cx:pt idx="30057">4.5</cx:pt>
          <cx:pt idx="30058">4.5</cx:pt>
          <cx:pt idx="30059">4.5</cx:pt>
          <cx:pt idx="30060">4.5</cx:pt>
          <cx:pt idx="30061">4.5</cx:pt>
          <cx:pt idx="30062">4.5</cx:pt>
          <cx:pt idx="30063">4.5</cx:pt>
          <cx:pt idx="30064">4.5</cx:pt>
          <cx:pt idx="30065">4.5</cx:pt>
          <cx:pt idx="30066">4.5</cx:pt>
          <cx:pt idx="30067">4.5</cx:pt>
          <cx:pt idx="30068">4.5</cx:pt>
          <cx:pt idx="30069">4.5</cx:pt>
          <cx:pt idx="30070">4.5</cx:pt>
          <cx:pt idx="30071">4.5</cx:pt>
          <cx:pt idx="30072">4.5</cx:pt>
          <cx:pt idx="30073">4.5</cx:pt>
          <cx:pt idx="30074">4.5</cx:pt>
          <cx:pt idx="30075">4.5</cx:pt>
          <cx:pt idx="30076">4.5</cx:pt>
          <cx:pt idx="30077">4.5</cx:pt>
          <cx:pt idx="30078">4.5</cx:pt>
          <cx:pt idx="30079">4.5</cx:pt>
          <cx:pt idx="30080">4.5</cx:pt>
          <cx:pt idx="30081">4.5</cx:pt>
          <cx:pt idx="30082">4.5</cx:pt>
          <cx:pt idx="30083">4.5</cx:pt>
          <cx:pt idx="30084">4.5</cx:pt>
          <cx:pt idx="30085">4.5</cx:pt>
          <cx:pt idx="30086">4.5</cx:pt>
          <cx:pt idx="30087">4.5</cx:pt>
          <cx:pt idx="30088">4.5</cx:pt>
          <cx:pt idx="30089">4.5</cx:pt>
          <cx:pt idx="30090">4.5</cx:pt>
          <cx:pt idx="30091">4.5</cx:pt>
          <cx:pt idx="30092">4.5</cx:pt>
          <cx:pt idx="30093">4.5</cx:pt>
          <cx:pt idx="30094">4.5</cx:pt>
          <cx:pt idx="30095">4.5</cx:pt>
          <cx:pt idx="30096">4.5</cx:pt>
          <cx:pt idx="30097">4.5</cx:pt>
          <cx:pt idx="30098">4.5</cx:pt>
          <cx:pt idx="30099">4.5</cx:pt>
          <cx:pt idx="30100">4.5</cx:pt>
          <cx:pt idx="30101">4.5</cx:pt>
          <cx:pt idx="30102">4.5</cx:pt>
          <cx:pt idx="30103">4.5</cx:pt>
          <cx:pt idx="30104">4.5</cx:pt>
          <cx:pt idx="30105">4.5</cx:pt>
          <cx:pt idx="30106">4.5</cx:pt>
          <cx:pt idx="30107">4.5</cx:pt>
          <cx:pt idx="30108">4.5</cx:pt>
          <cx:pt idx="30109">4.5</cx:pt>
          <cx:pt idx="30110">4.5</cx:pt>
          <cx:pt idx="30111">4.5</cx:pt>
          <cx:pt idx="30112">4.5</cx:pt>
          <cx:pt idx="30113">4.5</cx:pt>
          <cx:pt idx="30114">4.5</cx:pt>
          <cx:pt idx="30115">4.5</cx:pt>
          <cx:pt idx="30116">4.5</cx:pt>
          <cx:pt idx="30117">4.5</cx:pt>
          <cx:pt idx="30118">4.5</cx:pt>
          <cx:pt idx="30119">4.5</cx:pt>
          <cx:pt idx="30120">4.5</cx:pt>
          <cx:pt idx="30121">4.5</cx:pt>
          <cx:pt idx="30122">4.5</cx:pt>
          <cx:pt idx="30123">4.5</cx:pt>
          <cx:pt idx="30124">4.5</cx:pt>
          <cx:pt idx="30125">4.5</cx:pt>
          <cx:pt idx="30126">4.5</cx:pt>
          <cx:pt idx="30127">4.5</cx:pt>
          <cx:pt idx="30128">4.5</cx:pt>
          <cx:pt idx="30129">4.5</cx:pt>
          <cx:pt idx="30130">4.5</cx:pt>
          <cx:pt idx="30131">4.5</cx:pt>
          <cx:pt idx="30132">4.5</cx:pt>
          <cx:pt idx="30133">4.5</cx:pt>
          <cx:pt idx="30134">4.5</cx:pt>
          <cx:pt idx="30135">4.5</cx:pt>
          <cx:pt idx="30136">4.5</cx:pt>
          <cx:pt idx="30137">4.5</cx:pt>
          <cx:pt idx="30138">4.5</cx:pt>
          <cx:pt idx="30139">4.5</cx:pt>
          <cx:pt idx="30140">4.5</cx:pt>
          <cx:pt idx="30141">4.5</cx:pt>
          <cx:pt idx="30142">4.5</cx:pt>
          <cx:pt idx="30143">4.5</cx:pt>
          <cx:pt idx="30144">4.5</cx:pt>
          <cx:pt idx="30145">4.5</cx:pt>
          <cx:pt idx="30146">4.5</cx:pt>
          <cx:pt idx="30147">4.5</cx:pt>
          <cx:pt idx="30148">4.5</cx:pt>
          <cx:pt idx="30149">4.5</cx:pt>
          <cx:pt idx="30150">4.5</cx:pt>
          <cx:pt idx="30151">4.5</cx:pt>
          <cx:pt idx="30152">4.5</cx:pt>
          <cx:pt idx="30153">4.5</cx:pt>
          <cx:pt idx="30154">4.5</cx:pt>
          <cx:pt idx="30155">4.5</cx:pt>
          <cx:pt idx="30156">4.5</cx:pt>
          <cx:pt idx="30157">4.5</cx:pt>
          <cx:pt idx="30158">4.5</cx:pt>
          <cx:pt idx="30159">4.5</cx:pt>
          <cx:pt idx="30160">4.5</cx:pt>
          <cx:pt idx="30161">4.5</cx:pt>
          <cx:pt idx="30162">4.5</cx:pt>
          <cx:pt idx="30163">4.5</cx:pt>
          <cx:pt idx="30164">4.5</cx:pt>
          <cx:pt idx="30165">4.5</cx:pt>
          <cx:pt idx="30166">4.5</cx:pt>
          <cx:pt idx="30167">4.5</cx:pt>
          <cx:pt idx="30168">4.5</cx:pt>
          <cx:pt idx="30169">4.5</cx:pt>
          <cx:pt idx="30170">4.5</cx:pt>
          <cx:pt idx="30171">4.5</cx:pt>
          <cx:pt idx="30172">4.5</cx:pt>
          <cx:pt idx="30173">4.5</cx:pt>
          <cx:pt idx="30174">4.5</cx:pt>
          <cx:pt idx="30175">4.5</cx:pt>
          <cx:pt idx="30176">4.5</cx:pt>
          <cx:pt idx="30177">4.5</cx:pt>
          <cx:pt idx="30178">4.5</cx:pt>
          <cx:pt idx="30179">4.5</cx:pt>
          <cx:pt idx="30180">4.5</cx:pt>
          <cx:pt idx="30181">4.5</cx:pt>
          <cx:pt idx="30182">4.5</cx:pt>
          <cx:pt idx="30183">4.5</cx:pt>
          <cx:pt idx="30184">4.5</cx:pt>
          <cx:pt idx="30185">4.5</cx:pt>
          <cx:pt idx="30186">4.5</cx:pt>
          <cx:pt idx="30187">4.5</cx:pt>
          <cx:pt idx="30188">4.5</cx:pt>
          <cx:pt idx="30189">4.5</cx:pt>
          <cx:pt idx="30190">4.5</cx:pt>
          <cx:pt idx="30191">4.5</cx:pt>
          <cx:pt idx="30192">4.5</cx:pt>
          <cx:pt idx="30193">4.5</cx:pt>
          <cx:pt idx="30194">4.5</cx:pt>
          <cx:pt idx="30195">4.5</cx:pt>
          <cx:pt idx="30196">4.5</cx:pt>
          <cx:pt idx="30197">4.5</cx:pt>
          <cx:pt idx="30198">4.5</cx:pt>
          <cx:pt idx="30199">4.5</cx:pt>
          <cx:pt idx="30200">4.5</cx:pt>
          <cx:pt idx="30201">4.5</cx:pt>
          <cx:pt idx="30202">4.5</cx:pt>
          <cx:pt idx="30203">4.5</cx:pt>
          <cx:pt idx="30204">4.5</cx:pt>
          <cx:pt idx="30205">4.5</cx:pt>
          <cx:pt idx="30206">4.5</cx:pt>
          <cx:pt idx="30207">4.5</cx:pt>
          <cx:pt idx="30208">4.5</cx:pt>
          <cx:pt idx="30209">4.5</cx:pt>
          <cx:pt idx="30210">4.5</cx:pt>
          <cx:pt idx="30211">4.5</cx:pt>
          <cx:pt idx="30212">4.5</cx:pt>
          <cx:pt idx="30213">4.5</cx:pt>
          <cx:pt idx="30214">4.5</cx:pt>
          <cx:pt idx="30215">4.5</cx:pt>
          <cx:pt idx="30216">4.5</cx:pt>
          <cx:pt idx="30217">4.5</cx:pt>
          <cx:pt idx="30218">4.5</cx:pt>
          <cx:pt idx="30219">4.5</cx:pt>
          <cx:pt idx="30220">4.5</cx:pt>
          <cx:pt idx="30221">4.5</cx:pt>
          <cx:pt idx="30222">4.5</cx:pt>
          <cx:pt idx="30223">4.5</cx:pt>
          <cx:pt idx="30224">4.5</cx:pt>
          <cx:pt idx="30225">4.5</cx:pt>
          <cx:pt idx="30226">4.5</cx:pt>
          <cx:pt idx="30227">4.5</cx:pt>
          <cx:pt idx="30228">4.5</cx:pt>
          <cx:pt idx="30229">4.5</cx:pt>
          <cx:pt idx="30230">4.5</cx:pt>
          <cx:pt idx="30231">4.5</cx:pt>
          <cx:pt idx="30232">4.5</cx:pt>
          <cx:pt idx="30233">4.5</cx:pt>
          <cx:pt idx="30234">4.5</cx:pt>
          <cx:pt idx="30235">4.5</cx:pt>
          <cx:pt idx="30236">4.5</cx:pt>
          <cx:pt idx="30237">4.5</cx:pt>
          <cx:pt idx="30238">4.5</cx:pt>
          <cx:pt idx="30239">4.5</cx:pt>
          <cx:pt idx="30240">4.5</cx:pt>
          <cx:pt idx="30241">4.5</cx:pt>
          <cx:pt idx="30242">4.5</cx:pt>
          <cx:pt idx="30243">4.5</cx:pt>
          <cx:pt idx="30244">4.5</cx:pt>
          <cx:pt idx="30245">4.5</cx:pt>
          <cx:pt idx="30246">4.5</cx:pt>
          <cx:pt idx="30247">4.5</cx:pt>
          <cx:pt idx="30248">4.5</cx:pt>
          <cx:pt idx="30249">4.5</cx:pt>
          <cx:pt idx="30250">4.5</cx:pt>
          <cx:pt idx="30251">4.5</cx:pt>
          <cx:pt idx="30252">4.5</cx:pt>
          <cx:pt idx="30253">4.5</cx:pt>
          <cx:pt idx="30254">4.5</cx:pt>
          <cx:pt idx="30255">4.5</cx:pt>
          <cx:pt idx="30256">4.5</cx:pt>
          <cx:pt idx="30257">4.5</cx:pt>
          <cx:pt idx="30258">4.5</cx:pt>
          <cx:pt idx="30259">4.5</cx:pt>
          <cx:pt idx="30260">4.5</cx:pt>
          <cx:pt idx="30261">4.5</cx:pt>
          <cx:pt idx="30262">4.5</cx:pt>
          <cx:pt idx="30263">4.5</cx:pt>
          <cx:pt idx="30264">4.5</cx:pt>
          <cx:pt idx="30265">4.5</cx:pt>
          <cx:pt idx="30266">4.5</cx:pt>
          <cx:pt idx="30267">4.5</cx:pt>
          <cx:pt idx="30268">4.5</cx:pt>
          <cx:pt idx="30269">4.5</cx:pt>
          <cx:pt idx="30270">4.5</cx:pt>
          <cx:pt idx="30271">4.5</cx:pt>
          <cx:pt idx="30272">4.5</cx:pt>
          <cx:pt idx="30273">4.5</cx:pt>
          <cx:pt idx="30274">4.5</cx:pt>
          <cx:pt idx="30275">4.5</cx:pt>
          <cx:pt idx="30276">4.5</cx:pt>
          <cx:pt idx="30277">4.5</cx:pt>
          <cx:pt idx="30278">4.5</cx:pt>
          <cx:pt idx="30279">4.5</cx:pt>
          <cx:pt idx="30280">4.5</cx:pt>
          <cx:pt idx="30281">4.5</cx:pt>
          <cx:pt idx="30282">4.5</cx:pt>
          <cx:pt idx="30283">4.5</cx:pt>
          <cx:pt idx="30284">4.5</cx:pt>
          <cx:pt idx="30285">4.5</cx:pt>
          <cx:pt idx="30286">4.5</cx:pt>
          <cx:pt idx="30287">4.5</cx:pt>
          <cx:pt idx="30288">4.5</cx:pt>
          <cx:pt idx="30289">4.5</cx:pt>
          <cx:pt idx="30290">4.5</cx:pt>
          <cx:pt idx="30291">4.5</cx:pt>
          <cx:pt idx="30292">4.5</cx:pt>
          <cx:pt idx="30293">4.5</cx:pt>
          <cx:pt idx="30294">4.5</cx:pt>
          <cx:pt idx="30295">4.5</cx:pt>
          <cx:pt idx="30296">4.5</cx:pt>
          <cx:pt idx="30297">4.5</cx:pt>
          <cx:pt idx="30298">4.5</cx:pt>
          <cx:pt idx="30299">4.5</cx:pt>
          <cx:pt idx="30300">4.5</cx:pt>
          <cx:pt idx="30301">4.5</cx:pt>
          <cx:pt idx="30302">4.5</cx:pt>
          <cx:pt idx="30303">4.5</cx:pt>
          <cx:pt idx="30304">4.5</cx:pt>
          <cx:pt idx="30305">4.5</cx:pt>
          <cx:pt idx="30306">4.5</cx:pt>
          <cx:pt idx="30307">4.5</cx:pt>
          <cx:pt idx="30308">4.5</cx:pt>
          <cx:pt idx="30309">4.5</cx:pt>
          <cx:pt idx="30310">4.5</cx:pt>
          <cx:pt idx="30311">4.5</cx:pt>
          <cx:pt idx="30312">4.5</cx:pt>
          <cx:pt idx="30313">4.5</cx:pt>
          <cx:pt idx="30314">4.5</cx:pt>
          <cx:pt idx="30315">4.5</cx:pt>
          <cx:pt idx="30316">4.5</cx:pt>
          <cx:pt idx="30317">4.5</cx:pt>
          <cx:pt idx="30318">4.5</cx:pt>
          <cx:pt idx="30319">4.5</cx:pt>
          <cx:pt idx="30320">4.5</cx:pt>
          <cx:pt idx="30321">4.5</cx:pt>
          <cx:pt idx="30322">4.5</cx:pt>
          <cx:pt idx="30323">4.5</cx:pt>
          <cx:pt idx="30324">4.5</cx:pt>
          <cx:pt idx="30325">4.5</cx:pt>
          <cx:pt idx="30326">4.5</cx:pt>
          <cx:pt idx="30327">4.5</cx:pt>
          <cx:pt idx="30328">4.5</cx:pt>
          <cx:pt idx="30329">4.5</cx:pt>
          <cx:pt idx="30330">4.5</cx:pt>
          <cx:pt idx="30331">4.5</cx:pt>
          <cx:pt idx="30332">4.5</cx:pt>
          <cx:pt idx="30333">4.5</cx:pt>
          <cx:pt idx="30334">4.5</cx:pt>
          <cx:pt idx="30335">4.5</cx:pt>
          <cx:pt idx="30336">4.5</cx:pt>
          <cx:pt idx="30337">4.5</cx:pt>
          <cx:pt idx="30338">4.5</cx:pt>
          <cx:pt idx="30339">4.5</cx:pt>
          <cx:pt idx="30340">4.5</cx:pt>
          <cx:pt idx="30341">4.5</cx:pt>
          <cx:pt idx="30342">4.5</cx:pt>
          <cx:pt idx="30343">4.5</cx:pt>
          <cx:pt idx="30344">4.5</cx:pt>
          <cx:pt idx="30345">4.5</cx:pt>
          <cx:pt idx="30346">4.5</cx:pt>
          <cx:pt idx="30347">4.5</cx:pt>
          <cx:pt idx="30348">4.6900000000000004</cx:pt>
          <cx:pt idx="30349">4.6900000000000004</cx:pt>
          <cx:pt idx="30350">4.6900000000000004</cx:pt>
          <cx:pt idx="30351">4.6900000000000004</cx:pt>
          <cx:pt idx="30352">4.6900000000000004</cx:pt>
          <cx:pt idx="30353">4.6900000000000004</cx:pt>
          <cx:pt idx="30354">4.6900000000000004</cx:pt>
          <cx:pt idx="30355">4.6900000000000004</cx:pt>
          <cx:pt idx="30356">4.6900000000000004</cx:pt>
          <cx:pt idx="30357">4.6900000000000004</cx:pt>
          <cx:pt idx="30358">4.6900000000000004</cx:pt>
          <cx:pt idx="30359">4.6900000000000004</cx:pt>
          <cx:pt idx="30360">4.6900000000000004</cx:pt>
          <cx:pt idx="30361">4.75</cx:pt>
          <cx:pt idx="30362">4.75</cx:pt>
          <cx:pt idx="30363">4.75</cx:pt>
          <cx:pt idx="30364">4.75</cx:pt>
          <cx:pt idx="30365">4.75</cx:pt>
          <cx:pt idx="30366">4.75</cx:pt>
          <cx:pt idx="30367">4.75</cx:pt>
          <cx:pt idx="30368">4.75</cx:pt>
          <cx:pt idx="30369">4.75</cx:pt>
          <cx:pt idx="30370">4.75</cx:pt>
          <cx:pt idx="30371">4.75</cx:pt>
          <cx:pt idx="30372">4.75</cx:pt>
          <cx:pt idx="30373">4.75</cx:pt>
          <cx:pt idx="30374">4.75</cx:pt>
          <cx:pt idx="30375">4.75</cx:pt>
          <cx:pt idx="30376">4.75</cx:pt>
          <cx:pt idx="30377">4.75</cx:pt>
          <cx:pt idx="30378">4.75</cx:pt>
          <cx:pt idx="30379">4.75</cx:pt>
          <cx:pt idx="30380">4.75</cx:pt>
          <cx:pt idx="30381">4.75</cx:pt>
          <cx:pt idx="30382">4.75</cx:pt>
          <cx:pt idx="30383">4.75</cx:pt>
          <cx:pt idx="30384">4.75</cx:pt>
          <cx:pt idx="30385">4.75</cx:pt>
          <cx:pt idx="30386">4.75</cx:pt>
          <cx:pt idx="30387">4.75</cx:pt>
          <cx:pt idx="30388">4.75</cx:pt>
          <cx:pt idx="30389">4.75</cx:pt>
          <cx:pt idx="30390">4.75</cx:pt>
          <cx:pt idx="30391">4.75</cx:pt>
          <cx:pt idx="30392">4.75</cx:pt>
          <cx:pt idx="30393">4.75</cx:pt>
          <cx:pt idx="30394">4.75</cx:pt>
          <cx:pt idx="30395">4.75</cx:pt>
          <cx:pt idx="30396">4.75</cx:pt>
          <cx:pt idx="30397">4.75</cx:pt>
          <cx:pt idx="30398">4.75</cx:pt>
          <cx:pt idx="30399">4.75</cx:pt>
          <cx:pt idx="30400">4.75</cx:pt>
          <cx:pt idx="30401">4.75</cx:pt>
          <cx:pt idx="30402">4.75</cx:pt>
          <cx:pt idx="30403">4.75</cx:pt>
          <cx:pt idx="30404">4.75</cx:pt>
          <cx:pt idx="30405">4.75</cx:pt>
          <cx:pt idx="30406">4.75</cx:pt>
          <cx:pt idx="30407">4.75</cx:pt>
          <cx:pt idx="30408">4.75</cx:pt>
          <cx:pt idx="30409">4.75</cx:pt>
          <cx:pt idx="30410">4.75</cx:pt>
          <cx:pt idx="30411">4.75</cx:pt>
          <cx:pt idx="30412">4.75</cx:pt>
          <cx:pt idx="30413">4.75</cx:pt>
          <cx:pt idx="30414">4.75</cx:pt>
          <cx:pt idx="30415">4.75</cx:pt>
          <cx:pt idx="30416">4.75</cx:pt>
          <cx:pt idx="30417">4.75</cx:pt>
          <cx:pt idx="30418">4.75</cx:pt>
          <cx:pt idx="30419">4.75</cx:pt>
          <cx:pt idx="30420">4.75</cx:pt>
          <cx:pt idx="30421">4.75</cx:pt>
          <cx:pt idx="30422">4.75</cx:pt>
          <cx:pt idx="30423">4.75</cx:pt>
          <cx:pt idx="30424">4.75</cx:pt>
          <cx:pt idx="30425">4.75</cx:pt>
          <cx:pt idx="30426">4.75</cx:pt>
          <cx:pt idx="30427">4.75</cx:pt>
          <cx:pt idx="30428">4.75</cx:pt>
          <cx:pt idx="30429">4.75</cx:pt>
          <cx:pt idx="30430">4.75</cx:pt>
          <cx:pt idx="30431">4.75</cx:pt>
          <cx:pt idx="30432">4.75</cx:pt>
          <cx:pt idx="30433">4.75</cx:pt>
          <cx:pt idx="30434">4.75</cx:pt>
          <cx:pt idx="30435">4.75</cx:pt>
          <cx:pt idx="30436">4.75</cx:pt>
          <cx:pt idx="30437">4.75</cx:pt>
          <cx:pt idx="30438">4.75</cx:pt>
          <cx:pt idx="30439">4.75</cx:pt>
          <cx:pt idx="30440">4.75</cx:pt>
          <cx:pt idx="30441">4.75</cx:pt>
          <cx:pt idx="30442">4.75</cx:pt>
          <cx:pt idx="30443">4.75</cx:pt>
          <cx:pt idx="30444">4.75</cx:pt>
          <cx:pt idx="30445">4.75</cx:pt>
          <cx:pt idx="30446">4.75</cx:pt>
          <cx:pt idx="30447">4.75</cx:pt>
          <cx:pt idx="30448">4.75</cx:pt>
          <cx:pt idx="30449">4.75</cx:pt>
          <cx:pt idx="30450">4.75</cx:pt>
          <cx:pt idx="30451">4.75</cx:pt>
          <cx:pt idx="30452">4.75</cx:pt>
          <cx:pt idx="30453">4.75</cx:pt>
          <cx:pt idx="30454">4.75</cx:pt>
          <cx:pt idx="30455">4.75</cx:pt>
          <cx:pt idx="30456">4.75</cx:pt>
          <cx:pt idx="30457">4.75</cx:pt>
          <cx:pt idx="30458">4.75</cx:pt>
          <cx:pt idx="30459">4.75</cx:pt>
          <cx:pt idx="30460">4.75</cx:pt>
          <cx:pt idx="30461">4.75</cx:pt>
          <cx:pt idx="30462">4.75</cx:pt>
          <cx:pt idx="30463">4.75</cx:pt>
          <cx:pt idx="30464">4.75</cx:pt>
          <cx:pt idx="30465">4.75</cx:pt>
          <cx:pt idx="30466">4.75</cx:pt>
          <cx:pt idx="30467">4.75</cx:pt>
          <cx:pt idx="30468">4.75</cx:pt>
          <cx:pt idx="30469">4.75</cx:pt>
          <cx:pt idx="30470">4.75</cx:pt>
          <cx:pt idx="30471">4.75</cx:pt>
          <cx:pt idx="30472">4.75</cx:pt>
          <cx:pt idx="30473">4.75</cx:pt>
          <cx:pt idx="30474">4.75</cx:pt>
          <cx:pt idx="30475">4.75</cx:pt>
          <cx:pt idx="30476">4.75</cx:pt>
          <cx:pt idx="30477">4.75</cx:pt>
          <cx:pt idx="30478">4.75</cx:pt>
          <cx:pt idx="30479">4.75</cx:pt>
          <cx:pt idx="30480">4.75</cx:pt>
          <cx:pt idx="30481">4.75</cx:pt>
          <cx:pt idx="30482">4.75</cx:pt>
          <cx:pt idx="30483">4.75</cx:pt>
          <cx:pt idx="30484">4.75</cx:pt>
          <cx:pt idx="30485">4.75</cx:pt>
          <cx:pt idx="30486">4.75</cx:pt>
          <cx:pt idx="30487">4.75</cx:pt>
          <cx:pt idx="30488">4.75</cx:pt>
          <cx:pt idx="30489">4.75</cx:pt>
          <cx:pt idx="30490">4.75</cx:pt>
          <cx:pt idx="30491">4.75</cx:pt>
          <cx:pt idx="30492">4.75</cx:pt>
          <cx:pt idx="30493">4.75</cx:pt>
          <cx:pt idx="30494">4.75</cx:pt>
          <cx:pt idx="30495">4.75</cx:pt>
          <cx:pt idx="30496">4.75</cx:pt>
          <cx:pt idx="30497">4.75</cx:pt>
          <cx:pt idx="30498">4.75</cx:pt>
          <cx:pt idx="30499">4.75</cx:pt>
          <cx:pt idx="30500">4.75</cx:pt>
          <cx:pt idx="30501">4.75</cx:pt>
          <cx:pt idx="30502">4.75</cx:pt>
          <cx:pt idx="30503">4.75</cx:pt>
          <cx:pt idx="30504">4.75</cx:pt>
          <cx:pt idx="30505">4.75</cx:pt>
          <cx:pt idx="30506">4.75</cx:pt>
          <cx:pt idx="30507">4.75</cx:pt>
          <cx:pt idx="30508">4.75</cx:pt>
          <cx:pt idx="30509">4.75</cx:pt>
          <cx:pt idx="30510">4.75</cx:pt>
          <cx:pt idx="30511">4.75</cx:pt>
          <cx:pt idx="30512">4.75</cx:pt>
          <cx:pt idx="30513">4.75</cx:pt>
          <cx:pt idx="30514">4.75</cx:pt>
          <cx:pt idx="30515">4.75</cx:pt>
          <cx:pt idx="30516">4.75</cx:pt>
          <cx:pt idx="30517">4.75</cx:pt>
          <cx:pt idx="30518">4.75</cx:pt>
          <cx:pt idx="30519">4.75</cx:pt>
          <cx:pt idx="30520">4.75</cx:pt>
          <cx:pt idx="30521">4.75</cx:pt>
          <cx:pt idx="30522">4.75</cx:pt>
          <cx:pt idx="30523">4.75</cx:pt>
          <cx:pt idx="30524">4.75</cx:pt>
          <cx:pt idx="30525">4.75</cx:pt>
          <cx:pt idx="30526">4.75</cx:pt>
          <cx:pt idx="30527">4.75</cx:pt>
          <cx:pt idx="30528">4.75</cx:pt>
          <cx:pt idx="30529">4.75</cx:pt>
          <cx:pt idx="30530">4.75</cx:pt>
          <cx:pt idx="30531">4.75</cx:pt>
          <cx:pt idx="30532">4.75</cx:pt>
          <cx:pt idx="30533">4.75</cx:pt>
          <cx:pt idx="30534">4.75</cx:pt>
          <cx:pt idx="30535">4.75</cx:pt>
          <cx:pt idx="30536">4.75</cx:pt>
          <cx:pt idx="30537">4.75</cx:pt>
          <cx:pt idx="30538">4.75</cx:pt>
          <cx:pt idx="30539">4.75</cx:pt>
          <cx:pt idx="30540">4.75</cx:pt>
          <cx:pt idx="30541">4.75</cx:pt>
          <cx:pt idx="30542">4.75</cx:pt>
          <cx:pt idx="30543">4.75</cx:pt>
          <cx:pt idx="30544">4.75</cx:pt>
          <cx:pt idx="30545">4.75</cx:pt>
          <cx:pt idx="30546">4.75</cx:pt>
          <cx:pt idx="30547">4.75</cx:pt>
          <cx:pt idx="30548">4.75</cx:pt>
          <cx:pt idx="30549">4.75</cx:pt>
          <cx:pt idx="30550">4.75</cx:pt>
          <cx:pt idx="30551">4.75</cx:pt>
          <cx:pt idx="30552">4.75</cx:pt>
          <cx:pt idx="30553">4.75</cx:pt>
          <cx:pt idx="30554">4.75</cx:pt>
          <cx:pt idx="30555">4.75</cx:pt>
          <cx:pt idx="30556">4.75</cx:pt>
          <cx:pt idx="30557">4.75</cx:pt>
          <cx:pt idx="30558">4.75</cx:pt>
          <cx:pt idx="30559">4.75</cx:pt>
          <cx:pt idx="30560">4.75</cx:pt>
          <cx:pt idx="30561">4.75</cx:pt>
          <cx:pt idx="30562">4.75</cx:pt>
          <cx:pt idx="30563">4.75</cx:pt>
          <cx:pt idx="30564">4.75</cx:pt>
          <cx:pt idx="30565">4.75</cx:pt>
          <cx:pt idx="30566">4.75</cx:pt>
          <cx:pt idx="30567">4.75</cx:pt>
          <cx:pt idx="30568">4.75</cx:pt>
          <cx:pt idx="30569">4.75</cx:pt>
          <cx:pt idx="30570">4.75</cx:pt>
          <cx:pt idx="30571">4.75</cx:pt>
          <cx:pt idx="30572">4.75</cx:pt>
          <cx:pt idx="30573">4.75</cx:pt>
          <cx:pt idx="30574">4.75</cx:pt>
          <cx:pt idx="30575">4.75</cx:pt>
          <cx:pt idx="30576">4.75</cx:pt>
          <cx:pt idx="30577">4.75</cx:pt>
          <cx:pt idx="30578">4.75</cx:pt>
          <cx:pt idx="30579">4.75</cx:pt>
          <cx:pt idx="30580">4.75</cx:pt>
          <cx:pt idx="30581">4.75</cx:pt>
          <cx:pt idx="30582">4.75</cx:pt>
          <cx:pt idx="30583">4.75</cx:pt>
          <cx:pt idx="30584">4.75</cx:pt>
          <cx:pt idx="30585">4.75</cx:pt>
          <cx:pt idx="30586">4.75</cx:pt>
          <cx:pt idx="30587">4.75</cx:pt>
          <cx:pt idx="30588">4.75</cx:pt>
          <cx:pt idx="30589">4.75</cx:pt>
          <cx:pt idx="30590">4.75</cx:pt>
          <cx:pt idx="30591">4.75</cx:pt>
          <cx:pt idx="30592">4.75</cx:pt>
          <cx:pt idx="30593">4.75</cx:pt>
          <cx:pt idx="30594">4.75</cx:pt>
          <cx:pt idx="30595">4.75</cx:pt>
          <cx:pt idx="30596">4.75</cx:pt>
          <cx:pt idx="30597">4.75</cx:pt>
          <cx:pt idx="30598">4.75</cx:pt>
          <cx:pt idx="30599">4.75</cx:pt>
          <cx:pt idx="30600">4.75</cx:pt>
          <cx:pt idx="30601">4.75</cx:pt>
          <cx:pt idx="30602">4.75</cx:pt>
          <cx:pt idx="30603">4.75</cx:pt>
          <cx:pt idx="30604">4.75</cx:pt>
          <cx:pt idx="30605">4.75</cx:pt>
          <cx:pt idx="30606">4.75</cx:pt>
          <cx:pt idx="30607">4.75</cx:pt>
          <cx:pt idx="30608">4.75</cx:pt>
          <cx:pt idx="30609">4.75</cx:pt>
          <cx:pt idx="30610">4.75</cx:pt>
          <cx:pt idx="30611">4.75</cx:pt>
          <cx:pt idx="30612">4.75</cx:pt>
          <cx:pt idx="30613">4.75</cx:pt>
          <cx:pt idx="30614">4.75</cx:pt>
          <cx:pt idx="30615">4.75</cx:pt>
          <cx:pt idx="30616">4.75</cx:pt>
          <cx:pt idx="30617">4.75</cx:pt>
          <cx:pt idx="30618">4.75</cx:pt>
          <cx:pt idx="30619">4.75</cx:pt>
          <cx:pt idx="30620">4.75</cx:pt>
          <cx:pt idx="30621">4.75</cx:pt>
          <cx:pt idx="30622">4.75</cx:pt>
          <cx:pt idx="30623">4.75</cx:pt>
          <cx:pt idx="30624">4.75</cx:pt>
          <cx:pt idx="30625">4.75</cx:pt>
          <cx:pt idx="30626">4.75</cx:pt>
          <cx:pt idx="30627">4.75</cx:pt>
          <cx:pt idx="30628">4.75</cx:pt>
          <cx:pt idx="30629">4.75</cx:pt>
          <cx:pt idx="30630">4.75</cx:pt>
          <cx:pt idx="30631">4.75</cx:pt>
          <cx:pt idx="30632">4.75</cx:pt>
          <cx:pt idx="30633">4.75</cx:pt>
          <cx:pt idx="30634">4.75</cx:pt>
          <cx:pt idx="30635">4.75</cx:pt>
          <cx:pt idx="30636">4.75</cx:pt>
          <cx:pt idx="30637">4.75</cx:pt>
          <cx:pt idx="30638">4.75</cx:pt>
          <cx:pt idx="30639">4.75</cx:pt>
          <cx:pt idx="30640">4.75</cx:pt>
          <cx:pt idx="30641">4.75</cx:pt>
          <cx:pt idx="30642">4.75</cx:pt>
          <cx:pt idx="30643">4.75</cx:pt>
          <cx:pt idx="30644">4.75</cx:pt>
          <cx:pt idx="30645">4.75</cx:pt>
          <cx:pt idx="30646">4.75</cx:pt>
          <cx:pt idx="30647">4.75</cx:pt>
          <cx:pt idx="30648">4.75</cx:pt>
          <cx:pt idx="30649">4.75</cx:pt>
          <cx:pt idx="30650">4.75</cx:pt>
          <cx:pt idx="30651">4.75</cx:pt>
          <cx:pt idx="30652">4.75</cx:pt>
          <cx:pt idx="30653">4.75</cx:pt>
          <cx:pt idx="30654">4.75</cx:pt>
          <cx:pt idx="30655">4.75</cx:pt>
          <cx:pt idx="30656">4.75</cx:pt>
          <cx:pt idx="30657">4.75</cx:pt>
          <cx:pt idx="30658">4.75</cx:pt>
          <cx:pt idx="30659">4.75</cx:pt>
          <cx:pt idx="30660">4.75</cx:pt>
          <cx:pt idx="30661">4.75</cx:pt>
          <cx:pt idx="30662">4.75</cx:pt>
          <cx:pt idx="30663">4.75</cx:pt>
          <cx:pt idx="30664">4.75</cx:pt>
          <cx:pt idx="30665">4.75</cx:pt>
          <cx:pt idx="30666">4.75</cx:pt>
          <cx:pt idx="30667">4.75</cx:pt>
          <cx:pt idx="30668">4.75</cx:pt>
          <cx:pt idx="30669">4.75</cx:pt>
          <cx:pt idx="30670">4.75</cx:pt>
          <cx:pt idx="30671">4.75</cx:pt>
          <cx:pt idx="30672">4.75</cx:pt>
          <cx:pt idx="30673">4.75</cx:pt>
          <cx:pt idx="30674">4.75</cx:pt>
          <cx:pt idx="30675">4.75</cx:pt>
          <cx:pt idx="30676">4.75</cx:pt>
          <cx:pt idx="30677">4.75</cx:pt>
          <cx:pt idx="30678">4.75</cx:pt>
          <cx:pt idx="30679">4.75</cx:pt>
          <cx:pt idx="30680">4.75</cx:pt>
          <cx:pt idx="30681">4.75</cx:pt>
          <cx:pt idx="30682">4.75</cx:pt>
          <cx:pt idx="30683">4.75</cx:pt>
          <cx:pt idx="30684">4.75</cx:pt>
          <cx:pt idx="30685">4.75</cx:pt>
          <cx:pt idx="30686">4.75</cx:pt>
          <cx:pt idx="30687">4.75</cx:pt>
          <cx:pt idx="30688">4.75</cx:pt>
          <cx:pt idx="30689">4.75</cx:pt>
          <cx:pt idx="30690">4.75</cx:pt>
          <cx:pt idx="30691">4.75</cx:pt>
          <cx:pt idx="30692">4.75</cx:pt>
          <cx:pt idx="30693">4.75</cx:pt>
          <cx:pt idx="30694">4.75</cx:pt>
          <cx:pt idx="30695">4.75</cx:pt>
          <cx:pt idx="30696">4.75</cx:pt>
          <cx:pt idx="30697">4.75</cx:pt>
          <cx:pt idx="30698">4.75</cx:pt>
          <cx:pt idx="30699">4.75</cx:pt>
          <cx:pt idx="30700">4.75</cx:pt>
          <cx:pt idx="30701">4.75</cx:pt>
          <cx:pt idx="30702">4.75</cx:pt>
          <cx:pt idx="30703">4.75</cx:pt>
          <cx:pt idx="30704">4.75</cx:pt>
          <cx:pt idx="30705">4.75</cx:pt>
          <cx:pt idx="30706">4.75</cx:pt>
          <cx:pt idx="30707">4.75</cx:pt>
          <cx:pt idx="30708">4.75</cx:pt>
          <cx:pt idx="30709">4.75</cx:pt>
          <cx:pt idx="30710">4.75</cx:pt>
          <cx:pt idx="30711">4.75</cx:pt>
          <cx:pt idx="30712">4.75</cx:pt>
          <cx:pt idx="30713">4.75</cx:pt>
          <cx:pt idx="30714">4.75</cx:pt>
          <cx:pt idx="30715">4.75</cx:pt>
          <cx:pt idx="30716">4.75</cx:pt>
          <cx:pt idx="30717">4.75</cx:pt>
          <cx:pt idx="30718">4.75</cx:pt>
          <cx:pt idx="30719">4.75</cx:pt>
          <cx:pt idx="30720">4.75</cx:pt>
          <cx:pt idx="30721">4.75</cx:pt>
          <cx:pt idx="30722">4.75</cx:pt>
          <cx:pt idx="30723">4.75</cx:pt>
          <cx:pt idx="30724">4.75</cx:pt>
          <cx:pt idx="30725">4.75</cx:pt>
          <cx:pt idx="30726">4.75</cx:pt>
          <cx:pt idx="30727">4.75</cx:pt>
          <cx:pt idx="30728">4.75</cx:pt>
          <cx:pt idx="30729">4.75</cx:pt>
          <cx:pt idx="30730">4.75</cx:pt>
          <cx:pt idx="30731">4.75</cx:pt>
          <cx:pt idx="30732">4.75</cx:pt>
          <cx:pt idx="30733">4.75</cx:pt>
          <cx:pt idx="30734">4.75</cx:pt>
          <cx:pt idx="30735">4.75</cx:pt>
          <cx:pt idx="30736">4.75</cx:pt>
          <cx:pt idx="30737">4.75</cx:pt>
          <cx:pt idx="30738">4.75</cx:pt>
          <cx:pt idx="30739">4.75</cx:pt>
          <cx:pt idx="30740">4.75</cx:pt>
          <cx:pt idx="30741">4.75</cx:pt>
          <cx:pt idx="30742">4.75</cx:pt>
          <cx:pt idx="30743">4.75</cx:pt>
          <cx:pt idx="30744">4.75</cx:pt>
          <cx:pt idx="30745">4.75</cx:pt>
          <cx:pt idx="30746">4.75</cx:pt>
          <cx:pt idx="30747">4.75</cx:pt>
          <cx:pt idx="30748">4.75</cx:pt>
          <cx:pt idx="30749">4.75</cx:pt>
          <cx:pt idx="30750">4.75</cx:pt>
          <cx:pt idx="30751">4.75</cx:pt>
          <cx:pt idx="30752">4.75</cx:pt>
          <cx:pt idx="30753">4.75</cx:pt>
          <cx:pt idx="30754">4.75</cx:pt>
          <cx:pt idx="30755">4.75</cx:pt>
          <cx:pt idx="30756">4.75</cx:pt>
          <cx:pt idx="30757">4.75</cx:pt>
          <cx:pt idx="30758">4.75</cx:pt>
          <cx:pt idx="30759">4.75</cx:pt>
          <cx:pt idx="30760">4.75</cx:pt>
          <cx:pt idx="30761">4.75</cx:pt>
          <cx:pt idx="30762">4.75</cx:pt>
          <cx:pt idx="30763">4.75</cx:pt>
          <cx:pt idx="30764">4.75</cx:pt>
          <cx:pt idx="30765">4.75</cx:pt>
          <cx:pt idx="30766">4.75</cx:pt>
          <cx:pt idx="30767">4.75</cx:pt>
          <cx:pt idx="30768">4.75</cx:pt>
          <cx:pt idx="30769">4.75</cx:pt>
          <cx:pt idx="30770">4.75</cx:pt>
          <cx:pt idx="30771">4.75</cx:pt>
          <cx:pt idx="30772">4.75</cx:pt>
          <cx:pt idx="30773">4.75</cx:pt>
          <cx:pt idx="30774">4.75</cx:pt>
          <cx:pt idx="30775">4.75</cx:pt>
          <cx:pt idx="30776">4.75</cx:pt>
          <cx:pt idx="30777">4.75</cx:pt>
          <cx:pt idx="30778">4.75</cx:pt>
          <cx:pt idx="30779">4.75</cx:pt>
          <cx:pt idx="30780">4.75</cx:pt>
          <cx:pt idx="30781">4.75</cx:pt>
          <cx:pt idx="30782">4.75</cx:pt>
          <cx:pt idx="30783">4.75</cx:pt>
          <cx:pt idx="30784">4.75</cx:pt>
          <cx:pt idx="30785">4.75</cx:pt>
          <cx:pt idx="30786">4.75</cx:pt>
          <cx:pt idx="30787">4.75</cx:pt>
          <cx:pt idx="30788">4.75</cx:pt>
          <cx:pt idx="30789">4.75</cx:pt>
          <cx:pt idx="30790">4.75</cx:pt>
          <cx:pt idx="30791">4.75</cx:pt>
          <cx:pt idx="30792">4.75</cx:pt>
          <cx:pt idx="30793">4.75</cx:pt>
          <cx:pt idx="30794">4.75</cx:pt>
          <cx:pt idx="30795">4.75</cx:pt>
          <cx:pt idx="30796">4.75</cx:pt>
          <cx:pt idx="30797">4.75</cx:pt>
          <cx:pt idx="30798">4.75</cx:pt>
          <cx:pt idx="30799">4.75</cx:pt>
          <cx:pt idx="30800">4.75</cx:pt>
          <cx:pt idx="30801">4.75</cx:pt>
          <cx:pt idx="30802">4.75</cx:pt>
          <cx:pt idx="30803">4.75</cx:pt>
          <cx:pt idx="30804">4.75</cx:pt>
          <cx:pt idx="30805">4.75</cx:pt>
          <cx:pt idx="30806">4.75</cx:pt>
          <cx:pt idx="30807">4.75</cx:pt>
          <cx:pt idx="30808">4.75</cx:pt>
          <cx:pt idx="30809">4.75</cx:pt>
          <cx:pt idx="30810">4.75</cx:pt>
          <cx:pt idx="30811">4.75</cx:pt>
          <cx:pt idx="30812">4.75</cx:pt>
          <cx:pt idx="30813">4.75</cx:pt>
          <cx:pt idx="30814">4.75</cx:pt>
          <cx:pt idx="30815">4.75</cx:pt>
          <cx:pt idx="30816">4.75</cx:pt>
          <cx:pt idx="30817">4.75</cx:pt>
          <cx:pt idx="30818">4.75</cx:pt>
          <cx:pt idx="30819">4.75</cx:pt>
          <cx:pt idx="30820">4.75</cx:pt>
          <cx:pt idx="30821">4.75</cx:pt>
          <cx:pt idx="30822">4.75</cx:pt>
          <cx:pt idx="30823">4.75</cx:pt>
          <cx:pt idx="30824">4.75</cx:pt>
          <cx:pt idx="30825">4.75</cx:pt>
          <cx:pt idx="30826">4.75</cx:pt>
          <cx:pt idx="30827">4.75</cx:pt>
          <cx:pt idx="30828">4.75</cx:pt>
          <cx:pt idx="30829">4.75</cx:pt>
          <cx:pt idx="30830">4.75</cx:pt>
          <cx:pt idx="30831">4.75</cx:pt>
          <cx:pt idx="30832">4.75</cx:pt>
          <cx:pt idx="30833">4.75</cx:pt>
          <cx:pt idx="30834">4.75</cx:pt>
          <cx:pt idx="30835">4.75</cx:pt>
          <cx:pt idx="30836">4.75</cx:pt>
          <cx:pt idx="30837">4.75</cx:pt>
          <cx:pt idx="30838">4.75</cx:pt>
          <cx:pt idx="30839">4.75</cx:pt>
          <cx:pt idx="30840">4.75</cx:pt>
          <cx:pt idx="30841">4.75</cx:pt>
          <cx:pt idx="30842">4.75</cx:pt>
          <cx:pt idx="30843">4.75</cx:pt>
          <cx:pt idx="30844">4.75</cx:pt>
          <cx:pt idx="30845">4.75</cx:pt>
          <cx:pt idx="30846">4.75</cx:pt>
          <cx:pt idx="30847">4.75</cx:pt>
          <cx:pt idx="30848">4.75</cx:pt>
          <cx:pt idx="30849">4.75</cx:pt>
          <cx:pt idx="30850">4.75</cx:pt>
          <cx:pt idx="30851">4.75</cx:pt>
          <cx:pt idx="30852">4.75</cx:pt>
          <cx:pt idx="30853">4.75</cx:pt>
          <cx:pt idx="30854">4.75</cx:pt>
          <cx:pt idx="30855">4.75</cx:pt>
          <cx:pt idx="30856">4.75</cx:pt>
          <cx:pt idx="30857">4.75</cx:pt>
          <cx:pt idx="30858">4.75</cx:pt>
          <cx:pt idx="30859">4.75</cx:pt>
          <cx:pt idx="30860">4.75</cx:pt>
          <cx:pt idx="30861">4.75</cx:pt>
          <cx:pt idx="30862">4.75</cx:pt>
          <cx:pt idx="30863">4.75</cx:pt>
          <cx:pt idx="30864">4.75</cx:pt>
          <cx:pt idx="30865">4.75</cx:pt>
          <cx:pt idx="30866">4.75</cx:pt>
          <cx:pt idx="30867">4.75</cx:pt>
          <cx:pt idx="30868">4.75</cx:pt>
          <cx:pt idx="30869">4.75</cx:pt>
          <cx:pt idx="30870">4.75</cx:pt>
          <cx:pt idx="30871">4.75</cx:pt>
          <cx:pt idx="30872">4.75</cx:pt>
          <cx:pt idx="30873">4.75</cx:pt>
          <cx:pt idx="30874">4.75</cx:pt>
          <cx:pt idx="30875">4.75</cx:pt>
          <cx:pt idx="30876">4.9000000000000004</cx:pt>
          <cx:pt idx="30877">4.9000000000000004</cx:pt>
          <cx:pt idx="30878">4.9000000000000004</cx:pt>
          <cx:pt idx="30879">4.9000000000000004</cx:pt>
          <cx:pt idx="30880">4.9000000000000004</cx:pt>
          <cx:pt idx="30881">4.9000000000000004</cx:pt>
          <cx:pt idx="30882">4.9000000000000004</cx:pt>
          <cx:pt idx="30883">4.9000000000000004</cx:pt>
          <cx:pt idx="30884">4.9000000000000004</cx:pt>
          <cx:pt idx="30885">4.9000000000000004</cx:pt>
          <cx:pt idx="30886">4.9000000000000004</cx:pt>
          <cx:pt idx="30887">4.9000000000000004</cx:pt>
          <cx:pt idx="30888">4.9000000000000004</cx:pt>
          <cx:pt idx="30889">4.9000000000000004</cx:pt>
          <cx:pt idx="30890">4.9000000000000004</cx:pt>
          <cx:pt idx="30891">4.9000000000000004</cx:pt>
          <cx:pt idx="30892">4.9000000000000004</cx:pt>
          <cx:pt idx="30893">4.9000000000000004</cx:pt>
          <cx:pt idx="30894">4.9000000000000004</cx:pt>
          <cx:pt idx="30895">4.9000000000000004</cx:pt>
          <cx:pt idx="30896">4.9000000000000004</cx:pt>
          <cx:pt idx="30897">4.9000000000000004</cx:pt>
          <cx:pt idx="30898">4.9000000000000004</cx:pt>
          <cx:pt idx="30899">4.9000000000000004</cx:pt>
          <cx:pt idx="30900">4.9000000000000004</cx:pt>
          <cx:pt idx="30901">4.9000000000000004</cx:pt>
          <cx:pt idx="30902">4.9000000000000004</cx:pt>
          <cx:pt idx="30903">4.9000000000000004</cx:pt>
          <cx:pt idx="30904">4.9000000000000004</cx:pt>
          <cx:pt idx="30905">4.9000000000000004</cx:pt>
          <cx:pt idx="30906">4.9000000000000004</cx:pt>
          <cx:pt idx="30907">4.9000000000000004</cx:pt>
          <cx:pt idx="30908">4.9000000000000004</cx:pt>
          <cx:pt idx="30909">4.9000000000000004</cx:pt>
          <cx:pt idx="30910">4.9000000000000004</cx:pt>
          <cx:pt idx="30911">4.9000000000000004</cx:pt>
          <cx:pt idx="30912">4.9000000000000004</cx:pt>
          <cx:pt idx="30913">4.9000000000000004</cx:pt>
          <cx:pt idx="30914">4.9000000000000004</cx:pt>
          <cx:pt idx="30915">4.9000000000000004</cx:pt>
          <cx:pt idx="30916">4.9000000000000004</cx:pt>
          <cx:pt idx="30917">4.9000000000000004</cx:pt>
          <cx:pt idx="30918">4.9000000000000004</cx:pt>
          <cx:pt idx="30919">4.9000000000000004</cx:pt>
          <cx:pt idx="30920">4.9000000000000004</cx:pt>
          <cx:pt idx="30921">4.9000000000000004</cx:pt>
          <cx:pt idx="30922">4.9000000000000004</cx:pt>
          <cx:pt idx="30923">4.9000000000000004</cx:pt>
          <cx:pt idx="30924">4.9000000000000004</cx:pt>
          <cx:pt idx="30925">4.9000000000000004</cx:pt>
          <cx:pt idx="30926">4.9000000000000004</cx:pt>
          <cx:pt idx="30927">4.9000000000000004</cx:pt>
          <cx:pt idx="30928">4.9000000000000004</cx:pt>
          <cx:pt idx="30929">4.9000000000000004</cx:pt>
          <cx:pt idx="30930">4.9000000000000004</cx:pt>
          <cx:pt idx="30931">4.9000000000000004</cx:pt>
          <cx:pt idx="30932">4.9000000000000004</cx:pt>
          <cx:pt idx="30933">4.9000000000000004</cx:pt>
          <cx:pt idx="30934">4.9000000000000004</cx:pt>
          <cx:pt idx="30935">4.9000000000000004</cx:pt>
          <cx:pt idx="30936">4.9000000000000004</cx:pt>
          <cx:pt idx="30937">4.9000000000000004</cx:pt>
          <cx:pt idx="30938">4.9000000000000004</cx:pt>
          <cx:pt idx="30939">4.9000000000000004</cx:pt>
          <cx:pt idx="30940">4.9000000000000004</cx:pt>
          <cx:pt idx="30941">4.9000000000000004</cx:pt>
          <cx:pt idx="30942">4.9000000000000004</cx:pt>
          <cx:pt idx="30943">4.9000000000000004</cx:pt>
          <cx:pt idx="30944">4.9000000000000004</cx:pt>
          <cx:pt idx="30945">4.9000000000000004</cx:pt>
          <cx:pt idx="30946">4.9000000000000004</cx:pt>
          <cx:pt idx="30947">4.9000000000000004</cx:pt>
          <cx:pt idx="30948">4.9000000000000004</cx:pt>
          <cx:pt idx="30949">4.9000000000000004</cx:pt>
          <cx:pt idx="30950">4.9000000000000004</cx:pt>
          <cx:pt idx="30951">4.9000000000000004</cx:pt>
          <cx:pt idx="30952">4.9000000000000004</cx:pt>
          <cx:pt idx="30953">4.9000000000000004</cx:pt>
          <cx:pt idx="30954">4.9000000000000004</cx:pt>
          <cx:pt idx="30955">4.9000000000000004</cx:pt>
          <cx:pt idx="30956">4.9000000000000004</cx:pt>
          <cx:pt idx="30957">4.9000000000000004</cx:pt>
          <cx:pt idx="30958">4.9000000000000004</cx:pt>
          <cx:pt idx="30959">4.9000000000000004</cx:pt>
          <cx:pt idx="30960">4.9000000000000004</cx:pt>
          <cx:pt idx="30961">4.9000000000000004</cx:pt>
          <cx:pt idx="30962">4.9000000000000004</cx:pt>
          <cx:pt idx="30963">4.9000000000000004</cx:pt>
          <cx:pt idx="30964">4.9000000000000004</cx:pt>
          <cx:pt idx="30965">4.9000000000000004</cx:pt>
          <cx:pt idx="30966">4.9000000000000004</cx:pt>
          <cx:pt idx="30967">4.9000000000000004</cx:pt>
          <cx:pt idx="30968">4.9000000000000004</cx:pt>
          <cx:pt idx="30969">4.9000000000000004</cx:pt>
          <cx:pt idx="30970">4.9000000000000004</cx:pt>
          <cx:pt idx="30971">4.9000000000000004</cx:pt>
          <cx:pt idx="30972">4.9000000000000004</cx:pt>
          <cx:pt idx="30973">4.9000000000000004</cx:pt>
          <cx:pt idx="30974">4.9000000000000004</cx:pt>
          <cx:pt idx="30975">4.9000000000000004</cx:pt>
          <cx:pt idx="30976">4.9000000000000004</cx:pt>
          <cx:pt idx="30977">4.9000000000000004</cx:pt>
          <cx:pt idx="30978">4.9000000000000004</cx:pt>
          <cx:pt idx="30979">4.9000000000000004</cx:pt>
          <cx:pt idx="30980">4.9000000000000004</cx:pt>
          <cx:pt idx="30981">4.9000000000000004</cx:pt>
          <cx:pt idx="30982">4.9000000000000004</cx:pt>
          <cx:pt idx="30983">4.9000000000000004</cx:pt>
          <cx:pt idx="30984">4.9000000000000004</cx:pt>
          <cx:pt idx="30985">4.9000000000000004</cx:pt>
          <cx:pt idx="30986">4.9000000000000004</cx:pt>
          <cx:pt idx="30987">4.9000000000000004</cx:pt>
          <cx:pt idx="30988">4.9000000000000004</cx:pt>
          <cx:pt idx="30989">4.9000000000000004</cx:pt>
          <cx:pt idx="30990">4.9000000000000004</cx:pt>
          <cx:pt idx="30991">4.9000000000000004</cx:pt>
          <cx:pt idx="30992">4.9000000000000004</cx:pt>
          <cx:pt idx="30993">4.9000000000000004</cx:pt>
          <cx:pt idx="30994">4.9000000000000004</cx:pt>
          <cx:pt idx="30995">4.9000000000000004</cx:pt>
          <cx:pt idx="30996">4.9000000000000004</cx:pt>
          <cx:pt idx="30997">4.9000000000000004</cx:pt>
          <cx:pt idx="30998">4.9000000000000004</cx:pt>
          <cx:pt idx="30999">4.9000000000000004</cx:pt>
          <cx:pt idx="31000">4.9000000000000004</cx:pt>
          <cx:pt idx="31001">4.9000000000000004</cx:pt>
          <cx:pt idx="31002">4.9000000000000004</cx:pt>
          <cx:pt idx="31003">4.9000000000000004</cx:pt>
          <cx:pt idx="31004">4.9000000000000004</cx:pt>
          <cx:pt idx="31005">4.9000000000000004</cx:pt>
          <cx:pt idx="31006">4.9000000000000004</cx:pt>
          <cx:pt idx="31007">4.9000000000000004</cx:pt>
          <cx:pt idx="31008">4.9000000000000004</cx:pt>
          <cx:pt idx="31009">4.9000000000000004</cx:pt>
          <cx:pt idx="31010">4.9000000000000004</cx:pt>
          <cx:pt idx="31011">4.9000000000000004</cx:pt>
          <cx:pt idx="31012">4.9000000000000004</cx:pt>
          <cx:pt idx="31013">4.9000000000000004</cx:pt>
          <cx:pt idx="31014">4.9000000000000004</cx:pt>
          <cx:pt idx="31015">4.9000000000000004</cx:pt>
          <cx:pt idx="31016">4.9000000000000004</cx:pt>
          <cx:pt idx="31017">4.9000000000000004</cx:pt>
          <cx:pt idx="31018">4.9000000000000004</cx:pt>
          <cx:pt idx="31019">4.9000000000000004</cx:pt>
          <cx:pt idx="31020">4.9000000000000004</cx:pt>
          <cx:pt idx="31021">4.9000000000000004</cx:pt>
          <cx:pt idx="31022">4.9000000000000004</cx:pt>
          <cx:pt idx="31023">4.9000000000000004</cx:pt>
          <cx:pt idx="31024">4.9000000000000004</cx:pt>
          <cx:pt idx="31025">4.9000000000000004</cx:pt>
          <cx:pt idx="31026">4.9000000000000004</cx:pt>
          <cx:pt idx="31027">4.9000000000000004</cx:pt>
          <cx:pt idx="31028">4.9000000000000004</cx:pt>
          <cx:pt idx="31029">4.9000000000000004</cx:pt>
          <cx:pt idx="31030">4.9000000000000004</cx:pt>
          <cx:pt idx="31031">4.9000000000000004</cx:pt>
          <cx:pt idx="31032">4.9000000000000004</cx:pt>
          <cx:pt idx="31033">4.9000000000000004</cx:pt>
          <cx:pt idx="31034">4.9000000000000004</cx:pt>
          <cx:pt idx="31035">4.9000000000000004</cx:pt>
          <cx:pt idx="31036">4.9000000000000004</cx:pt>
          <cx:pt idx="31037">4.9000000000000004</cx:pt>
          <cx:pt idx="31038">4.9000000000000004</cx:pt>
          <cx:pt idx="31039">4.9000000000000004</cx:pt>
          <cx:pt idx="31040">4.9000000000000004</cx:pt>
          <cx:pt idx="31041">4.9000000000000004</cx:pt>
          <cx:pt idx="31042">4.9000000000000004</cx:pt>
          <cx:pt idx="31043">4.9000000000000004</cx:pt>
          <cx:pt idx="31044">4.9000000000000004</cx:pt>
          <cx:pt idx="31045">4.9000000000000004</cx:pt>
          <cx:pt idx="31046">4.9000000000000004</cx:pt>
          <cx:pt idx="31047">4.9000000000000004</cx:pt>
          <cx:pt idx="31048">4.9000000000000004</cx:pt>
          <cx:pt idx="31049">4.9000000000000004</cx:pt>
          <cx:pt idx="31050">4.9000000000000004</cx:pt>
          <cx:pt idx="31051">4.9000000000000004</cx:pt>
          <cx:pt idx="31052">4.9000000000000004</cx:pt>
          <cx:pt idx="31053">4.9000000000000004</cx:pt>
          <cx:pt idx="31054">4.9000000000000004</cx:pt>
          <cx:pt idx="31055">4.9000000000000004</cx:pt>
          <cx:pt idx="31056">4.9000000000000004</cx:pt>
          <cx:pt idx="31057">4.9000000000000004</cx:pt>
          <cx:pt idx="31058">4.9000000000000004</cx:pt>
          <cx:pt idx="31059">4.9000000000000004</cx:pt>
          <cx:pt idx="31060">4.9000000000000004</cx:pt>
          <cx:pt idx="31061">4.9000000000000004</cx:pt>
          <cx:pt idx="31062">4.9000000000000004</cx:pt>
          <cx:pt idx="31063">4.9000000000000004</cx:pt>
          <cx:pt idx="31064">4.9000000000000004</cx:pt>
          <cx:pt idx="31065">4.9000000000000004</cx:pt>
          <cx:pt idx="31066">4.9000000000000004</cx:pt>
          <cx:pt idx="31067">4.9000000000000004</cx:pt>
          <cx:pt idx="31068">4.9000000000000004</cx:pt>
          <cx:pt idx="31069">4.9000000000000004</cx:pt>
          <cx:pt idx="31070">4.9000000000000004</cx:pt>
          <cx:pt idx="31071">4.9000000000000004</cx:pt>
          <cx:pt idx="31072">4.9000000000000004</cx:pt>
          <cx:pt idx="31073">4.9000000000000004</cx:pt>
          <cx:pt idx="31074">4.9000000000000004</cx:pt>
          <cx:pt idx="31075">4.9000000000000004</cx:pt>
          <cx:pt idx="31076">4.9000000000000004</cx:pt>
          <cx:pt idx="31077">4.9000000000000004</cx:pt>
          <cx:pt idx="31078">4.9000000000000004</cx:pt>
          <cx:pt idx="31079">4.9000000000000004</cx:pt>
          <cx:pt idx="31080">4.9000000000000004</cx:pt>
          <cx:pt idx="31081">4.9000000000000004</cx:pt>
          <cx:pt idx="31082">4.9000000000000004</cx:pt>
          <cx:pt idx="31083">4.9000000000000004</cx:pt>
          <cx:pt idx="31084">4.9000000000000004</cx:pt>
          <cx:pt idx="31085">4.9000000000000004</cx:pt>
          <cx:pt idx="31086">4.9000000000000004</cx:pt>
          <cx:pt idx="31087">4.9000000000000004</cx:pt>
          <cx:pt idx="31088">4.9000000000000004</cx:pt>
          <cx:pt idx="31089">4.9000000000000004</cx:pt>
          <cx:pt idx="31090">4.9000000000000004</cx:pt>
          <cx:pt idx="31091">4.9000000000000004</cx:pt>
          <cx:pt idx="31092">4.9000000000000004</cx:pt>
          <cx:pt idx="31093">4.9000000000000004</cx:pt>
          <cx:pt idx="31094">4.9000000000000004</cx:pt>
          <cx:pt idx="31095">4.9000000000000004</cx:pt>
          <cx:pt idx="31096">4.9000000000000004</cx:pt>
          <cx:pt idx="31097">4.9000000000000004</cx:pt>
          <cx:pt idx="31098">4.9000000000000004</cx:pt>
          <cx:pt idx="31099">4.9000000000000004</cx:pt>
          <cx:pt idx="31100">4.9000000000000004</cx:pt>
          <cx:pt idx="31101">4.9000000000000004</cx:pt>
          <cx:pt idx="31102">4.9000000000000004</cx:pt>
          <cx:pt idx="31103">4.9000000000000004</cx:pt>
          <cx:pt idx="31104">4.9000000000000004</cx:pt>
          <cx:pt idx="31105">4.9000000000000004</cx:pt>
          <cx:pt idx="31106">4.9000000000000004</cx:pt>
          <cx:pt idx="31107">4.9000000000000004</cx:pt>
          <cx:pt idx="31108">4.9000000000000004</cx:pt>
          <cx:pt idx="31109">4.9000000000000004</cx:pt>
          <cx:pt idx="31110">4.9000000000000004</cx:pt>
          <cx:pt idx="31111">4.9000000000000004</cx:pt>
          <cx:pt idx="31112">4.9000000000000004</cx:pt>
          <cx:pt idx="31113">4.9000000000000004</cx:pt>
          <cx:pt idx="31114">4.9000000000000004</cx:pt>
          <cx:pt idx="31115">4.9000000000000004</cx:pt>
          <cx:pt idx="31116">4.9000000000000004</cx:pt>
          <cx:pt idx="31117">4.9000000000000004</cx:pt>
          <cx:pt idx="31118">4.9000000000000004</cx:pt>
          <cx:pt idx="31119">4.9000000000000004</cx:pt>
          <cx:pt idx="31120">4.9000000000000004</cx:pt>
          <cx:pt idx="31121">4.9000000000000004</cx:pt>
          <cx:pt idx="31122">4.9000000000000004</cx:pt>
          <cx:pt idx="31123">4.9000000000000004</cx:pt>
          <cx:pt idx="31124">4.9000000000000004</cx:pt>
          <cx:pt idx="31125">4.9000000000000004</cx:pt>
          <cx:pt idx="31126">4.9000000000000004</cx:pt>
          <cx:pt idx="31127">4.9000000000000004</cx:pt>
          <cx:pt idx="31128">4.9000000000000004</cx:pt>
          <cx:pt idx="31129">4.9000000000000004</cx:pt>
          <cx:pt idx="31130">4.9000000000000004</cx:pt>
          <cx:pt idx="31131">4.9000000000000004</cx:pt>
          <cx:pt idx="31132">4.9000000000000004</cx:pt>
          <cx:pt idx="31133">4.9000000000000004</cx:pt>
          <cx:pt idx="31134">4.9000000000000004</cx:pt>
          <cx:pt idx="31135">4.9000000000000004</cx:pt>
          <cx:pt idx="31136">4.9000000000000004</cx:pt>
          <cx:pt idx="31137">4.9000000000000004</cx:pt>
          <cx:pt idx="31138">4.9000000000000004</cx:pt>
          <cx:pt idx="31139">4.9000000000000004</cx:pt>
          <cx:pt idx="31140">4.9000000000000004</cx:pt>
          <cx:pt idx="31141">4.9000000000000004</cx:pt>
          <cx:pt idx="31142">4.9000000000000004</cx:pt>
          <cx:pt idx="31143">4.9000000000000004</cx:pt>
          <cx:pt idx="31144">4.9000000000000004</cx:pt>
          <cx:pt idx="31145">4.9000000000000004</cx:pt>
          <cx:pt idx="31146">4.9000000000000004</cx:pt>
          <cx:pt idx="31147">4.9000000000000004</cx:pt>
          <cx:pt idx="31148">4.9000000000000004</cx:pt>
          <cx:pt idx="31149">4.9000000000000004</cx:pt>
          <cx:pt idx="31150">4.9000000000000004</cx:pt>
          <cx:pt idx="31151">4.9000000000000004</cx:pt>
          <cx:pt idx="31152">4.9000000000000004</cx:pt>
          <cx:pt idx="31153">4.9000000000000004</cx:pt>
          <cx:pt idx="31154">4.9000000000000004</cx:pt>
          <cx:pt idx="31155">4.9000000000000004</cx:pt>
          <cx:pt idx="31156">4.9000000000000004</cx:pt>
          <cx:pt idx="31157">4.9000000000000004</cx:pt>
          <cx:pt idx="31158">4.9000000000000004</cx:pt>
          <cx:pt idx="31159">4.9000000000000004</cx:pt>
          <cx:pt idx="31160">4.9000000000000004</cx:pt>
          <cx:pt idx="31161">4.9000000000000004</cx:pt>
          <cx:pt idx="31162">4.9000000000000004</cx:pt>
          <cx:pt idx="31163">4.9000000000000004</cx:pt>
          <cx:pt idx="31164">4.9000000000000004</cx:pt>
          <cx:pt idx="31165">4.9000000000000004</cx:pt>
          <cx:pt idx="31166">4.9000000000000004</cx:pt>
          <cx:pt idx="31167">4.9000000000000004</cx:pt>
          <cx:pt idx="31168">4.9000000000000004</cx:pt>
          <cx:pt idx="31169">4.9000000000000004</cx:pt>
          <cx:pt idx="31170">4.9000000000000004</cx:pt>
          <cx:pt idx="31171">4.9000000000000004</cx:pt>
          <cx:pt idx="31172">4.9000000000000004</cx:pt>
          <cx:pt idx="31173">4.9000000000000004</cx:pt>
          <cx:pt idx="31174">4.9000000000000004</cx:pt>
          <cx:pt idx="31175">4.9000000000000004</cx:pt>
          <cx:pt idx="31176">4.9000000000000004</cx:pt>
          <cx:pt idx="31177">4.9000000000000004</cx:pt>
          <cx:pt idx="31178">4.9000000000000004</cx:pt>
          <cx:pt idx="31179">4.9000000000000004</cx:pt>
          <cx:pt idx="31180">4.9000000000000004</cx:pt>
          <cx:pt idx="31181">4.9000000000000004</cx:pt>
          <cx:pt idx="31182">4.9000000000000004</cx:pt>
          <cx:pt idx="31183">4.9000000000000004</cx:pt>
          <cx:pt idx="31184">4.9000000000000004</cx:pt>
          <cx:pt idx="31185">4.9000000000000004</cx:pt>
          <cx:pt idx="31186">4.9000000000000004</cx:pt>
          <cx:pt idx="31187">4.9000000000000004</cx:pt>
          <cx:pt idx="31188">4.9000000000000004</cx:pt>
          <cx:pt idx="31189">4.9000000000000004</cx:pt>
          <cx:pt idx="31190">4.9000000000000004</cx:pt>
          <cx:pt idx="31191">4.9000000000000004</cx:pt>
          <cx:pt idx="31192">4.9000000000000004</cx:pt>
          <cx:pt idx="31193">4.9000000000000004</cx:pt>
          <cx:pt idx="31194">4.9000000000000004</cx:pt>
          <cx:pt idx="31195">4.9000000000000004</cx:pt>
          <cx:pt idx="31196">4.9000000000000004</cx:pt>
          <cx:pt idx="31197">4.9000000000000004</cx:pt>
          <cx:pt idx="31198">4.9000000000000004</cx:pt>
          <cx:pt idx="31199">4.9000000000000004</cx:pt>
          <cx:pt idx="31200">4.9000000000000004</cx:pt>
          <cx:pt idx="31201">4.9000000000000004</cx:pt>
          <cx:pt idx="31202">4.9000000000000004</cx:pt>
          <cx:pt idx="31203">4.9000000000000004</cx:pt>
          <cx:pt idx="31204">4.9000000000000004</cx:pt>
          <cx:pt idx="31205">4.9000000000000004</cx:pt>
          <cx:pt idx="31206">4.9000000000000004</cx:pt>
          <cx:pt idx="31207">4.9000000000000004</cx:pt>
          <cx:pt idx="31208">4.9000000000000004</cx:pt>
          <cx:pt idx="31209">4.9000000000000004</cx:pt>
          <cx:pt idx="31210">4.9000000000000004</cx:pt>
          <cx:pt idx="31211">4.9000000000000004</cx:pt>
          <cx:pt idx="31212">4.9000000000000004</cx:pt>
          <cx:pt idx="31213">4.9000000000000004</cx:pt>
          <cx:pt idx="31214">4.9000000000000004</cx:pt>
          <cx:pt idx="31215">4.9000000000000004</cx:pt>
          <cx:pt idx="31216">4.9000000000000004</cx:pt>
          <cx:pt idx="31217">4.9000000000000004</cx:pt>
          <cx:pt idx="31218">4.9000000000000004</cx:pt>
          <cx:pt idx="31219">4.9000000000000004</cx:pt>
          <cx:pt idx="31220">4.9000000000000004</cx:pt>
          <cx:pt idx="31221">4.9000000000000004</cx:pt>
          <cx:pt idx="31222">4.9000000000000004</cx:pt>
          <cx:pt idx="31223">4.9000000000000004</cx:pt>
          <cx:pt idx="31224">4.9000000000000004</cx:pt>
          <cx:pt idx="31225">4.9000000000000004</cx:pt>
          <cx:pt idx="31226">4.9000000000000004</cx:pt>
          <cx:pt idx="31227">4.9000000000000004</cx:pt>
          <cx:pt idx="31228">4.9000000000000004</cx:pt>
          <cx:pt idx="31229">4.9000000000000004</cx:pt>
          <cx:pt idx="31230">4.9000000000000004</cx:pt>
          <cx:pt idx="31231">4.9000000000000004</cx:pt>
          <cx:pt idx="31232">4.9000000000000004</cx:pt>
          <cx:pt idx="31233">4.9000000000000004</cx:pt>
          <cx:pt idx="31234">4.9000000000000004</cx:pt>
          <cx:pt idx="31235">4.9000000000000004</cx:pt>
          <cx:pt idx="31236">4.9000000000000004</cx:pt>
          <cx:pt idx="31237">4.9000000000000004</cx:pt>
          <cx:pt idx="31238">4.9000000000000004</cx:pt>
          <cx:pt idx="31239">4.9000000000000004</cx:pt>
          <cx:pt idx="31240">4.9000000000000004</cx:pt>
          <cx:pt idx="31241">4.9000000000000004</cx:pt>
          <cx:pt idx="31242">4.9000000000000004</cx:pt>
          <cx:pt idx="31243">4.9000000000000004</cx:pt>
          <cx:pt idx="31244">4.9000000000000004</cx:pt>
          <cx:pt idx="31245">4.9000000000000004</cx:pt>
          <cx:pt idx="31246">4.9000000000000004</cx:pt>
          <cx:pt idx="31247">4.9000000000000004</cx:pt>
          <cx:pt idx="31248">4.9000000000000004</cx:pt>
          <cx:pt idx="31249">4.9000000000000004</cx:pt>
          <cx:pt idx="31250">4.9000000000000004</cx:pt>
          <cx:pt idx="31251">4.9000000000000004</cx:pt>
          <cx:pt idx="31252">4.9000000000000004</cx:pt>
          <cx:pt idx="31253">4.9000000000000004</cx:pt>
          <cx:pt idx="31254">4.9000000000000004</cx:pt>
          <cx:pt idx="31255">4.9000000000000004</cx:pt>
          <cx:pt idx="31256">4.9000000000000004</cx:pt>
          <cx:pt idx="31257">4.9000000000000004</cx:pt>
          <cx:pt idx="31258">4.9000000000000004</cx:pt>
          <cx:pt idx="31259">4.9000000000000004</cx:pt>
          <cx:pt idx="31260">4.9000000000000004</cx:pt>
          <cx:pt idx="31261">4.9000000000000004</cx:pt>
          <cx:pt idx="31262">4.9000000000000004</cx:pt>
          <cx:pt idx="31263">4.9000000000000004</cx:pt>
          <cx:pt idx="31264">4.9000000000000004</cx:pt>
          <cx:pt idx="31265">4.9000000000000004</cx:pt>
          <cx:pt idx="31266">4.9000000000000004</cx:pt>
          <cx:pt idx="31267">4.9000000000000004</cx:pt>
          <cx:pt idx="31268">4.9000000000000004</cx:pt>
          <cx:pt idx="31269">4.9000000000000004</cx:pt>
          <cx:pt idx="31270">4.9000000000000004</cx:pt>
          <cx:pt idx="31271">4.9000000000000004</cx:pt>
          <cx:pt idx="31272">4.9000000000000004</cx:pt>
          <cx:pt idx="31273">4.9000000000000004</cx:pt>
          <cx:pt idx="31274">4.9000000000000004</cx:pt>
          <cx:pt idx="31275">4.9000000000000004</cx:pt>
          <cx:pt idx="31276">4.9000000000000004</cx:pt>
          <cx:pt idx="31277">4.9000000000000004</cx:pt>
          <cx:pt idx="31278">4.9000000000000004</cx:pt>
          <cx:pt idx="31279">4.9000000000000004</cx:pt>
          <cx:pt idx="31280">4.9000000000000004</cx:pt>
          <cx:pt idx="31281">4.9000000000000004</cx:pt>
          <cx:pt idx="31282">4.9000000000000004</cx:pt>
          <cx:pt idx="31283">4.9000000000000004</cx:pt>
          <cx:pt idx="31284">4.9000000000000004</cx:pt>
          <cx:pt idx="31285">4.9000000000000004</cx:pt>
          <cx:pt idx="31286">4.9000000000000004</cx:pt>
          <cx:pt idx="31287">4.9000000000000004</cx:pt>
          <cx:pt idx="31288">4.9000000000000004</cx:pt>
          <cx:pt idx="31289">4.9000000000000004</cx:pt>
          <cx:pt idx="31290">4.9000000000000004</cx:pt>
          <cx:pt idx="31291">4.9000000000000004</cx:pt>
          <cx:pt idx="31292">4.9000000000000004</cx:pt>
          <cx:pt idx="31293">4.9000000000000004</cx:pt>
          <cx:pt idx="31294">4.9000000000000004</cx:pt>
          <cx:pt idx="31295">4.9000000000000004</cx:pt>
          <cx:pt idx="31296">4.9000000000000004</cx:pt>
          <cx:pt idx="31297">4.9000000000000004</cx:pt>
          <cx:pt idx="31298">4.9000000000000004</cx:pt>
          <cx:pt idx="31299">4.9000000000000004</cx:pt>
          <cx:pt idx="31300">5</cx:pt>
          <cx:pt idx="31301">5</cx:pt>
          <cx:pt idx="31302">5</cx:pt>
          <cx:pt idx="31303">5</cx:pt>
          <cx:pt idx="31304">5</cx:pt>
          <cx:pt idx="31305">5</cx:pt>
          <cx:pt idx="31306">5</cx:pt>
          <cx:pt idx="31307">5</cx:pt>
          <cx:pt idx="31308">5</cx:pt>
          <cx:pt idx="31309">5</cx:pt>
          <cx:pt idx="31310">5</cx:pt>
          <cx:pt idx="31311">5</cx:pt>
          <cx:pt idx="31312">5</cx:pt>
          <cx:pt idx="31313">5</cx:pt>
          <cx:pt idx="31314">5</cx:pt>
          <cx:pt idx="31315">5</cx:pt>
          <cx:pt idx="31316">5</cx:pt>
          <cx:pt idx="31317">5</cx:pt>
          <cx:pt idx="31318">5</cx:pt>
          <cx:pt idx="31319">5</cx:pt>
          <cx:pt idx="31320">5</cx:pt>
          <cx:pt idx="31321">5</cx:pt>
          <cx:pt idx="31322">5</cx:pt>
          <cx:pt idx="31323">5</cx:pt>
          <cx:pt idx="31324">5</cx:pt>
          <cx:pt idx="31325">5</cx:pt>
          <cx:pt idx="31326">5</cx:pt>
          <cx:pt idx="31327">5</cx:pt>
          <cx:pt idx="31328">5</cx:pt>
          <cx:pt idx="31329">5</cx:pt>
          <cx:pt idx="31330">5</cx:pt>
          <cx:pt idx="31331">5</cx:pt>
          <cx:pt idx="31332">5</cx:pt>
          <cx:pt idx="31333">5</cx:pt>
          <cx:pt idx="31334">5</cx:pt>
          <cx:pt idx="31335">5</cx:pt>
          <cx:pt idx="31336">5</cx:pt>
          <cx:pt idx="31337">5</cx:pt>
          <cx:pt idx="31338">5</cx:pt>
          <cx:pt idx="31339">5</cx:pt>
          <cx:pt idx="31340">5</cx:pt>
          <cx:pt idx="31341">5</cx:pt>
          <cx:pt idx="31342">5</cx:pt>
          <cx:pt idx="31343">5</cx:pt>
          <cx:pt idx="31344">5</cx:pt>
          <cx:pt idx="31345">5</cx:pt>
          <cx:pt idx="31346">5</cx:pt>
          <cx:pt idx="31347">5</cx:pt>
          <cx:pt idx="31348">5</cx:pt>
          <cx:pt idx="31349">5</cx:pt>
          <cx:pt idx="31350">5</cx:pt>
          <cx:pt idx="31351">5</cx:pt>
          <cx:pt idx="31352">5</cx:pt>
          <cx:pt idx="31353">5</cx:pt>
          <cx:pt idx="31354">5</cx:pt>
          <cx:pt idx="31355">5</cx:pt>
          <cx:pt idx="31356">5</cx:pt>
          <cx:pt idx="31357">5</cx:pt>
          <cx:pt idx="31358">5</cx:pt>
          <cx:pt idx="31359">5</cx:pt>
          <cx:pt idx="31360">5</cx:pt>
          <cx:pt idx="31361">5</cx:pt>
          <cx:pt idx="31362">5</cx:pt>
          <cx:pt idx="31363">5</cx:pt>
          <cx:pt idx="31364">5</cx:pt>
          <cx:pt idx="31365">5</cx:pt>
          <cx:pt idx="31366">5</cx:pt>
          <cx:pt idx="31367">5</cx:pt>
          <cx:pt idx="31368">5</cx:pt>
          <cx:pt idx="31369">5</cx:pt>
          <cx:pt idx="31370">5</cx:pt>
          <cx:pt idx="31371">5</cx:pt>
          <cx:pt idx="31372">5</cx:pt>
          <cx:pt idx="31373">5</cx:pt>
          <cx:pt idx="31374">5</cx:pt>
          <cx:pt idx="31375">5</cx:pt>
          <cx:pt idx="31376">5</cx:pt>
          <cx:pt idx="31377">5</cx:pt>
          <cx:pt idx="31378">5</cx:pt>
          <cx:pt idx="31379">5</cx:pt>
          <cx:pt idx="31380">5</cx:pt>
          <cx:pt idx="31381">5</cx:pt>
          <cx:pt idx="31382">5</cx:pt>
          <cx:pt idx="31383">5</cx:pt>
          <cx:pt idx="31384">5</cx:pt>
          <cx:pt idx="31385">5</cx:pt>
          <cx:pt idx="31386">5</cx:pt>
          <cx:pt idx="31387">5</cx:pt>
          <cx:pt idx="31388">5</cx:pt>
          <cx:pt idx="31389">5</cx:pt>
          <cx:pt idx="31390">5</cx:pt>
          <cx:pt idx="31391">5</cx:pt>
          <cx:pt idx="31392">5</cx:pt>
          <cx:pt idx="31393">5</cx:pt>
          <cx:pt idx="31394">5</cx:pt>
          <cx:pt idx="31395">5</cx:pt>
          <cx:pt idx="31396">5</cx:pt>
          <cx:pt idx="31397">5</cx:pt>
          <cx:pt idx="31398">5</cx:pt>
          <cx:pt idx="31399">5</cx:pt>
          <cx:pt idx="31400">5</cx:pt>
          <cx:pt idx="31401">5</cx:pt>
          <cx:pt idx="31402">5</cx:pt>
          <cx:pt idx="31403">5</cx:pt>
          <cx:pt idx="31404">5</cx:pt>
          <cx:pt idx="31405">5</cx:pt>
          <cx:pt idx="31406">5</cx:pt>
          <cx:pt idx="31407">5</cx:pt>
          <cx:pt idx="31408">5</cx:pt>
          <cx:pt idx="31409">5</cx:pt>
          <cx:pt idx="31410">5</cx:pt>
          <cx:pt idx="31411">5</cx:pt>
          <cx:pt idx="31412">5</cx:pt>
          <cx:pt idx="31413">5</cx:pt>
          <cx:pt idx="31414">5</cx:pt>
          <cx:pt idx="31415">5</cx:pt>
          <cx:pt idx="31416">5</cx:pt>
          <cx:pt idx="31417">5</cx:pt>
          <cx:pt idx="31418">5</cx:pt>
          <cx:pt idx="31419">5</cx:pt>
          <cx:pt idx="31420">5</cx:pt>
          <cx:pt idx="31421">5</cx:pt>
          <cx:pt idx="31422">5</cx:pt>
          <cx:pt idx="31423">5</cx:pt>
          <cx:pt idx="31424">5</cx:pt>
          <cx:pt idx="31425">5</cx:pt>
          <cx:pt idx="31426">5</cx:pt>
          <cx:pt idx="31427">5</cx:pt>
          <cx:pt idx="31428">5</cx:pt>
          <cx:pt idx="31429">5</cx:pt>
          <cx:pt idx="31430">5</cx:pt>
          <cx:pt idx="31431">5</cx:pt>
          <cx:pt idx="31432">5</cx:pt>
          <cx:pt idx="31433">5</cx:pt>
          <cx:pt idx="31434">5</cx:pt>
          <cx:pt idx="31435">5</cx:pt>
          <cx:pt idx="31436">5</cx:pt>
          <cx:pt idx="31437">5</cx:pt>
          <cx:pt idx="31438">5</cx:pt>
          <cx:pt idx="31439">5</cx:pt>
          <cx:pt idx="31440">5</cx:pt>
          <cx:pt idx="31441">5</cx:pt>
          <cx:pt idx="31442">5</cx:pt>
          <cx:pt idx="31443">5</cx:pt>
          <cx:pt idx="31444">5</cx:pt>
          <cx:pt idx="31445">5</cx:pt>
          <cx:pt idx="31446">5</cx:pt>
          <cx:pt idx="31447">5</cx:pt>
          <cx:pt idx="31448">5</cx:pt>
          <cx:pt idx="31449">5</cx:pt>
          <cx:pt idx="31450">5</cx:pt>
          <cx:pt idx="31451">5</cx:pt>
          <cx:pt idx="31452">5</cx:pt>
          <cx:pt idx="31453">5</cx:pt>
          <cx:pt idx="31454">5</cx:pt>
          <cx:pt idx="31455">5</cx:pt>
          <cx:pt idx="31456">5</cx:pt>
          <cx:pt idx="31457">5</cx:pt>
          <cx:pt idx="31458">5</cx:pt>
          <cx:pt idx="31459">5</cx:pt>
          <cx:pt idx="31460">5</cx:pt>
          <cx:pt idx="31461">5</cx:pt>
          <cx:pt idx="31462">5</cx:pt>
          <cx:pt idx="31463">5</cx:pt>
          <cx:pt idx="31464">5</cx:pt>
          <cx:pt idx="31465">5</cx:pt>
          <cx:pt idx="31466">5</cx:pt>
          <cx:pt idx="31467">5</cx:pt>
          <cx:pt idx="31468">5</cx:pt>
          <cx:pt idx="31469">5</cx:pt>
          <cx:pt idx="31470">5</cx:pt>
          <cx:pt idx="31471">5</cx:pt>
          <cx:pt idx="31472">5</cx:pt>
          <cx:pt idx="31473">5</cx:pt>
          <cx:pt idx="31474">5</cx:pt>
          <cx:pt idx="31475">5</cx:pt>
          <cx:pt idx="31476">5</cx:pt>
          <cx:pt idx="31477">5</cx:pt>
          <cx:pt idx="31478">5</cx:pt>
          <cx:pt idx="31479">5</cx:pt>
          <cx:pt idx="31480">5</cx:pt>
          <cx:pt idx="31481">5</cx:pt>
          <cx:pt idx="31482">5</cx:pt>
          <cx:pt idx="31483">5</cx:pt>
          <cx:pt idx="31484">5</cx:pt>
          <cx:pt idx="31485">5</cx:pt>
          <cx:pt idx="31486">5</cx:pt>
          <cx:pt idx="31487">5</cx:pt>
          <cx:pt idx="31488">5</cx:pt>
          <cx:pt idx="31489">5</cx:pt>
          <cx:pt idx="31490">5</cx:pt>
          <cx:pt idx="31491">5</cx:pt>
          <cx:pt idx="31492">5</cx:pt>
          <cx:pt idx="31493">5</cx:pt>
          <cx:pt idx="31494">5</cx:pt>
          <cx:pt idx="31495">5</cx:pt>
          <cx:pt idx="31496">5</cx:pt>
          <cx:pt idx="31497">5</cx:pt>
          <cx:pt idx="31498">5</cx:pt>
          <cx:pt idx="31499">5</cx:pt>
          <cx:pt idx="31500">5</cx:pt>
          <cx:pt idx="31501">5</cx:pt>
          <cx:pt idx="31502">5</cx:pt>
          <cx:pt idx="31503">5</cx:pt>
          <cx:pt idx="31504">5</cx:pt>
          <cx:pt idx="31505">5</cx:pt>
          <cx:pt idx="31506">5</cx:pt>
          <cx:pt idx="31507">5</cx:pt>
          <cx:pt idx="31508">5</cx:pt>
          <cx:pt idx="31509">5</cx:pt>
          <cx:pt idx="31510">5</cx:pt>
          <cx:pt idx="31511">5</cx:pt>
          <cx:pt idx="31512">5</cx:pt>
          <cx:pt idx="31513">5</cx:pt>
          <cx:pt idx="31514">5</cx:pt>
          <cx:pt idx="31515">5</cx:pt>
          <cx:pt idx="31516">5</cx:pt>
          <cx:pt idx="31517">5</cx:pt>
          <cx:pt idx="31518">5</cx:pt>
          <cx:pt idx="31519">5</cx:pt>
          <cx:pt idx="31520">5</cx:pt>
          <cx:pt idx="31521">5</cx:pt>
          <cx:pt idx="31522">5</cx:pt>
          <cx:pt idx="31523">5</cx:pt>
          <cx:pt idx="31524">5</cx:pt>
          <cx:pt idx="31525">5</cx:pt>
          <cx:pt idx="31526">5</cx:pt>
          <cx:pt idx="31527">5</cx:pt>
          <cx:pt idx="31528">5</cx:pt>
          <cx:pt idx="31529">5</cx:pt>
          <cx:pt idx="31530">5</cx:pt>
          <cx:pt idx="31531">5</cx:pt>
          <cx:pt idx="31532">5</cx:pt>
          <cx:pt idx="31533">5</cx:pt>
          <cx:pt idx="31534">5</cx:pt>
          <cx:pt idx="31535">5</cx:pt>
          <cx:pt idx="31536">5</cx:pt>
          <cx:pt idx="31537">5</cx:pt>
          <cx:pt idx="31538">5</cx:pt>
          <cx:pt idx="31539">5</cx:pt>
          <cx:pt idx="31540">5</cx:pt>
          <cx:pt idx="31541">5</cx:pt>
          <cx:pt idx="31542">5</cx:pt>
          <cx:pt idx="31543">5</cx:pt>
          <cx:pt idx="31544">5</cx:pt>
          <cx:pt idx="31545">5</cx:pt>
          <cx:pt idx="31546">5</cx:pt>
          <cx:pt idx="31547">5</cx:pt>
          <cx:pt idx="31548">5</cx:pt>
          <cx:pt idx="31549">5</cx:pt>
          <cx:pt idx="31550">5</cx:pt>
          <cx:pt idx="31551">5</cx:pt>
          <cx:pt idx="31552">5</cx:pt>
          <cx:pt idx="31553">5</cx:pt>
          <cx:pt idx="31554">5</cx:pt>
          <cx:pt idx="31555">5</cx:pt>
          <cx:pt idx="31556">5</cx:pt>
          <cx:pt idx="31557">5</cx:pt>
          <cx:pt idx="31558">5</cx:pt>
          <cx:pt idx="31559">5</cx:pt>
          <cx:pt idx="31560">5</cx:pt>
          <cx:pt idx="31561">5</cx:pt>
          <cx:pt idx="31562">5</cx:pt>
          <cx:pt idx="31563">5</cx:pt>
          <cx:pt idx="31564">5</cx:pt>
          <cx:pt idx="31565">5</cx:pt>
          <cx:pt idx="31566">5</cx:pt>
          <cx:pt idx="31567">5</cx:pt>
          <cx:pt idx="31568">5</cx:pt>
          <cx:pt idx="31569">5</cx:pt>
          <cx:pt idx="31570">5</cx:pt>
          <cx:pt idx="31571">5</cx:pt>
          <cx:pt idx="31572">5</cx:pt>
          <cx:pt idx="31573">5</cx:pt>
          <cx:pt idx="31574">5</cx:pt>
          <cx:pt idx="31575">5</cx:pt>
          <cx:pt idx="31576">5</cx:pt>
          <cx:pt idx="31577">5</cx:pt>
          <cx:pt idx="31578">5</cx:pt>
          <cx:pt idx="31579">5</cx:pt>
          <cx:pt idx="31580">5</cx:pt>
          <cx:pt idx="31581">5</cx:pt>
          <cx:pt idx="31582">5</cx:pt>
          <cx:pt idx="31583">5</cx:pt>
          <cx:pt idx="31584">5</cx:pt>
          <cx:pt idx="31585">5</cx:pt>
          <cx:pt idx="31586">5</cx:pt>
          <cx:pt idx="31587">5</cx:pt>
          <cx:pt idx="31588">5</cx:pt>
          <cx:pt idx="31589">5</cx:pt>
          <cx:pt idx="31590">5</cx:pt>
          <cx:pt idx="31591">5</cx:pt>
          <cx:pt idx="31592">5</cx:pt>
          <cx:pt idx="31593">5</cx:pt>
          <cx:pt idx="31594">5</cx:pt>
          <cx:pt idx="31595">5</cx:pt>
          <cx:pt idx="31596">5</cx:pt>
          <cx:pt idx="31597">5</cx:pt>
          <cx:pt idx="31598">5</cx:pt>
          <cx:pt idx="31599">5</cx:pt>
          <cx:pt idx="31600">5</cx:pt>
          <cx:pt idx="31601">5</cx:pt>
          <cx:pt idx="31602">5</cx:pt>
          <cx:pt idx="31603">5</cx:pt>
          <cx:pt idx="31604">5</cx:pt>
          <cx:pt idx="31605">5</cx:pt>
          <cx:pt idx="31606">5</cx:pt>
          <cx:pt idx="31607">5</cx:pt>
          <cx:pt idx="31608">5</cx:pt>
          <cx:pt idx="31609">5</cx:pt>
          <cx:pt idx="31610">5</cx:pt>
          <cx:pt idx="31611">5</cx:pt>
          <cx:pt idx="31612">5</cx:pt>
          <cx:pt idx="31613">5</cx:pt>
          <cx:pt idx="31614">5</cx:pt>
          <cx:pt idx="31615">5</cx:pt>
          <cx:pt idx="31616">5</cx:pt>
          <cx:pt idx="31617">5</cx:pt>
          <cx:pt idx="31618">5</cx:pt>
          <cx:pt idx="31619">5</cx:pt>
          <cx:pt idx="31620">5</cx:pt>
          <cx:pt idx="31621">5</cx:pt>
          <cx:pt idx="31622">5</cx:pt>
          <cx:pt idx="31623">5</cx:pt>
          <cx:pt idx="31624">5</cx:pt>
          <cx:pt idx="31625">5</cx:pt>
          <cx:pt idx="31626">5</cx:pt>
          <cx:pt idx="31627">5</cx:pt>
          <cx:pt idx="31628">5</cx:pt>
          <cx:pt idx="31629">5</cx:pt>
          <cx:pt idx="31630">5</cx:pt>
          <cx:pt idx="31631">5</cx:pt>
          <cx:pt idx="31632">5</cx:pt>
          <cx:pt idx="31633">5</cx:pt>
          <cx:pt idx="31634">5</cx:pt>
          <cx:pt idx="31635">5</cx:pt>
          <cx:pt idx="31636">5</cx:pt>
          <cx:pt idx="31637">5</cx:pt>
          <cx:pt idx="31638">5</cx:pt>
          <cx:pt idx="31639">5</cx:pt>
          <cx:pt idx="31640">5</cx:pt>
          <cx:pt idx="31641">5</cx:pt>
          <cx:pt idx="31642">5</cx:pt>
          <cx:pt idx="31643">5</cx:pt>
          <cx:pt idx="31644">5</cx:pt>
          <cx:pt idx="31645">5</cx:pt>
          <cx:pt idx="31646">5</cx:pt>
          <cx:pt idx="31647">5</cx:pt>
          <cx:pt idx="31648">5</cx:pt>
          <cx:pt idx="31649">5</cx:pt>
          <cx:pt idx="31650">5</cx:pt>
          <cx:pt idx="31651">5</cx:pt>
          <cx:pt idx="31652">5</cx:pt>
          <cx:pt idx="31653">5</cx:pt>
          <cx:pt idx="31654">5</cx:pt>
          <cx:pt idx="31655">5</cx:pt>
          <cx:pt idx="31656">5</cx:pt>
          <cx:pt idx="31657">5</cx:pt>
          <cx:pt idx="31658">5</cx:pt>
          <cx:pt idx="31659">5</cx:pt>
          <cx:pt idx="31660">5</cx:pt>
          <cx:pt idx="31661">5</cx:pt>
          <cx:pt idx="31662">5</cx:pt>
          <cx:pt idx="31663">5</cx:pt>
          <cx:pt idx="31664">5</cx:pt>
          <cx:pt idx="31665">5</cx:pt>
          <cx:pt idx="31666">5</cx:pt>
          <cx:pt idx="31667">5</cx:pt>
          <cx:pt idx="31668">5</cx:pt>
          <cx:pt idx="31669">5</cx:pt>
          <cx:pt idx="31670">5</cx:pt>
          <cx:pt idx="31671">5</cx:pt>
          <cx:pt idx="31672">5</cx:pt>
          <cx:pt idx="31673">5</cx:pt>
          <cx:pt idx="31674">5</cx:pt>
          <cx:pt idx="31675">5</cx:pt>
          <cx:pt idx="31676">5</cx:pt>
          <cx:pt idx="31677">5</cx:pt>
          <cx:pt idx="31678">5</cx:pt>
          <cx:pt idx="31679">5</cx:pt>
          <cx:pt idx="31680">5</cx:pt>
          <cx:pt idx="31681">5</cx:pt>
          <cx:pt idx="31682">5</cx:pt>
          <cx:pt idx="31683">5</cx:pt>
          <cx:pt idx="31684">5</cx:pt>
          <cx:pt idx="31685">5</cx:pt>
          <cx:pt idx="31686">5</cx:pt>
          <cx:pt idx="31687">5</cx:pt>
          <cx:pt idx="31688">5</cx:pt>
          <cx:pt idx="31689">5</cx:pt>
          <cx:pt idx="31690">5</cx:pt>
          <cx:pt idx="31691">5</cx:pt>
          <cx:pt idx="31692">5</cx:pt>
          <cx:pt idx="31693">5</cx:pt>
          <cx:pt idx="31694">5</cx:pt>
          <cx:pt idx="31695">5</cx:pt>
          <cx:pt idx="31696">5</cx:pt>
          <cx:pt idx="31697">5</cx:pt>
          <cx:pt idx="31698">5</cx:pt>
          <cx:pt idx="31699">5</cx:pt>
          <cx:pt idx="31700">5</cx:pt>
          <cx:pt idx="31701">5</cx:pt>
          <cx:pt idx="31702">5</cx:pt>
          <cx:pt idx="31703">5</cx:pt>
          <cx:pt idx="31704">5</cx:pt>
          <cx:pt idx="31705">5</cx:pt>
          <cx:pt idx="31706">5</cx:pt>
          <cx:pt idx="31707">5</cx:pt>
          <cx:pt idx="31708">5</cx:pt>
          <cx:pt idx="31709">5</cx:pt>
          <cx:pt idx="31710">5</cx:pt>
          <cx:pt idx="31711">5</cx:pt>
          <cx:pt idx="31712">5</cx:pt>
          <cx:pt idx="31713">5</cx:pt>
          <cx:pt idx="31714">5</cx:pt>
          <cx:pt idx="31715">5</cx:pt>
          <cx:pt idx="31716">5</cx:pt>
          <cx:pt idx="31717">5</cx:pt>
          <cx:pt idx="31718">5</cx:pt>
          <cx:pt idx="31719">5</cx:pt>
          <cx:pt idx="31720">5</cx:pt>
          <cx:pt idx="31721">5</cx:pt>
          <cx:pt idx="31722">5</cx:pt>
          <cx:pt idx="31723">5</cx:pt>
          <cx:pt idx="31724">5</cx:pt>
          <cx:pt idx="31725">5</cx:pt>
          <cx:pt idx="31726">5</cx:pt>
          <cx:pt idx="31727">5</cx:pt>
          <cx:pt idx="31728">5</cx:pt>
          <cx:pt idx="31729">5</cx:pt>
          <cx:pt idx="31730">5</cx:pt>
          <cx:pt idx="31731">5</cx:pt>
          <cx:pt idx="31732">5</cx:pt>
          <cx:pt idx="31733">5</cx:pt>
          <cx:pt idx="31734">5</cx:pt>
          <cx:pt idx="31735">5</cx:pt>
          <cx:pt idx="31736">5</cx:pt>
          <cx:pt idx="31737">5</cx:pt>
          <cx:pt idx="31738">5</cx:pt>
          <cx:pt idx="31739">5</cx:pt>
          <cx:pt idx="31740">5</cx:pt>
          <cx:pt idx="31741">5</cx:pt>
          <cx:pt idx="31742">5</cx:pt>
          <cx:pt idx="31743">5</cx:pt>
          <cx:pt idx="31744">5</cx:pt>
          <cx:pt idx="31745">5</cx:pt>
          <cx:pt idx="31746">5</cx:pt>
          <cx:pt idx="31747">5</cx:pt>
          <cx:pt idx="31748">5</cx:pt>
          <cx:pt idx="31749">5</cx:pt>
          <cx:pt idx="31750">5</cx:pt>
          <cx:pt idx="31751">5</cx:pt>
          <cx:pt idx="31752">5</cx:pt>
          <cx:pt idx="31753">5</cx:pt>
          <cx:pt idx="31754">5</cx:pt>
          <cx:pt idx="31755">5</cx:pt>
          <cx:pt idx="31756">5</cx:pt>
          <cx:pt idx="31757">5</cx:pt>
          <cx:pt idx="31758">5</cx:pt>
          <cx:pt idx="31759">5</cx:pt>
          <cx:pt idx="31760">5</cx:pt>
          <cx:pt idx="31761">5</cx:pt>
          <cx:pt idx="31762">5</cx:pt>
          <cx:pt idx="31763">5</cx:pt>
          <cx:pt idx="31764">5</cx:pt>
          <cx:pt idx="31765">5</cx:pt>
          <cx:pt idx="31766">5</cx:pt>
          <cx:pt idx="31767">5</cx:pt>
          <cx:pt idx="31768">5</cx:pt>
          <cx:pt idx="31769">5</cx:pt>
          <cx:pt idx="31770">5</cx:pt>
          <cx:pt idx="31771">5</cx:pt>
          <cx:pt idx="31772">5</cx:pt>
          <cx:pt idx="31773">5</cx:pt>
          <cx:pt idx="31774">5</cx:pt>
          <cx:pt idx="31775">5</cx:pt>
          <cx:pt idx="31776">5</cx:pt>
          <cx:pt idx="31777">5</cx:pt>
          <cx:pt idx="31778">5</cx:pt>
          <cx:pt idx="31779">5</cx:pt>
          <cx:pt idx="31780">5</cx:pt>
          <cx:pt idx="31781">5</cx:pt>
          <cx:pt idx="31782">5</cx:pt>
          <cx:pt idx="31783">5</cx:pt>
          <cx:pt idx="31784">5</cx:pt>
          <cx:pt idx="31785">5</cx:pt>
          <cx:pt idx="31786">5</cx:pt>
          <cx:pt idx="31787">5</cx:pt>
          <cx:pt idx="31788">5</cx:pt>
          <cx:pt idx="31789">5</cx:pt>
          <cx:pt idx="31790">5</cx:pt>
          <cx:pt idx="31791">5</cx:pt>
          <cx:pt idx="31792">5</cx:pt>
          <cx:pt idx="31793">5</cx:pt>
          <cx:pt idx="31794">5</cx:pt>
          <cx:pt idx="31795">5</cx:pt>
          <cx:pt idx="31796">5</cx:pt>
          <cx:pt idx="31797">5</cx:pt>
          <cx:pt idx="31798">5</cx:pt>
          <cx:pt idx="31799">5</cx:pt>
          <cx:pt idx="31800">5</cx:pt>
          <cx:pt idx="31801">5</cx:pt>
          <cx:pt idx="31802">5</cx:pt>
          <cx:pt idx="31803">5</cx:pt>
          <cx:pt idx="31804">5</cx:pt>
          <cx:pt idx="31805">5</cx:pt>
          <cx:pt idx="31806">5</cx:pt>
          <cx:pt idx="31807">5</cx:pt>
          <cx:pt idx="31808">5</cx:pt>
          <cx:pt idx="31809">5</cx:pt>
          <cx:pt idx="31810">5</cx:pt>
          <cx:pt idx="31811">5</cx:pt>
          <cx:pt idx="31812">5</cx:pt>
          <cx:pt idx="31813">5</cx:pt>
          <cx:pt idx="31814">5</cx:pt>
          <cx:pt idx="31815">5</cx:pt>
          <cx:pt idx="31816">5</cx:pt>
          <cx:pt idx="31817">5</cx:pt>
          <cx:pt idx="31818">5</cx:pt>
          <cx:pt idx="31819">5</cx:pt>
          <cx:pt idx="31820">5</cx:pt>
          <cx:pt idx="31821">5</cx:pt>
          <cx:pt idx="31822">5</cx:pt>
          <cx:pt idx="31823">5</cx:pt>
          <cx:pt idx="31824">5</cx:pt>
          <cx:pt idx="31825">5</cx:pt>
          <cx:pt idx="31826">5</cx:pt>
          <cx:pt idx="31827">5</cx:pt>
          <cx:pt idx="31828">5</cx:pt>
          <cx:pt idx="31829">5</cx:pt>
          <cx:pt idx="31830">5</cx:pt>
          <cx:pt idx="31831">5</cx:pt>
          <cx:pt idx="31832">5</cx:pt>
          <cx:pt idx="31833">5</cx:pt>
          <cx:pt idx="31834">5</cx:pt>
          <cx:pt idx="31835">5</cx:pt>
          <cx:pt idx="31836">5</cx:pt>
          <cx:pt idx="31837">5</cx:pt>
          <cx:pt idx="31838">5</cx:pt>
          <cx:pt idx="31839">5</cx:pt>
          <cx:pt idx="31840">5</cx:pt>
          <cx:pt idx="31841">5</cx:pt>
          <cx:pt idx="31842">5</cx:pt>
          <cx:pt idx="31843">5</cx:pt>
          <cx:pt idx="31844">5</cx:pt>
          <cx:pt idx="31845">5</cx:pt>
          <cx:pt idx="31846">5</cx:pt>
          <cx:pt idx="31847">5</cx:pt>
          <cx:pt idx="31848">5</cx:pt>
          <cx:pt idx="31849">5</cx:pt>
          <cx:pt idx="31850">5</cx:pt>
          <cx:pt idx="31851">5</cx:pt>
          <cx:pt idx="31852">5</cx:pt>
          <cx:pt idx="31853">5</cx:pt>
          <cx:pt idx="31854">5</cx:pt>
          <cx:pt idx="31855">5</cx:pt>
          <cx:pt idx="31856">5</cx:pt>
          <cx:pt idx="31857">5</cx:pt>
          <cx:pt idx="31858">5</cx:pt>
          <cx:pt idx="31859">5</cx:pt>
          <cx:pt idx="31860">5</cx:pt>
          <cx:pt idx="31861">5</cx:pt>
          <cx:pt idx="31862">5</cx:pt>
          <cx:pt idx="31863">5</cx:pt>
          <cx:pt idx="31864">5</cx:pt>
          <cx:pt idx="31865">5</cx:pt>
          <cx:pt idx="31866">5</cx:pt>
          <cx:pt idx="31867">5</cx:pt>
          <cx:pt idx="31868">5</cx:pt>
          <cx:pt idx="31869">5</cx:pt>
          <cx:pt idx="31870">5</cx:pt>
          <cx:pt idx="31871">5</cx:pt>
          <cx:pt idx="31872">5</cx:pt>
          <cx:pt idx="31873">5</cx:pt>
          <cx:pt idx="31874">5</cx:pt>
          <cx:pt idx="31875">5</cx:pt>
          <cx:pt idx="31876">5</cx:pt>
          <cx:pt idx="31877">5</cx:pt>
          <cx:pt idx="31878">5</cx:pt>
          <cx:pt idx="31879">5</cx:pt>
          <cx:pt idx="31880">5</cx:pt>
          <cx:pt idx="31881">5</cx:pt>
          <cx:pt idx="31882">5</cx:pt>
          <cx:pt idx="31883">5</cx:pt>
          <cx:pt idx="31884">5</cx:pt>
          <cx:pt idx="31885">5</cx:pt>
          <cx:pt idx="31886">5</cx:pt>
          <cx:pt idx="31887">5</cx:pt>
          <cx:pt idx="31888">5</cx:pt>
          <cx:pt idx="31889">5</cx:pt>
          <cx:pt idx="31890">5</cx:pt>
          <cx:pt idx="31891">5</cx:pt>
          <cx:pt idx="31892">5</cx:pt>
          <cx:pt idx="31893">5</cx:pt>
          <cx:pt idx="31894">5</cx:pt>
          <cx:pt idx="31895">5</cx:pt>
          <cx:pt idx="31896">5</cx:pt>
          <cx:pt idx="31897">5</cx:pt>
          <cx:pt idx="31898">5</cx:pt>
          <cx:pt idx="31899">5</cx:pt>
          <cx:pt idx="31900">5</cx:pt>
          <cx:pt idx="31901">5</cx:pt>
          <cx:pt idx="31902">5</cx:pt>
          <cx:pt idx="31903">5</cx:pt>
          <cx:pt idx="31904">5</cx:pt>
          <cx:pt idx="31905">5</cx:pt>
          <cx:pt idx="31906">5</cx:pt>
          <cx:pt idx="31907">5</cx:pt>
          <cx:pt idx="31908">5</cx:pt>
          <cx:pt idx="31909">5</cx:pt>
          <cx:pt idx="31910">5</cx:pt>
          <cx:pt idx="31911">5</cx:pt>
          <cx:pt idx="31912">5</cx:pt>
          <cx:pt idx="31913">5</cx:pt>
          <cx:pt idx="31914">5</cx:pt>
          <cx:pt idx="31915">5</cx:pt>
          <cx:pt idx="31916">5</cx:pt>
          <cx:pt idx="31917">5</cx:pt>
          <cx:pt idx="31918">5</cx:pt>
          <cx:pt idx="31919">5</cx:pt>
          <cx:pt idx="31920">5</cx:pt>
          <cx:pt idx="31921">5</cx:pt>
          <cx:pt idx="31922">5</cx:pt>
          <cx:pt idx="31923">5</cx:pt>
          <cx:pt idx="31924">5</cx:pt>
          <cx:pt idx="31925">5</cx:pt>
          <cx:pt idx="31926">5</cx:pt>
          <cx:pt idx="31927">5</cx:pt>
          <cx:pt idx="31928">5</cx:pt>
          <cx:pt idx="31929">5</cx:pt>
          <cx:pt idx="31930">5</cx:pt>
          <cx:pt idx="31931">5</cx:pt>
          <cx:pt idx="31932">5</cx:pt>
          <cx:pt idx="31933">5</cx:pt>
          <cx:pt idx="31934">5</cx:pt>
          <cx:pt idx="31935">5</cx:pt>
          <cx:pt idx="31936">5</cx:pt>
          <cx:pt idx="31937">5</cx:pt>
          <cx:pt idx="31938">5</cx:pt>
          <cx:pt idx="31939">5</cx:pt>
          <cx:pt idx="31940">5</cx:pt>
          <cx:pt idx="31941">5</cx:pt>
          <cx:pt idx="31942">5</cx:pt>
          <cx:pt idx="31943">5</cx:pt>
          <cx:pt idx="31944">5</cx:pt>
          <cx:pt idx="31945">5</cx:pt>
          <cx:pt idx="31946">5</cx:pt>
          <cx:pt idx="31947">5</cx:pt>
          <cx:pt idx="31948">5</cx:pt>
          <cx:pt idx="31949">5</cx:pt>
          <cx:pt idx="31950">5</cx:pt>
          <cx:pt idx="31951">5</cx:pt>
          <cx:pt idx="31952">5</cx:pt>
          <cx:pt idx="31953">5</cx:pt>
          <cx:pt idx="31954">5</cx:pt>
          <cx:pt idx="31955">5</cx:pt>
          <cx:pt idx="31956">5</cx:pt>
          <cx:pt idx="31957">5</cx:pt>
          <cx:pt idx="31958">5</cx:pt>
          <cx:pt idx="31959">5</cx:pt>
          <cx:pt idx="31960">5</cx:pt>
          <cx:pt idx="31961">5</cx:pt>
          <cx:pt idx="31962">5</cx:pt>
          <cx:pt idx="31963">5</cx:pt>
          <cx:pt idx="31964">5</cx:pt>
          <cx:pt idx="31965">5</cx:pt>
          <cx:pt idx="31966">5</cx:pt>
          <cx:pt idx="31967">5</cx:pt>
          <cx:pt idx="31968">5</cx:pt>
          <cx:pt idx="31969">5</cx:pt>
          <cx:pt idx="31970">5</cx:pt>
          <cx:pt idx="31971">5</cx:pt>
          <cx:pt idx="31972">5</cx:pt>
          <cx:pt idx="31973">5</cx:pt>
          <cx:pt idx="31974">5</cx:pt>
          <cx:pt idx="31975">5</cx:pt>
          <cx:pt idx="31976">5</cx:pt>
          <cx:pt idx="31977">5</cx:pt>
          <cx:pt idx="31978">5</cx:pt>
          <cx:pt idx="31979">5</cx:pt>
          <cx:pt idx="31980">5</cx:pt>
          <cx:pt idx="31981">5</cx:pt>
          <cx:pt idx="31982">5</cx:pt>
          <cx:pt idx="31983">5</cx:pt>
          <cx:pt idx="31984">5</cx:pt>
          <cx:pt idx="31985">5</cx:pt>
          <cx:pt idx="31986">5</cx:pt>
          <cx:pt idx="31987">5</cx:pt>
          <cx:pt idx="31988">5</cx:pt>
          <cx:pt idx="31989">5</cx:pt>
          <cx:pt idx="31990">5</cx:pt>
          <cx:pt idx="31991">5</cx:pt>
          <cx:pt idx="31992">5</cx:pt>
          <cx:pt idx="31993">5</cx:pt>
          <cx:pt idx="31994">5</cx:pt>
          <cx:pt idx="31995">5</cx:pt>
          <cx:pt idx="31996">5</cx:pt>
          <cx:pt idx="31997">5</cx:pt>
          <cx:pt idx="31998">5</cx:pt>
          <cx:pt idx="31999">5</cx:pt>
          <cx:pt idx="32000">5</cx:pt>
          <cx:pt idx="32001">5</cx:pt>
          <cx:pt idx="32002">5</cx:pt>
          <cx:pt idx="32003">5</cx:pt>
          <cx:pt idx="32004">5</cx:pt>
          <cx:pt idx="32005">5</cx:pt>
          <cx:pt idx="32006">5</cx:pt>
          <cx:pt idx="32007">5</cx:pt>
          <cx:pt idx="32008">5</cx:pt>
          <cx:pt idx="32009">5</cx:pt>
          <cx:pt idx="32010">5</cx:pt>
          <cx:pt idx="32011">5</cx:pt>
          <cx:pt idx="32012">5</cx:pt>
          <cx:pt idx="32013">5</cx:pt>
          <cx:pt idx="32014">5</cx:pt>
          <cx:pt idx="32015">5</cx:pt>
          <cx:pt idx="32016">5</cx:pt>
          <cx:pt idx="32017">5</cx:pt>
          <cx:pt idx="32018">5</cx:pt>
          <cx:pt idx="32019">5</cx:pt>
          <cx:pt idx="32020">5</cx:pt>
          <cx:pt idx="32021">5</cx:pt>
          <cx:pt idx="32022">5</cx:pt>
          <cx:pt idx="32023">5</cx:pt>
          <cx:pt idx="32024">5</cx:pt>
          <cx:pt idx="32025">5</cx:pt>
          <cx:pt idx="32026">5</cx:pt>
          <cx:pt idx="32027">5</cx:pt>
          <cx:pt idx="32028">5</cx:pt>
          <cx:pt idx="32029">5</cx:pt>
          <cx:pt idx="32030">5</cx:pt>
          <cx:pt idx="32031">5</cx:pt>
          <cx:pt idx="32032">5</cx:pt>
          <cx:pt idx="32033">5</cx:pt>
          <cx:pt idx="32034">5</cx:pt>
          <cx:pt idx="32035">5</cx:pt>
          <cx:pt idx="32036">5</cx:pt>
          <cx:pt idx="32037">5</cx:pt>
          <cx:pt idx="32038">5</cx:pt>
          <cx:pt idx="32039">5</cx:pt>
          <cx:pt idx="32040">5</cx:pt>
          <cx:pt idx="32041">5</cx:pt>
          <cx:pt idx="32042">5</cx:pt>
          <cx:pt idx="32043">5</cx:pt>
          <cx:pt idx="32044">5</cx:pt>
          <cx:pt idx="32045">5</cx:pt>
          <cx:pt idx="32046">5</cx:pt>
          <cx:pt idx="32047">5</cx:pt>
          <cx:pt idx="32048">5</cx:pt>
          <cx:pt idx="32049">5</cx:pt>
          <cx:pt idx="32050">5</cx:pt>
          <cx:pt idx="32051">5</cx:pt>
          <cx:pt idx="32052">5</cx:pt>
          <cx:pt idx="32053">5</cx:pt>
          <cx:pt idx="32054">5</cx:pt>
          <cx:pt idx="32055">5</cx:pt>
          <cx:pt idx="32056">5</cx:pt>
          <cx:pt idx="32057">5</cx:pt>
          <cx:pt idx="32058">5</cx:pt>
          <cx:pt idx="32059">5</cx:pt>
          <cx:pt idx="32060">5</cx:pt>
          <cx:pt idx="32061">5</cx:pt>
          <cx:pt idx="32062">5</cx:pt>
          <cx:pt idx="32063">5</cx:pt>
          <cx:pt idx="32064">5</cx:pt>
          <cx:pt idx="32065">5</cx:pt>
          <cx:pt idx="32066">5</cx:pt>
          <cx:pt idx="32067">5</cx:pt>
          <cx:pt idx="32068">5</cx:pt>
          <cx:pt idx="32069">5</cx:pt>
          <cx:pt idx="32070">5</cx:pt>
          <cx:pt idx="32071">5</cx:pt>
          <cx:pt idx="32072">5</cx:pt>
          <cx:pt idx="32073">5</cx:pt>
          <cx:pt idx="32074">5</cx:pt>
          <cx:pt idx="32075">5</cx:pt>
          <cx:pt idx="32076">5</cx:pt>
          <cx:pt idx="32077">5</cx:pt>
          <cx:pt idx="32078">5</cx:pt>
          <cx:pt idx="32079">5</cx:pt>
          <cx:pt idx="32080">5</cx:pt>
          <cx:pt idx="32081">5</cx:pt>
          <cx:pt idx="32082">5</cx:pt>
          <cx:pt idx="32083">5</cx:pt>
          <cx:pt idx="32084">5</cx:pt>
          <cx:pt idx="32085">5</cx:pt>
          <cx:pt idx="32086">5</cx:pt>
          <cx:pt idx="32087">5</cx:pt>
          <cx:pt idx="32088">5</cx:pt>
          <cx:pt idx="32089">5</cx:pt>
          <cx:pt idx="32090">5</cx:pt>
          <cx:pt idx="32091">5</cx:pt>
          <cx:pt idx="32092">5</cx:pt>
          <cx:pt idx="32093">5</cx:pt>
          <cx:pt idx="32094">5</cx:pt>
          <cx:pt idx="32095">5</cx:pt>
          <cx:pt idx="32096">5</cx:pt>
          <cx:pt idx="32097">5</cx:pt>
          <cx:pt idx="32098">5</cx:pt>
          <cx:pt idx="32099">5</cx:pt>
          <cx:pt idx="32100">5</cx:pt>
          <cx:pt idx="32101">5</cx:pt>
          <cx:pt idx="32102">5</cx:pt>
          <cx:pt idx="32103">5</cx:pt>
          <cx:pt idx="32104">5</cx:pt>
          <cx:pt idx="32105">5</cx:pt>
          <cx:pt idx="32106">5</cx:pt>
          <cx:pt idx="32107">5</cx:pt>
          <cx:pt idx="32108">5</cx:pt>
          <cx:pt idx="32109">5</cx:pt>
          <cx:pt idx="32110">5</cx:pt>
          <cx:pt idx="32111">5</cx:pt>
          <cx:pt idx="32112">5</cx:pt>
          <cx:pt idx="32113">5</cx:pt>
          <cx:pt idx="32114">5</cx:pt>
          <cx:pt idx="32115">5</cx:pt>
          <cx:pt idx="32116">5</cx:pt>
          <cx:pt idx="32117">5</cx:pt>
          <cx:pt idx="32118">5</cx:pt>
          <cx:pt idx="32119">5</cx:pt>
          <cx:pt idx="32120">5</cx:pt>
          <cx:pt idx="32121">5</cx:pt>
          <cx:pt idx="32122">5</cx:pt>
          <cx:pt idx="32123">5</cx:pt>
          <cx:pt idx="32124">5</cx:pt>
          <cx:pt idx="32125">5</cx:pt>
          <cx:pt idx="32126">5</cx:pt>
          <cx:pt idx="32127">5</cx:pt>
          <cx:pt idx="32128">5</cx:pt>
          <cx:pt idx="32129">5</cx:pt>
          <cx:pt idx="32130">5</cx:pt>
          <cx:pt idx="32131">5</cx:pt>
          <cx:pt idx="32132">5</cx:pt>
          <cx:pt idx="32133">5</cx:pt>
          <cx:pt idx="32134">5</cx:pt>
          <cx:pt idx="32135">5</cx:pt>
          <cx:pt idx="32136">5</cx:pt>
          <cx:pt idx="32137">5</cx:pt>
          <cx:pt idx="32138">5</cx:pt>
          <cx:pt idx="32139">5</cx:pt>
          <cx:pt idx="32140">5</cx:pt>
          <cx:pt idx="32141">5</cx:pt>
          <cx:pt idx="32142">5</cx:pt>
          <cx:pt idx="32143">5</cx:pt>
          <cx:pt idx="32144">5</cx:pt>
          <cx:pt idx="32145">5</cx:pt>
          <cx:pt idx="32146">5</cx:pt>
          <cx:pt idx="32147">5</cx:pt>
          <cx:pt idx="32148">5</cx:pt>
          <cx:pt idx="32149">5</cx:pt>
          <cx:pt idx="32150">5</cx:pt>
          <cx:pt idx="32151">5</cx:pt>
          <cx:pt idx="32152">5</cx:pt>
          <cx:pt idx="32153">5</cx:pt>
          <cx:pt idx="32154">5</cx:pt>
          <cx:pt idx="32155">5</cx:pt>
          <cx:pt idx="32156">5</cx:pt>
          <cx:pt idx="32157">5</cx:pt>
          <cx:pt idx="32158">5</cx:pt>
          <cx:pt idx="32159">5</cx:pt>
          <cx:pt idx="32160">5</cx:pt>
          <cx:pt idx="32161">5</cx:pt>
          <cx:pt idx="32162">5</cx:pt>
          <cx:pt idx="32163">5</cx:pt>
          <cx:pt idx="32164">5</cx:pt>
          <cx:pt idx="32165">5</cx:pt>
          <cx:pt idx="32166">5</cx:pt>
          <cx:pt idx="32167">5</cx:pt>
          <cx:pt idx="32168">5</cx:pt>
          <cx:pt idx="32169">5</cx:pt>
          <cx:pt idx="32170">5</cx:pt>
          <cx:pt idx="32171">5</cx:pt>
          <cx:pt idx="32172">5</cx:pt>
          <cx:pt idx="32173">5</cx:pt>
          <cx:pt idx="32174">5</cx:pt>
          <cx:pt idx="32175">5</cx:pt>
          <cx:pt idx="32176">5</cx:pt>
          <cx:pt idx="32177">5</cx:pt>
          <cx:pt idx="32178">5</cx:pt>
          <cx:pt idx="32179">5</cx:pt>
          <cx:pt idx="32180">5</cx:pt>
          <cx:pt idx="32181">5</cx:pt>
          <cx:pt idx="32182">5</cx:pt>
          <cx:pt idx="32183">5</cx:pt>
          <cx:pt idx="32184">5</cx:pt>
          <cx:pt idx="32185">5</cx:pt>
          <cx:pt idx="32186">5</cx:pt>
          <cx:pt idx="32187">5</cx:pt>
          <cx:pt idx="32188">5</cx:pt>
          <cx:pt idx="32189">5</cx:pt>
          <cx:pt idx="32190">5</cx:pt>
          <cx:pt idx="32191">5</cx:pt>
          <cx:pt idx="32192">5</cx:pt>
          <cx:pt idx="32193">5</cx:pt>
          <cx:pt idx="32194">5</cx:pt>
          <cx:pt idx="32195">5</cx:pt>
          <cx:pt idx="32196">5</cx:pt>
          <cx:pt idx="32197">5</cx:pt>
          <cx:pt idx="32198">5</cx:pt>
          <cx:pt idx="32199">5</cx:pt>
          <cx:pt idx="32200">5</cx:pt>
          <cx:pt idx="32201">5</cx:pt>
          <cx:pt idx="32202">5</cx:pt>
          <cx:pt idx="32203">5</cx:pt>
          <cx:pt idx="32204">5</cx:pt>
          <cx:pt idx="32205">5</cx:pt>
          <cx:pt idx="32206">5</cx:pt>
          <cx:pt idx="32207">5</cx:pt>
          <cx:pt idx="32208">5</cx:pt>
          <cx:pt idx="32209">5</cx:pt>
          <cx:pt idx="32210">5</cx:pt>
          <cx:pt idx="32211">5</cx:pt>
          <cx:pt idx="32212">5</cx:pt>
          <cx:pt idx="32213">5</cx:pt>
          <cx:pt idx="32214">5</cx:pt>
          <cx:pt idx="32215">5</cx:pt>
          <cx:pt idx="32216">5</cx:pt>
          <cx:pt idx="32217">5</cx:pt>
          <cx:pt idx="32218">5</cx:pt>
          <cx:pt idx="32219">5</cx:pt>
          <cx:pt idx="32220">5</cx:pt>
          <cx:pt idx="32221">5</cx:pt>
          <cx:pt idx="32222">5</cx:pt>
          <cx:pt idx="32223">5</cx:pt>
          <cx:pt idx="32224">5</cx:pt>
          <cx:pt idx="32225">5</cx:pt>
          <cx:pt idx="32226">5</cx:pt>
          <cx:pt idx="32227">5</cx:pt>
          <cx:pt idx="32228">5</cx:pt>
          <cx:pt idx="32229">5</cx:pt>
          <cx:pt idx="32230">5</cx:pt>
          <cx:pt idx="32231">5</cx:pt>
          <cx:pt idx="32232">5</cx:pt>
          <cx:pt idx="32233">5</cx:pt>
          <cx:pt idx="32234">5</cx:pt>
          <cx:pt idx="32235">5</cx:pt>
          <cx:pt idx="32236">5</cx:pt>
          <cx:pt idx="32237">5</cx:pt>
          <cx:pt idx="32238">5</cx:pt>
          <cx:pt idx="32239">5</cx:pt>
          <cx:pt idx="32240">5</cx:pt>
          <cx:pt idx="32241">5</cx:pt>
          <cx:pt idx="32242">5</cx:pt>
          <cx:pt idx="32243">5</cx:pt>
          <cx:pt idx="32244">5</cx:pt>
          <cx:pt idx="32245">5</cx:pt>
          <cx:pt idx="32246">5</cx:pt>
          <cx:pt idx="32247">5</cx:pt>
          <cx:pt idx="32248">5</cx:pt>
          <cx:pt idx="32249">5</cx:pt>
          <cx:pt idx="32250">5</cx:pt>
          <cx:pt idx="32251">5</cx:pt>
          <cx:pt idx="32252">5</cx:pt>
          <cx:pt idx="32253">5</cx:pt>
          <cx:pt idx="32254">5</cx:pt>
          <cx:pt idx="32255">5</cx:pt>
          <cx:pt idx="32256">5</cx:pt>
          <cx:pt idx="32257">5</cx:pt>
          <cx:pt idx="32258">5</cx:pt>
          <cx:pt idx="32259">5</cx:pt>
          <cx:pt idx="32260">5</cx:pt>
          <cx:pt idx="32261">5</cx:pt>
          <cx:pt idx="32262">5</cx:pt>
          <cx:pt idx="32263">5</cx:pt>
          <cx:pt idx="32264">5</cx:pt>
          <cx:pt idx="32265">5</cx:pt>
          <cx:pt idx="32266">5</cx:pt>
          <cx:pt idx="32267">5</cx:pt>
          <cx:pt idx="32268">5</cx:pt>
          <cx:pt idx="32269">5</cx:pt>
          <cx:pt idx="32270">5</cx:pt>
          <cx:pt idx="32271">5</cx:pt>
          <cx:pt idx="32272">5</cx:pt>
          <cx:pt idx="32273">5</cx:pt>
          <cx:pt idx="32274">5</cx:pt>
          <cx:pt idx="32275">5</cx:pt>
          <cx:pt idx="32276">5</cx:pt>
          <cx:pt idx="32277">5</cx:pt>
          <cx:pt idx="32278">5</cx:pt>
          <cx:pt idx="32279">5</cx:pt>
          <cx:pt idx="32280">5</cx:pt>
          <cx:pt idx="32281">5</cx:pt>
          <cx:pt idx="32282">5</cx:pt>
          <cx:pt idx="32283">5</cx:pt>
          <cx:pt idx="32284">5</cx:pt>
          <cx:pt idx="32285">5</cx:pt>
          <cx:pt idx="32286">5</cx:pt>
          <cx:pt idx="32287">5</cx:pt>
          <cx:pt idx="32288">5</cx:pt>
          <cx:pt idx="32289">5</cx:pt>
          <cx:pt idx="32290">5</cx:pt>
          <cx:pt idx="32291">5</cx:pt>
          <cx:pt idx="32292">5</cx:pt>
          <cx:pt idx="32293">5</cx:pt>
          <cx:pt idx="32294">5</cx:pt>
          <cx:pt idx="32295">5</cx:pt>
          <cx:pt idx="32296">5</cx:pt>
          <cx:pt idx="32297">5</cx:pt>
          <cx:pt idx="32298">5</cx:pt>
          <cx:pt idx="32299">5</cx:pt>
          <cx:pt idx="32300">5</cx:pt>
          <cx:pt idx="32301">5</cx:pt>
          <cx:pt idx="32302">5</cx:pt>
          <cx:pt idx="32303">5</cx:pt>
          <cx:pt idx="32304">5</cx:pt>
          <cx:pt idx="32305">5</cx:pt>
          <cx:pt idx="32306">5</cx:pt>
          <cx:pt idx="32307">5</cx:pt>
          <cx:pt idx="32308">5</cx:pt>
          <cx:pt idx="32309">5</cx:pt>
          <cx:pt idx="32310">5</cx:pt>
          <cx:pt idx="32311">5</cx:pt>
          <cx:pt idx="32312">5</cx:pt>
          <cx:pt idx="32313">5</cx:pt>
          <cx:pt idx="32314">5</cx:pt>
          <cx:pt idx="32315">5</cx:pt>
          <cx:pt idx="32316">5</cx:pt>
          <cx:pt idx="32317">5</cx:pt>
          <cx:pt idx="32318">5</cx:pt>
          <cx:pt idx="32319">5</cx:pt>
          <cx:pt idx="32320">5</cx:pt>
          <cx:pt idx="32321">5</cx:pt>
          <cx:pt idx="32322">5</cx:pt>
          <cx:pt idx="32323">5</cx:pt>
          <cx:pt idx="32324">5</cx:pt>
          <cx:pt idx="32325">5</cx:pt>
          <cx:pt idx="32326">5</cx:pt>
          <cx:pt idx="32327">5</cx:pt>
          <cx:pt idx="32328">5</cx:pt>
          <cx:pt idx="32329">5</cx:pt>
          <cx:pt idx="32330">5</cx:pt>
          <cx:pt idx="32331">5</cx:pt>
          <cx:pt idx="32332">5</cx:pt>
          <cx:pt idx="32333">5</cx:pt>
          <cx:pt idx="32334">5</cx:pt>
          <cx:pt idx="32335">5</cx:pt>
          <cx:pt idx="32336">5</cx:pt>
          <cx:pt idx="32337">5</cx:pt>
          <cx:pt idx="32338">5</cx:pt>
          <cx:pt idx="32339">5</cx:pt>
          <cx:pt idx="32340">5</cx:pt>
          <cx:pt idx="32341">5</cx:pt>
          <cx:pt idx="32342">5</cx:pt>
          <cx:pt idx="32343">5</cx:pt>
          <cx:pt idx="32344">5</cx:pt>
          <cx:pt idx="32345">5</cx:pt>
          <cx:pt idx="32346">5</cx:pt>
          <cx:pt idx="32347">5</cx:pt>
          <cx:pt idx="32348">5</cx:pt>
          <cx:pt idx="32349">5</cx:pt>
          <cx:pt idx="32350">5</cx:pt>
          <cx:pt idx="32351">5</cx:pt>
          <cx:pt idx="32352">5</cx:pt>
          <cx:pt idx="32353">5</cx:pt>
          <cx:pt idx="32354">5</cx:pt>
          <cx:pt idx="32355">5</cx:pt>
          <cx:pt idx="32356">5</cx:pt>
          <cx:pt idx="32357">5</cx:pt>
          <cx:pt idx="32358">5</cx:pt>
          <cx:pt idx="32359">5</cx:pt>
          <cx:pt idx="32360">5</cx:pt>
          <cx:pt idx="32361">5</cx:pt>
          <cx:pt idx="32362">5</cx:pt>
          <cx:pt idx="32363">5</cx:pt>
          <cx:pt idx="32364">5</cx:pt>
          <cx:pt idx="32365">5</cx:pt>
          <cx:pt idx="32366">5</cx:pt>
          <cx:pt idx="32367">5</cx:pt>
          <cx:pt idx="32368">5</cx:pt>
          <cx:pt idx="32369">5</cx:pt>
          <cx:pt idx="32370">5</cx:pt>
          <cx:pt idx="32371">5</cx:pt>
          <cx:pt idx="32372">5</cx:pt>
          <cx:pt idx="32373">5</cx:pt>
          <cx:pt idx="32374">5</cx:pt>
          <cx:pt idx="32375">5</cx:pt>
          <cx:pt idx="32376">5</cx:pt>
          <cx:pt idx="32377">5</cx:pt>
          <cx:pt idx="32378">5</cx:pt>
          <cx:pt idx="32379">5</cx:pt>
          <cx:pt idx="32380">5</cx:pt>
          <cx:pt idx="32381">5</cx:pt>
          <cx:pt idx="32382">5</cx:pt>
          <cx:pt idx="32383">5</cx:pt>
          <cx:pt idx="32384">5</cx:pt>
          <cx:pt idx="32385">5</cx:pt>
          <cx:pt idx="32386">5</cx:pt>
          <cx:pt idx="32387">5</cx:pt>
          <cx:pt idx="32388">5</cx:pt>
          <cx:pt idx="32389">5</cx:pt>
          <cx:pt idx="32390">5</cx:pt>
          <cx:pt idx="32391">5</cx:pt>
          <cx:pt idx="32392">5</cx:pt>
          <cx:pt idx="32393">5</cx:pt>
          <cx:pt idx="32394">5</cx:pt>
          <cx:pt idx="32395">5</cx:pt>
          <cx:pt idx="32396">5</cx:pt>
          <cx:pt idx="32397">5</cx:pt>
          <cx:pt idx="32398">5</cx:pt>
          <cx:pt idx="32399">5</cx:pt>
          <cx:pt idx="32400">5</cx:pt>
          <cx:pt idx="32401">5</cx:pt>
          <cx:pt idx="32402">5</cx:pt>
          <cx:pt idx="32403">5</cx:pt>
          <cx:pt idx="32404">5</cx:pt>
          <cx:pt idx="32405">5</cx:pt>
          <cx:pt idx="32406">5</cx:pt>
          <cx:pt idx="32407">5</cx:pt>
          <cx:pt idx="32408">5</cx:pt>
          <cx:pt idx="32409">5</cx:pt>
          <cx:pt idx="32410">5</cx:pt>
          <cx:pt idx="32411">5</cx:pt>
          <cx:pt idx="32412">5</cx:pt>
          <cx:pt idx="32413">5</cx:pt>
          <cx:pt idx="32414">5</cx:pt>
          <cx:pt idx="32415">5</cx:pt>
          <cx:pt idx="32416">5</cx:pt>
          <cx:pt idx="32417">5</cx:pt>
          <cx:pt idx="32418">5</cx:pt>
          <cx:pt idx="32419">5</cx:pt>
          <cx:pt idx="32420">5</cx:pt>
          <cx:pt idx="32421">5</cx:pt>
          <cx:pt idx="32422">5</cx:pt>
          <cx:pt idx="32423">5</cx:pt>
          <cx:pt idx="32424">5</cx:pt>
          <cx:pt idx="32425">5</cx:pt>
          <cx:pt idx="32426">5</cx:pt>
          <cx:pt idx="32427">5</cx:pt>
          <cx:pt idx="32428">5</cx:pt>
          <cx:pt idx="32429">5</cx:pt>
          <cx:pt idx="32430">5</cx:pt>
          <cx:pt idx="32431">5</cx:pt>
          <cx:pt idx="32432">5</cx:pt>
          <cx:pt idx="32433">5</cx:pt>
          <cx:pt idx="32434">5</cx:pt>
          <cx:pt idx="32435">5</cx:pt>
          <cx:pt idx="32436">5</cx:pt>
          <cx:pt idx="32437">5</cx:pt>
          <cx:pt idx="32438">5</cx:pt>
          <cx:pt idx="32439">5</cx:pt>
          <cx:pt idx="32440">5</cx:pt>
          <cx:pt idx="32441">5</cx:pt>
          <cx:pt idx="32442">5</cx:pt>
          <cx:pt idx="32443">5</cx:pt>
          <cx:pt idx="32444">5</cx:pt>
          <cx:pt idx="32445">5</cx:pt>
          <cx:pt idx="32446">5</cx:pt>
          <cx:pt idx="32447">5</cx:pt>
          <cx:pt idx="32448">5</cx:pt>
          <cx:pt idx="32449">5</cx:pt>
          <cx:pt idx="32450">5</cx:pt>
          <cx:pt idx="32451">5</cx:pt>
          <cx:pt idx="32452">5</cx:pt>
          <cx:pt idx="32453">5</cx:pt>
          <cx:pt idx="32454">5</cx:pt>
          <cx:pt idx="32455">5</cx:pt>
          <cx:pt idx="32456">5</cx:pt>
          <cx:pt idx="32457">5</cx:pt>
          <cx:pt idx="32458">5</cx:pt>
          <cx:pt idx="32459">5</cx:pt>
          <cx:pt idx="32460">5</cx:pt>
          <cx:pt idx="32461">5</cx:pt>
          <cx:pt idx="32462">5</cx:pt>
          <cx:pt idx="32463">5</cx:pt>
          <cx:pt idx="32464">5</cx:pt>
          <cx:pt idx="32465">5</cx:pt>
          <cx:pt idx="32466">5</cx:pt>
          <cx:pt idx="32467">5</cx:pt>
          <cx:pt idx="32468">5</cx:pt>
          <cx:pt idx="32469">5</cx:pt>
          <cx:pt idx="32470">5</cx:pt>
          <cx:pt idx="32471">5</cx:pt>
          <cx:pt idx="32472">5</cx:pt>
          <cx:pt idx="32473">5</cx:pt>
          <cx:pt idx="32474">5</cx:pt>
          <cx:pt idx="32475">5</cx:pt>
          <cx:pt idx="32476">5</cx:pt>
          <cx:pt idx="32477">5</cx:pt>
          <cx:pt idx="32478">5</cx:pt>
          <cx:pt idx="32479">5</cx:pt>
          <cx:pt idx="32480">5</cx:pt>
          <cx:pt idx="32481">5</cx:pt>
          <cx:pt idx="32482">5</cx:pt>
          <cx:pt idx="32483">5</cx:pt>
          <cx:pt idx="32484">5</cx:pt>
          <cx:pt idx="32485">5</cx:pt>
          <cx:pt idx="32486">5</cx:pt>
          <cx:pt idx="32487">5</cx:pt>
          <cx:pt idx="32488">5</cx:pt>
          <cx:pt idx="32489">5</cx:pt>
          <cx:pt idx="32490">5</cx:pt>
          <cx:pt idx="32491">5</cx:pt>
          <cx:pt idx="32492">5</cx:pt>
          <cx:pt idx="32493">5</cx:pt>
          <cx:pt idx="32494">5</cx:pt>
          <cx:pt idx="32495">5</cx:pt>
          <cx:pt idx="32496">5</cx:pt>
          <cx:pt idx="32497">5</cx:pt>
          <cx:pt idx="32498">5</cx:pt>
          <cx:pt idx="32499">5</cx:pt>
          <cx:pt idx="32500">5</cx:pt>
          <cx:pt idx="32501">5</cx:pt>
          <cx:pt idx="32502">5</cx:pt>
          <cx:pt idx="32503">5</cx:pt>
          <cx:pt idx="32504">5</cx:pt>
          <cx:pt idx="32505">5</cx:pt>
          <cx:pt idx="32506">5</cx:pt>
          <cx:pt idx="32507">5</cx:pt>
          <cx:pt idx="32508">5</cx:pt>
          <cx:pt idx="32509">5</cx:pt>
          <cx:pt idx="32510">5</cx:pt>
          <cx:pt idx="32511">5</cx:pt>
          <cx:pt idx="32512">5</cx:pt>
          <cx:pt idx="32513">5</cx:pt>
          <cx:pt idx="32514">5</cx:pt>
          <cx:pt idx="32515">5</cx:pt>
          <cx:pt idx="32516">5</cx:pt>
          <cx:pt idx="32517">5</cx:pt>
          <cx:pt idx="32518">5</cx:pt>
          <cx:pt idx="32519">5</cx:pt>
          <cx:pt idx="32520">5</cx:pt>
          <cx:pt idx="32521">5</cx:pt>
          <cx:pt idx="32522">5</cx:pt>
          <cx:pt idx="32523">5</cx:pt>
          <cx:pt idx="32524">5</cx:pt>
          <cx:pt idx="32525">5</cx:pt>
          <cx:pt idx="32526">5</cx:pt>
          <cx:pt idx="32527">5</cx:pt>
          <cx:pt idx="32528">5</cx:pt>
          <cx:pt idx="32529">5</cx:pt>
          <cx:pt idx="32530">5</cx:pt>
          <cx:pt idx="32531">5</cx:pt>
          <cx:pt idx="32532">5</cx:pt>
          <cx:pt idx="32533">5</cx:pt>
          <cx:pt idx="32534">5</cx:pt>
          <cx:pt idx="32535">5</cx:pt>
          <cx:pt idx="32536">5</cx:pt>
          <cx:pt idx="32537">5</cx:pt>
          <cx:pt idx="32538">5</cx:pt>
          <cx:pt idx="32539">5</cx:pt>
          <cx:pt idx="32540">5</cx:pt>
          <cx:pt idx="32541">5</cx:pt>
          <cx:pt idx="32542">5</cx:pt>
          <cx:pt idx="32543">5</cx:pt>
          <cx:pt idx="32544">5</cx:pt>
          <cx:pt idx="32545">5</cx:pt>
          <cx:pt idx="32546">5</cx:pt>
          <cx:pt idx="32547">5</cx:pt>
          <cx:pt idx="32548">5</cx:pt>
          <cx:pt idx="32549">5</cx:pt>
          <cx:pt idx="32550">5</cx:pt>
          <cx:pt idx="32551">5</cx:pt>
          <cx:pt idx="32552">5</cx:pt>
          <cx:pt idx="32553">5</cx:pt>
          <cx:pt idx="32554">5</cx:pt>
          <cx:pt idx="32555">5</cx:pt>
          <cx:pt idx="32556">5</cx:pt>
          <cx:pt idx="32557">5</cx:pt>
          <cx:pt idx="32558">5</cx:pt>
          <cx:pt idx="32559">5</cx:pt>
          <cx:pt idx="32560">5</cx:pt>
          <cx:pt idx="32561">5</cx:pt>
          <cx:pt idx="32562">5</cx:pt>
          <cx:pt idx="32563">5</cx:pt>
          <cx:pt idx="32564">5</cx:pt>
          <cx:pt idx="32565">5</cx:pt>
          <cx:pt idx="32566">5</cx:pt>
          <cx:pt idx="32567">5</cx:pt>
          <cx:pt idx="32568">5</cx:pt>
          <cx:pt idx="32569">5</cx:pt>
          <cx:pt idx="32570">5</cx:pt>
          <cx:pt idx="32571">5</cx:pt>
          <cx:pt idx="32572">5</cx:pt>
          <cx:pt idx="32573">5</cx:pt>
          <cx:pt idx="32574">5</cx:pt>
          <cx:pt idx="32575">5</cx:pt>
          <cx:pt idx="32576">5</cx:pt>
          <cx:pt idx="32577">5</cx:pt>
          <cx:pt idx="32578">5</cx:pt>
          <cx:pt idx="32579">5</cx:pt>
          <cx:pt idx="32580">5</cx:pt>
          <cx:pt idx="32581">5</cx:pt>
          <cx:pt idx="32582">5</cx:pt>
          <cx:pt idx="32583">5</cx:pt>
          <cx:pt idx="32584">5</cx:pt>
          <cx:pt idx="32585">5</cx:pt>
          <cx:pt idx="32586">5</cx:pt>
          <cx:pt idx="32587">5</cx:pt>
          <cx:pt idx="32588">5</cx:pt>
          <cx:pt idx="32589">5</cx:pt>
          <cx:pt idx="32590">5</cx:pt>
          <cx:pt idx="32591">5</cx:pt>
          <cx:pt idx="32592">5</cx:pt>
          <cx:pt idx="32593">5</cx:pt>
          <cx:pt idx="32594">5</cx:pt>
          <cx:pt idx="32595">5</cx:pt>
          <cx:pt idx="32596">5</cx:pt>
          <cx:pt idx="32597">5</cx:pt>
          <cx:pt idx="32598">5</cx:pt>
          <cx:pt idx="32599">5</cx:pt>
          <cx:pt idx="32600">5</cx:pt>
          <cx:pt idx="32601">5</cx:pt>
          <cx:pt idx="32602">5</cx:pt>
          <cx:pt idx="32603">5</cx:pt>
          <cx:pt idx="32604">5</cx:pt>
          <cx:pt idx="32605">5</cx:pt>
          <cx:pt idx="32606">5</cx:pt>
          <cx:pt idx="32607">5</cx:pt>
          <cx:pt idx="32608">5</cx:pt>
          <cx:pt idx="32609">5</cx:pt>
          <cx:pt idx="32610">5</cx:pt>
          <cx:pt idx="32611">5</cx:pt>
          <cx:pt idx="32612">5</cx:pt>
          <cx:pt idx="32613">5</cx:pt>
          <cx:pt idx="32614">5</cx:pt>
          <cx:pt idx="32615">5</cx:pt>
          <cx:pt idx="32616">5</cx:pt>
          <cx:pt idx="32617">5</cx:pt>
          <cx:pt idx="32618">5</cx:pt>
          <cx:pt idx="32619">5</cx:pt>
          <cx:pt idx="32620">5</cx:pt>
          <cx:pt idx="32621">5</cx:pt>
          <cx:pt idx="32622">5</cx:pt>
          <cx:pt idx="32623">5</cx:pt>
          <cx:pt idx="32624">5</cx:pt>
          <cx:pt idx="32625">5</cx:pt>
          <cx:pt idx="32626">5</cx:pt>
          <cx:pt idx="32627">5</cx:pt>
          <cx:pt idx="32628">5</cx:pt>
          <cx:pt idx="32629">5</cx:pt>
          <cx:pt idx="32630">5</cx:pt>
          <cx:pt idx="32631">5</cx:pt>
          <cx:pt idx="32632">5</cx:pt>
          <cx:pt idx="32633">5</cx:pt>
          <cx:pt idx="32634">5</cx:pt>
          <cx:pt idx="32635">5</cx:pt>
          <cx:pt idx="32636">5</cx:pt>
          <cx:pt idx="32637">5</cx:pt>
          <cx:pt idx="32638">5</cx:pt>
          <cx:pt idx="32639">5</cx:pt>
          <cx:pt idx="32640">5</cx:pt>
          <cx:pt idx="32641">5</cx:pt>
          <cx:pt idx="32642">5</cx:pt>
          <cx:pt idx="32643">5</cx:pt>
          <cx:pt idx="32644">5</cx:pt>
          <cx:pt idx="32645">5</cx:pt>
          <cx:pt idx="32646">5</cx:pt>
          <cx:pt idx="32647">5</cx:pt>
          <cx:pt idx="32648">5</cx:pt>
          <cx:pt idx="32649">5</cx:pt>
          <cx:pt idx="32650">5</cx:pt>
          <cx:pt idx="32651">5</cx:pt>
          <cx:pt idx="32652">5</cx:pt>
          <cx:pt idx="32653">5</cx:pt>
          <cx:pt idx="32654">5</cx:pt>
          <cx:pt idx="32655">5</cx:pt>
          <cx:pt idx="32656">5</cx:pt>
          <cx:pt idx="32657">5</cx:pt>
          <cx:pt idx="32658">5</cx:pt>
          <cx:pt idx="32659">5</cx:pt>
          <cx:pt idx="32660">5</cx:pt>
          <cx:pt idx="32661">5</cx:pt>
          <cx:pt idx="32662">5</cx:pt>
          <cx:pt idx="32663">5</cx:pt>
          <cx:pt idx="32664">5</cx:pt>
          <cx:pt idx="32665">5</cx:pt>
          <cx:pt idx="32666">5</cx:pt>
          <cx:pt idx="32667">5</cx:pt>
          <cx:pt idx="32668">5</cx:pt>
          <cx:pt idx="32669">5</cx:pt>
          <cx:pt idx="32670">5</cx:pt>
          <cx:pt idx="32671">5</cx:pt>
          <cx:pt idx="32672">5</cx:pt>
          <cx:pt idx="32673">5</cx:pt>
          <cx:pt idx="32674">5</cx:pt>
          <cx:pt idx="32675">5</cx:pt>
          <cx:pt idx="32676">5</cx:pt>
          <cx:pt idx="32677">5</cx:pt>
          <cx:pt idx="32678">5</cx:pt>
          <cx:pt idx="32679">5</cx:pt>
          <cx:pt idx="32680">5</cx:pt>
          <cx:pt idx="32681">5</cx:pt>
          <cx:pt idx="32682">5</cx:pt>
          <cx:pt idx="32683">5</cx:pt>
          <cx:pt idx="32684">5</cx:pt>
          <cx:pt idx="32685">5</cx:pt>
          <cx:pt idx="32686">5</cx:pt>
          <cx:pt idx="32687">5</cx:pt>
          <cx:pt idx="32688">5</cx:pt>
          <cx:pt idx="32689">5</cx:pt>
          <cx:pt idx="32690">5</cx:pt>
          <cx:pt idx="32691">5</cx:pt>
          <cx:pt idx="32692">5</cx:pt>
          <cx:pt idx="32693">5</cx:pt>
          <cx:pt idx="32694">5</cx:pt>
          <cx:pt idx="32695">5</cx:pt>
          <cx:pt idx="32696">5</cx:pt>
          <cx:pt idx="32697">5</cx:pt>
          <cx:pt idx="32698">5</cx:pt>
          <cx:pt idx="32699">5</cx:pt>
          <cx:pt idx="32700">5</cx:pt>
          <cx:pt idx="32701">5</cx:pt>
          <cx:pt idx="32702">5</cx:pt>
          <cx:pt idx="32703">5</cx:pt>
          <cx:pt idx="32704">5</cx:pt>
          <cx:pt idx="32705">5</cx:pt>
          <cx:pt idx="32706">5</cx:pt>
          <cx:pt idx="32707">5</cx:pt>
          <cx:pt idx="32708">5</cx:pt>
          <cx:pt idx="32709">5</cx:pt>
          <cx:pt idx="32710">5</cx:pt>
          <cx:pt idx="32711">5</cx:pt>
          <cx:pt idx="32712">5</cx:pt>
          <cx:pt idx="32713">5</cx:pt>
          <cx:pt idx="32714">5</cx:pt>
          <cx:pt idx="32715">5</cx:pt>
          <cx:pt idx="32716">5</cx:pt>
          <cx:pt idx="32717">5</cx:pt>
          <cx:pt idx="32718">5</cx:pt>
          <cx:pt idx="32719">5</cx:pt>
          <cx:pt idx="32720">5</cx:pt>
          <cx:pt idx="32721">5</cx:pt>
          <cx:pt idx="32722">5</cx:pt>
          <cx:pt idx="32723">5</cx:pt>
          <cx:pt idx="32724">5</cx:pt>
          <cx:pt idx="32725">5</cx:pt>
          <cx:pt idx="32726">5</cx:pt>
          <cx:pt idx="32727">5</cx:pt>
          <cx:pt idx="32728">5</cx:pt>
          <cx:pt idx="32729">5</cx:pt>
          <cx:pt idx="32730">5</cx:pt>
          <cx:pt idx="32731">5</cx:pt>
          <cx:pt idx="32732">5</cx:pt>
          <cx:pt idx="32733">5</cx:pt>
          <cx:pt idx="32734">5</cx:pt>
          <cx:pt idx="32735">5</cx:pt>
          <cx:pt idx="32736">5</cx:pt>
          <cx:pt idx="32737">5</cx:pt>
          <cx:pt idx="32738">5</cx:pt>
          <cx:pt idx="32739">5</cx:pt>
          <cx:pt idx="32740">5</cx:pt>
          <cx:pt idx="32741">5</cx:pt>
          <cx:pt idx="32742">5</cx:pt>
          <cx:pt idx="32743">5</cx:pt>
          <cx:pt idx="32744">5</cx:pt>
          <cx:pt idx="32745">5</cx:pt>
          <cx:pt idx="32746">5</cx:pt>
          <cx:pt idx="32747">5</cx:pt>
          <cx:pt idx="32748">5</cx:pt>
          <cx:pt idx="32749">5</cx:pt>
          <cx:pt idx="32750">5</cx:pt>
          <cx:pt idx="32751">5</cx:pt>
          <cx:pt idx="32752">5</cx:pt>
          <cx:pt idx="32753">5</cx:pt>
          <cx:pt idx="32754">5</cx:pt>
          <cx:pt idx="32755">5</cx:pt>
          <cx:pt idx="32756">5</cx:pt>
          <cx:pt idx="32757">5</cx:pt>
          <cx:pt idx="32758">5</cx:pt>
          <cx:pt idx="32759">5</cx:pt>
          <cx:pt idx="32760">5</cx:pt>
          <cx:pt idx="32761">5</cx:pt>
          <cx:pt idx="32762">5</cx:pt>
          <cx:pt idx="32763">5</cx:pt>
          <cx:pt idx="32764">5</cx:pt>
          <cx:pt idx="32765">5</cx:pt>
          <cx:pt idx="32766">5</cx:pt>
          <cx:pt idx="32767">5</cx:pt>
          <cx:pt idx="32768">5</cx:pt>
          <cx:pt idx="32769">5</cx:pt>
          <cx:pt idx="32770">5</cx:pt>
          <cx:pt idx="32771">5</cx:pt>
          <cx:pt idx="32772">5</cx:pt>
          <cx:pt idx="32773">5</cx:pt>
          <cx:pt idx="32774">5</cx:pt>
          <cx:pt idx="32775">5</cx:pt>
          <cx:pt idx="32776">5</cx:pt>
          <cx:pt idx="32777">5</cx:pt>
          <cx:pt idx="32778">5</cx:pt>
          <cx:pt idx="32779">5</cx:pt>
          <cx:pt idx="32780">5</cx:pt>
          <cx:pt idx="32781">5</cx:pt>
          <cx:pt idx="32782">5</cx:pt>
          <cx:pt idx="32783">5</cx:pt>
          <cx:pt idx="32784">5</cx:pt>
          <cx:pt idx="32785">5</cx:pt>
          <cx:pt idx="32786">5</cx:pt>
          <cx:pt idx="32787">5</cx:pt>
          <cx:pt idx="32788">5</cx:pt>
          <cx:pt idx="32789">5</cx:pt>
          <cx:pt idx="32790">5</cx:pt>
          <cx:pt idx="32791">5</cx:pt>
          <cx:pt idx="32792">5</cx:pt>
          <cx:pt idx="32793">5</cx:pt>
          <cx:pt idx="32794">5</cx:pt>
          <cx:pt idx="32795">5</cx:pt>
          <cx:pt idx="32796">5</cx:pt>
          <cx:pt idx="32797">5</cx:pt>
          <cx:pt idx="32798">5</cx:pt>
          <cx:pt idx="32799">5</cx:pt>
          <cx:pt idx="32800">5</cx:pt>
          <cx:pt idx="32801">5</cx:pt>
          <cx:pt idx="32802">5</cx:pt>
          <cx:pt idx="32803">5</cx:pt>
          <cx:pt idx="32804">5</cx:pt>
          <cx:pt idx="32805">5</cx:pt>
          <cx:pt idx="32806">5</cx:pt>
          <cx:pt idx="32807">5</cx:pt>
          <cx:pt idx="32808">5</cx:pt>
          <cx:pt idx="32809">5</cx:pt>
          <cx:pt idx="32810">5</cx:pt>
          <cx:pt idx="32811">5</cx:pt>
          <cx:pt idx="32812">5</cx:pt>
          <cx:pt idx="32813">5</cx:pt>
          <cx:pt idx="32814">5</cx:pt>
          <cx:pt idx="32815">5</cx:pt>
          <cx:pt idx="32816">5</cx:pt>
          <cx:pt idx="32817">5</cx:pt>
          <cx:pt idx="32818">5</cx:pt>
          <cx:pt idx="32819">5</cx:pt>
          <cx:pt idx="32820">5</cx:pt>
          <cx:pt idx="32821">5</cx:pt>
          <cx:pt idx="32822">5</cx:pt>
          <cx:pt idx="32823">5</cx:pt>
          <cx:pt idx="32824">5</cx:pt>
          <cx:pt idx="32825">5</cx:pt>
          <cx:pt idx="32826">5</cx:pt>
          <cx:pt idx="32827">5</cx:pt>
          <cx:pt idx="32828">5</cx:pt>
          <cx:pt idx="32829">5</cx:pt>
          <cx:pt idx="32830">5</cx:pt>
          <cx:pt idx="32831">5</cx:pt>
          <cx:pt idx="32832">5</cx:pt>
          <cx:pt idx="32833">5</cx:pt>
          <cx:pt idx="32834">5</cx:pt>
          <cx:pt idx="32835">5</cx:pt>
          <cx:pt idx="32836">5</cx:pt>
          <cx:pt idx="32837">5</cx:pt>
          <cx:pt idx="32838">5</cx:pt>
          <cx:pt idx="32839">5</cx:pt>
          <cx:pt idx="32840">5</cx:pt>
          <cx:pt idx="32841">5</cx:pt>
          <cx:pt idx="32842">5</cx:pt>
          <cx:pt idx="32843">5</cx:pt>
          <cx:pt idx="32844">5</cx:pt>
          <cx:pt idx="32845">5</cx:pt>
          <cx:pt idx="32846">5</cx:pt>
          <cx:pt idx="32847">5</cx:pt>
          <cx:pt idx="32848">5</cx:pt>
          <cx:pt idx="32849">5</cx:pt>
          <cx:pt idx="32850">5</cx:pt>
          <cx:pt idx="32851">5</cx:pt>
          <cx:pt idx="32852">5</cx:pt>
          <cx:pt idx="32853">5</cx:pt>
          <cx:pt idx="32854">5</cx:pt>
          <cx:pt idx="32855">5</cx:pt>
          <cx:pt idx="32856">5</cx:pt>
          <cx:pt idx="32857">5</cx:pt>
          <cx:pt idx="32858">5</cx:pt>
          <cx:pt idx="32859">5</cx:pt>
          <cx:pt idx="32860">5</cx:pt>
          <cx:pt idx="32861">5</cx:pt>
          <cx:pt idx="32862">5</cx:pt>
          <cx:pt idx="32863">5</cx:pt>
          <cx:pt idx="32864">5</cx:pt>
          <cx:pt idx="32865">5</cx:pt>
          <cx:pt idx="32866">5</cx:pt>
          <cx:pt idx="32867">5</cx:pt>
          <cx:pt idx="32868">5</cx:pt>
          <cx:pt idx="32869">5</cx:pt>
          <cx:pt idx="32870">5</cx:pt>
          <cx:pt idx="32871">5</cx:pt>
          <cx:pt idx="32872">5</cx:pt>
          <cx:pt idx="32873">5</cx:pt>
          <cx:pt idx="32874">5</cx:pt>
          <cx:pt idx="32875">5</cx:pt>
          <cx:pt idx="32876">5</cx:pt>
          <cx:pt idx="32877">5</cx:pt>
          <cx:pt idx="32878">5</cx:pt>
          <cx:pt idx="32879">5</cx:pt>
          <cx:pt idx="32880">5</cx:pt>
          <cx:pt idx="32881">5</cx:pt>
          <cx:pt idx="32882">5</cx:pt>
          <cx:pt idx="32883">5</cx:pt>
          <cx:pt idx="32884">5</cx:pt>
          <cx:pt idx="32885">5</cx:pt>
          <cx:pt idx="32886">5</cx:pt>
          <cx:pt idx="32887">5</cx:pt>
          <cx:pt idx="32888">5</cx:pt>
          <cx:pt idx="32889">5</cx:pt>
          <cx:pt idx="32890">5</cx:pt>
          <cx:pt idx="32891">5</cx:pt>
          <cx:pt idx="32892">5</cx:pt>
          <cx:pt idx="32893">5</cx:pt>
          <cx:pt idx="32894">5</cx:pt>
          <cx:pt idx="32895">5</cx:pt>
          <cx:pt idx="32896">5</cx:pt>
          <cx:pt idx="32897">5</cx:pt>
          <cx:pt idx="32898">5</cx:pt>
          <cx:pt idx="32899">5</cx:pt>
          <cx:pt idx="32900">5</cx:pt>
          <cx:pt idx="32901">5</cx:pt>
          <cx:pt idx="32902">5</cx:pt>
          <cx:pt idx="32903">5</cx:pt>
          <cx:pt idx="32904">5</cx:pt>
          <cx:pt idx="32905">5</cx:pt>
          <cx:pt idx="32906">5</cx:pt>
          <cx:pt idx="32907">5</cx:pt>
          <cx:pt idx="32908">5</cx:pt>
          <cx:pt idx="32909">5</cx:pt>
          <cx:pt idx="32910">5</cx:pt>
          <cx:pt idx="32911">5</cx:pt>
          <cx:pt idx="32912">5</cx:pt>
          <cx:pt idx="32913">5</cx:pt>
          <cx:pt idx="32914">5</cx:pt>
          <cx:pt idx="32915">5</cx:pt>
          <cx:pt idx="32916">5</cx:pt>
          <cx:pt idx="32917">5</cx:pt>
          <cx:pt idx="32918">5</cx:pt>
          <cx:pt idx="32919">5</cx:pt>
          <cx:pt idx="32920">5</cx:pt>
          <cx:pt idx="32921">5</cx:pt>
          <cx:pt idx="32922">5</cx:pt>
          <cx:pt idx="32923">5</cx:pt>
          <cx:pt idx="32924">5</cx:pt>
          <cx:pt idx="32925">5</cx:pt>
          <cx:pt idx="32926">5</cx:pt>
          <cx:pt idx="32927">5</cx:pt>
          <cx:pt idx="32928">5</cx:pt>
          <cx:pt idx="32929">5</cx:pt>
          <cx:pt idx="32930">5</cx:pt>
          <cx:pt idx="32931">5</cx:pt>
          <cx:pt idx="32932">5</cx:pt>
          <cx:pt idx="32933">5</cx:pt>
          <cx:pt idx="32934">5</cx:pt>
          <cx:pt idx="32935">5</cx:pt>
          <cx:pt idx="32936">5</cx:pt>
          <cx:pt idx="32937">5</cx:pt>
          <cx:pt idx="32938">5</cx:pt>
          <cx:pt idx="32939">5</cx:pt>
          <cx:pt idx="32940">5</cx:pt>
          <cx:pt idx="32941">5</cx:pt>
          <cx:pt idx="32942">5</cx:pt>
          <cx:pt idx="32943">5</cx:pt>
          <cx:pt idx="32944">5</cx:pt>
          <cx:pt idx="32945">5</cx:pt>
          <cx:pt idx="32946">5</cx:pt>
          <cx:pt idx="32947">5</cx:pt>
          <cx:pt idx="32948">5</cx:pt>
          <cx:pt idx="32949">5</cx:pt>
          <cx:pt idx="32950">5</cx:pt>
          <cx:pt idx="32951">5</cx:pt>
          <cx:pt idx="32952">5</cx:pt>
          <cx:pt idx="32953">5</cx:pt>
          <cx:pt idx="32954">5</cx:pt>
          <cx:pt idx="32955">5</cx:pt>
          <cx:pt idx="32956">5</cx:pt>
          <cx:pt idx="32957">5</cx:pt>
          <cx:pt idx="32958">5</cx:pt>
          <cx:pt idx="32959">5</cx:pt>
          <cx:pt idx="32960">5</cx:pt>
          <cx:pt idx="32961">5</cx:pt>
          <cx:pt idx="32962">5</cx:pt>
          <cx:pt idx="32963">5</cx:pt>
          <cx:pt idx="32964">5</cx:pt>
          <cx:pt idx="32965">5</cx:pt>
          <cx:pt idx="32966">5</cx:pt>
          <cx:pt idx="32967">5</cx:pt>
          <cx:pt idx="32968">5</cx:pt>
          <cx:pt idx="32969">5</cx:pt>
          <cx:pt idx="32970">5</cx:pt>
          <cx:pt idx="32971">5</cx:pt>
          <cx:pt idx="32972">5</cx:pt>
          <cx:pt idx="32973">5</cx:pt>
          <cx:pt idx="32974">5</cx:pt>
          <cx:pt idx="32975">5</cx:pt>
          <cx:pt idx="32976">5</cx:pt>
          <cx:pt idx="32977">5</cx:pt>
          <cx:pt idx="32978">5</cx:pt>
          <cx:pt idx="32979">5</cx:pt>
          <cx:pt idx="32980">5</cx:pt>
          <cx:pt idx="32981">5</cx:pt>
          <cx:pt idx="32982">5</cx:pt>
          <cx:pt idx="32983">5</cx:pt>
          <cx:pt idx="32984">5</cx:pt>
          <cx:pt idx="32985">5</cx:pt>
          <cx:pt idx="32986">5</cx:pt>
          <cx:pt idx="32987">5</cx:pt>
          <cx:pt idx="32988">5</cx:pt>
          <cx:pt idx="32989">5</cx:pt>
          <cx:pt idx="32990">5</cx:pt>
          <cx:pt idx="32991">5</cx:pt>
          <cx:pt idx="32992">5</cx:pt>
          <cx:pt idx="32993">5</cx:pt>
          <cx:pt idx="32994">5</cx:pt>
          <cx:pt idx="32995">5</cx:pt>
          <cx:pt idx="32996">5</cx:pt>
          <cx:pt idx="32997">5</cx:pt>
          <cx:pt idx="32998">5</cx:pt>
          <cx:pt idx="32999">5</cx:pt>
          <cx:pt idx="33000">5</cx:pt>
          <cx:pt idx="33001">5</cx:pt>
          <cx:pt idx="33002">5</cx:pt>
          <cx:pt idx="33003">5</cx:pt>
          <cx:pt idx="33004">5</cx:pt>
          <cx:pt idx="33005">5</cx:pt>
          <cx:pt idx="33006">5</cx:pt>
          <cx:pt idx="33007">5</cx:pt>
          <cx:pt idx="33008">5</cx:pt>
          <cx:pt idx="33009">5</cx:pt>
          <cx:pt idx="33010">5</cx:pt>
          <cx:pt idx="33011">5</cx:pt>
          <cx:pt idx="33012">5</cx:pt>
          <cx:pt idx="33013">5</cx:pt>
          <cx:pt idx="33014">5</cx:pt>
          <cx:pt idx="33015">5</cx:pt>
          <cx:pt idx="33016">5</cx:pt>
          <cx:pt idx="33017">5</cx:pt>
          <cx:pt idx="33018">5</cx:pt>
          <cx:pt idx="33019">5</cx:pt>
          <cx:pt idx="33020">5</cx:pt>
          <cx:pt idx="33021">5</cx:pt>
          <cx:pt idx="33022">5</cx:pt>
          <cx:pt idx="33023">5</cx:pt>
          <cx:pt idx="33024">5</cx:pt>
          <cx:pt idx="33025">5</cx:pt>
          <cx:pt idx="33026">5</cx:pt>
          <cx:pt idx="33027">5</cx:pt>
          <cx:pt idx="33028">5</cx:pt>
          <cx:pt idx="33029">5</cx:pt>
          <cx:pt idx="33030">5</cx:pt>
          <cx:pt idx="33031">5</cx:pt>
          <cx:pt idx="33032">5</cx:pt>
          <cx:pt idx="33033">5</cx:pt>
          <cx:pt idx="33034">5</cx:pt>
          <cx:pt idx="33035">5</cx:pt>
          <cx:pt idx="33036">5</cx:pt>
          <cx:pt idx="33037">5</cx:pt>
          <cx:pt idx="33038">5</cx:pt>
          <cx:pt idx="33039">5</cx:pt>
          <cx:pt idx="33040">5</cx:pt>
          <cx:pt idx="33041">5</cx:pt>
          <cx:pt idx="33042">5</cx:pt>
          <cx:pt idx="33043">5</cx:pt>
          <cx:pt idx="33044">5</cx:pt>
          <cx:pt idx="33045">5</cx:pt>
          <cx:pt idx="33046">5</cx:pt>
          <cx:pt idx="33047">5</cx:pt>
          <cx:pt idx="33048">5</cx:pt>
          <cx:pt idx="33049">5</cx:pt>
          <cx:pt idx="33050">5</cx:pt>
          <cx:pt idx="33051">5</cx:pt>
          <cx:pt idx="33052">5</cx:pt>
          <cx:pt idx="33053">5</cx:pt>
          <cx:pt idx="33054">5</cx:pt>
          <cx:pt idx="33055">5</cx:pt>
          <cx:pt idx="33056">5</cx:pt>
          <cx:pt idx="33057">5</cx:pt>
          <cx:pt idx="33058">5</cx:pt>
          <cx:pt idx="33059">5</cx:pt>
          <cx:pt idx="33060">5</cx:pt>
          <cx:pt idx="33061">5</cx:pt>
          <cx:pt idx="33062">5</cx:pt>
          <cx:pt idx="33063">5</cx:pt>
          <cx:pt idx="33064">5</cx:pt>
          <cx:pt idx="33065">5</cx:pt>
          <cx:pt idx="33066">5</cx:pt>
          <cx:pt idx="33067">5</cx:pt>
          <cx:pt idx="33068">5</cx:pt>
          <cx:pt idx="33069">5</cx:pt>
          <cx:pt idx="33070">5</cx:pt>
          <cx:pt idx="33071">5</cx:pt>
          <cx:pt idx="33072">5</cx:pt>
          <cx:pt idx="33073">5</cx:pt>
          <cx:pt idx="33074">5</cx:pt>
          <cx:pt idx="33075">5</cx:pt>
          <cx:pt idx="33076">5</cx:pt>
          <cx:pt idx="33077">5</cx:pt>
          <cx:pt idx="33078">5</cx:pt>
          <cx:pt idx="33079">5</cx:pt>
          <cx:pt idx="33080">5</cx:pt>
          <cx:pt idx="33081">5</cx:pt>
          <cx:pt idx="33082">5</cx:pt>
          <cx:pt idx="33083">5</cx:pt>
          <cx:pt idx="33084">5</cx:pt>
          <cx:pt idx="33085">5</cx:pt>
          <cx:pt idx="33086">5</cx:pt>
          <cx:pt idx="33087">5</cx:pt>
          <cx:pt idx="33088">5</cx:pt>
          <cx:pt idx="33089">5</cx:pt>
          <cx:pt idx="33090">5</cx:pt>
          <cx:pt idx="33091">5</cx:pt>
          <cx:pt idx="33092">5</cx:pt>
          <cx:pt idx="33093">5</cx:pt>
          <cx:pt idx="33094">5</cx:pt>
          <cx:pt idx="33095">5</cx:pt>
          <cx:pt idx="33096">5</cx:pt>
          <cx:pt idx="33097">5</cx:pt>
          <cx:pt idx="33098">5</cx:pt>
          <cx:pt idx="33099">5</cx:pt>
          <cx:pt idx="33100">5</cx:pt>
          <cx:pt idx="33101">5</cx:pt>
          <cx:pt idx="33102">5</cx:pt>
          <cx:pt idx="33103">5</cx:pt>
          <cx:pt idx="33104">5</cx:pt>
          <cx:pt idx="33105">5</cx:pt>
          <cx:pt idx="33106">5</cx:pt>
          <cx:pt idx="33107">5</cx:pt>
          <cx:pt idx="33108">5</cx:pt>
          <cx:pt idx="33109">5</cx:pt>
          <cx:pt idx="33110">5</cx:pt>
          <cx:pt idx="33111">5</cx:pt>
          <cx:pt idx="33112">5</cx:pt>
          <cx:pt idx="33113">5</cx:pt>
          <cx:pt idx="33114">5</cx:pt>
          <cx:pt idx="33115">5</cx:pt>
          <cx:pt idx="33116">5</cx:pt>
          <cx:pt idx="33117">5</cx:pt>
          <cx:pt idx="33118">5</cx:pt>
          <cx:pt idx="33119">5</cx:pt>
          <cx:pt idx="33120">5</cx:pt>
          <cx:pt idx="33121">5</cx:pt>
          <cx:pt idx="33122">5</cx:pt>
          <cx:pt idx="33123">5</cx:pt>
          <cx:pt idx="33124">5</cx:pt>
          <cx:pt idx="33125">5</cx:pt>
          <cx:pt idx="33126">5</cx:pt>
          <cx:pt idx="33127">5</cx:pt>
          <cx:pt idx="33128">5</cx:pt>
          <cx:pt idx="33129">5</cx:pt>
          <cx:pt idx="33130">5</cx:pt>
          <cx:pt idx="33131">5</cx:pt>
          <cx:pt idx="33132">5</cx:pt>
          <cx:pt idx="33133">5</cx:pt>
          <cx:pt idx="33134">5</cx:pt>
          <cx:pt idx="33135">5</cx:pt>
          <cx:pt idx="33136">5</cx:pt>
          <cx:pt idx="33137">5</cx:pt>
          <cx:pt idx="33138">5</cx:pt>
          <cx:pt idx="33139">5</cx:pt>
          <cx:pt idx="33140">5</cx:pt>
          <cx:pt idx="33141">5</cx:pt>
          <cx:pt idx="33142">5</cx:pt>
          <cx:pt idx="33143">5</cx:pt>
          <cx:pt idx="33144">5</cx:pt>
          <cx:pt idx="33145">5</cx:pt>
          <cx:pt idx="33146">5</cx:pt>
          <cx:pt idx="33147">5</cx:pt>
          <cx:pt idx="33148">5</cx:pt>
          <cx:pt idx="33149">5</cx:pt>
          <cx:pt idx="33150">5</cx:pt>
          <cx:pt idx="33151">5</cx:pt>
          <cx:pt idx="33152">5</cx:pt>
          <cx:pt idx="33153">5</cx:pt>
          <cx:pt idx="33154">5</cx:pt>
          <cx:pt idx="33155">5</cx:pt>
          <cx:pt idx="33156">5</cx:pt>
          <cx:pt idx="33157">5</cx:pt>
          <cx:pt idx="33158">5</cx:pt>
          <cx:pt idx="33159">5</cx:pt>
          <cx:pt idx="33160">5</cx:pt>
          <cx:pt idx="33161">5</cx:pt>
          <cx:pt idx="33162">5</cx:pt>
          <cx:pt idx="33163">5</cx:pt>
          <cx:pt idx="33164">5</cx:pt>
          <cx:pt idx="33165">5</cx:pt>
          <cx:pt idx="33166">5</cx:pt>
          <cx:pt idx="33167">5</cx:pt>
          <cx:pt idx="33168">5</cx:pt>
          <cx:pt idx="33169">5</cx:pt>
          <cx:pt idx="33170">5</cx:pt>
          <cx:pt idx="33171">5</cx:pt>
          <cx:pt idx="33172">5</cx:pt>
          <cx:pt idx="33173">5</cx:pt>
          <cx:pt idx="33174">5</cx:pt>
          <cx:pt idx="33175">5</cx:pt>
          <cx:pt idx="33176">5</cx:pt>
          <cx:pt idx="33177">5</cx:pt>
          <cx:pt idx="33178">5</cx:pt>
          <cx:pt idx="33179">5</cx:pt>
          <cx:pt idx="33180">5</cx:pt>
          <cx:pt idx="33181">5</cx:pt>
          <cx:pt idx="33182">5</cx:pt>
          <cx:pt idx="33183">5</cx:pt>
          <cx:pt idx="33184">5</cx:pt>
          <cx:pt idx="33185">5</cx:pt>
          <cx:pt idx="33186">5</cx:pt>
          <cx:pt idx="33187">5</cx:pt>
          <cx:pt idx="33188">5</cx:pt>
          <cx:pt idx="33189">5</cx:pt>
          <cx:pt idx="33190">5</cx:pt>
          <cx:pt idx="33191">5</cx:pt>
          <cx:pt idx="33192">5</cx:pt>
          <cx:pt idx="33193">5</cx:pt>
          <cx:pt idx="33194">5</cx:pt>
          <cx:pt idx="33195">5</cx:pt>
          <cx:pt idx="33196">5</cx:pt>
          <cx:pt idx="33197">5</cx:pt>
          <cx:pt idx="33198">5</cx:pt>
          <cx:pt idx="33199">5</cx:pt>
          <cx:pt idx="33200">5</cx:pt>
          <cx:pt idx="33201">5</cx:pt>
          <cx:pt idx="33202">5</cx:pt>
          <cx:pt idx="33203">5</cx:pt>
          <cx:pt idx="33204">5</cx:pt>
          <cx:pt idx="33205">5</cx:pt>
          <cx:pt idx="33206">5</cx:pt>
          <cx:pt idx="33207">5</cx:pt>
          <cx:pt idx="33208">5</cx:pt>
          <cx:pt idx="33209">5</cx:pt>
          <cx:pt idx="33210">5</cx:pt>
          <cx:pt idx="33211">5</cx:pt>
          <cx:pt idx="33212">5</cx:pt>
          <cx:pt idx="33213">5</cx:pt>
          <cx:pt idx="33214">5</cx:pt>
          <cx:pt idx="33215">5</cx:pt>
          <cx:pt idx="33216">5</cx:pt>
          <cx:pt idx="33217">5</cx:pt>
          <cx:pt idx="33218">5</cx:pt>
          <cx:pt idx="33219">5</cx:pt>
          <cx:pt idx="33220">5</cx:pt>
          <cx:pt idx="33221">5</cx:pt>
          <cx:pt idx="33222">5</cx:pt>
          <cx:pt idx="33223">5</cx:pt>
          <cx:pt idx="33224">5</cx:pt>
          <cx:pt idx="33225">5</cx:pt>
          <cx:pt idx="33226">5</cx:pt>
          <cx:pt idx="33227">5</cx:pt>
          <cx:pt idx="33228">5</cx:pt>
          <cx:pt idx="33229">5</cx:pt>
          <cx:pt idx="33230">5</cx:pt>
          <cx:pt idx="33231">5</cx:pt>
          <cx:pt idx="33232">5</cx:pt>
          <cx:pt idx="33233">5</cx:pt>
          <cx:pt idx="33234">5</cx:pt>
          <cx:pt idx="33235">5</cx:pt>
          <cx:pt idx="33236">5</cx:pt>
          <cx:pt idx="33237">5</cx:pt>
          <cx:pt idx="33238">5</cx:pt>
          <cx:pt idx="33239">5</cx:pt>
          <cx:pt idx="33240">5</cx:pt>
          <cx:pt idx="33241">5</cx:pt>
          <cx:pt idx="33242">5</cx:pt>
          <cx:pt idx="33243">5</cx:pt>
          <cx:pt idx="33244">5</cx:pt>
          <cx:pt idx="33245">5</cx:pt>
          <cx:pt idx="33246">5</cx:pt>
          <cx:pt idx="33247">5</cx:pt>
          <cx:pt idx="33248">5</cx:pt>
          <cx:pt idx="33249">5</cx:pt>
          <cx:pt idx="33250">5</cx:pt>
          <cx:pt idx="33251">5</cx:pt>
          <cx:pt idx="33252">5</cx:pt>
          <cx:pt idx="33253">5</cx:pt>
          <cx:pt idx="33254">5</cx:pt>
          <cx:pt idx="33255">5</cx:pt>
          <cx:pt idx="33256">5</cx:pt>
          <cx:pt idx="33257">5</cx:pt>
          <cx:pt idx="33258">5</cx:pt>
          <cx:pt idx="33259">5</cx:pt>
          <cx:pt idx="33260">5</cx:pt>
          <cx:pt idx="33261">5</cx:pt>
          <cx:pt idx="33262">5</cx:pt>
          <cx:pt idx="33263">5</cx:pt>
          <cx:pt idx="33264">5</cx:pt>
          <cx:pt idx="33265">5</cx:pt>
          <cx:pt idx="33266">5</cx:pt>
          <cx:pt idx="33267">5</cx:pt>
          <cx:pt idx="33268">5</cx:pt>
          <cx:pt idx="33269">5</cx:pt>
          <cx:pt idx="33270">5</cx:pt>
          <cx:pt idx="33271">5</cx:pt>
          <cx:pt idx="33272">5</cx:pt>
          <cx:pt idx="33273">5</cx:pt>
          <cx:pt idx="33274">5</cx:pt>
          <cx:pt idx="33275">5</cx:pt>
          <cx:pt idx="33276">5</cx:pt>
          <cx:pt idx="33277">5</cx:pt>
          <cx:pt idx="33278">5</cx:pt>
          <cx:pt idx="33279">5</cx:pt>
          <cx:pt idx="33280">5</cx:pt>
          <cx:pt idx="33281">5</cx:pt>
          <cx:pt idx="33282">5</cx:pt>
          <cx:pt idx="33283">5</cx:pt>
          <cx:pt idx="33284">5</cx:pt>
          <cx:pt idx="33285">5</cx:pt>
          <cx:pt idx="33286">5</cx:pt>
          <cx:pt idx="33287">5</cx:pt>
          <cx:pt idx="33288">5</cx:pt>
          <cx:pt idx="33289">5</cx:pt>
          <cx:pt idx="33290">5</cx:pt>
          <cx:pt idx="33291">5</cx:pt>
          <cx:pt idx="33292">5</cx:pt>
          <cx:pt idx="33293">5</cx:pt>
          <cx:pt idx="33294">5</cx:pt>
          <cx:pt idx="33295">5</cx:pt>
          <cx:pt idx="33296">5</cx:pt>
          <cx:pt idx="33297">5</cx:pt>
          <cx:pt idx="33298">5</cx:pt>
          <cx:pt idx="33299">5</cx:pt>
          <cx:pt idx="33300">5</cx:pt>
          <cx:pt idx="33301">5</cx:pt>
          <cx:pt idx="33302">5</cx:pt>
          <cx:pt idx="33303">5</cx:pt>
          <cx:pt idx="33304">5</cx:pt>
          <cx:pt idx="33305">5</cx:pt>
          <cx:pt idx="33306">5</cx:pt>
          <cx:pt idx="33307">5</cx:pt>
          <cx:pt idx="33308">5</cx:pt>
          <cx:pt idx="33309">5</cx:pt>
          <cx:pt idx="33310">5</cx:pt>
          <cx:pt idx="33311">5</cx:pt>
          <cx:pt idx="33312">5</cx:pt>
          <cx:pt idx="33313">5</cx:pt>
          <cx:pt idx="33314">5</cx:pt>
          <cx:pt idx="33315">5</cx:pt>
          <cx:pt idx="33316">5</cx:pt>
          <cx:pt idx="33317">5</cx:pt>
          <cx:pt idx="33318">5</cx:pt>
          <cx:pt idx="33319">5</cx:pt>
          <cx:pt idx="33320">5</cx:pt>
          <cx:pt idx="33321">5</cx:pt>
          <cx:pt idx="33322">5</cx:pt>
          <cx:pt idx="33323">5</cx:pt>
          <cx:pt idx="33324">5</cx:pt>
          <cx:pt idx="33325">5</cx:pt>
          <cx:pt idx="33326">5</cx:pt>
          <cx:pt idx="33327">5</cx:pt>
          <cx:pt idx="33328">5</cx:pt>
          <cx:pt idx="33329">5</cx:pt>
          <cx:pt idx="33330">5</cx:pt>
          <cx:pt idx="33331">5</cx:pt>
          <cx:pt idx="33332">5</cx:pt>
          <cx:pt idx="33333">5</cx:pt>
          <cx:pt idx="33334">5</cx:pt>
          <cx:pt idx="33335">5</cx:pt>
          <cx:pt idx="33336">5</cx:pt>
          <cx:pt idx="33337">5</cx:pt>
          <cx:pt idx="33338">5</cx:pt>
          <cx:pt idx="33339">5</cx:pt>
          <cx:pt idx="33340">5</cx:pt>
          <cx:pt idx="33341">5</cx:pt>
          <cx:pt idx="33342">5</cx:pt>
          <cx:pt idx="33343">5</cx:pt>
          <cx:pt idx="33344">5</cx:pt>
          <cx:pt idx="33345">5</cx:pt>
          <cx:pt idx="33346">5</cx:pt>
          <cx:pt idx="33347">5</cx:pt>
          <cx:pt idx="33348">5</cx:pt>
          <cx:pt idx="33349">5</cx:pt>
          <cx:pt idx="33350">5</cx:pt>
          <cx:pt idx="33351">5</cx:pt>
          <cx:pt idx="33352">5</cx:pt>
          <cx:pt idx="33353">5</cx:pt>
          <cx:pt idx="33354">5</cx:pt>
          <cx:pt idx="33355">5</cx:pt>
          <cx:pt idx="33356">5</cx:pt>
          <cx:pt idx="33357">5</cx:pt>
          <cx:pt idx="33358">5</cx:pt>
          <cx:pt idx="33359">5</cx:pt>
          <cx:pt idx="33360">5</cx:pt>
          <cx:pt idx="33361">5</cx:pt>
          <cx:pt idx="33362">5</cx:pt>
          <cx:pt idx="33363">5</cx:pt>
          <cx:pt idx="33364">5</cx:pt>
          <cx:pt idx="33365">5</cx:pt>
          <cx:pt idx="33366">5</cx:pt>
          <cx:pt idx="33367">5</cx:pt>
          <cx:pt idx="33368">5</cx:pt>
          <cx:pt idx="33369">5</cx:pt>
          <cx:pt idx="33370">5</cx:pt>
          <cx:pt idx="33371">5</cx:pt>
          <cx:pt idx="33372">5</cx:pt>
          <cx:pt idx="33373">5</cx:pt>
          <cx:pt idx="33374">5</cx:pt>
          <cx:pt idx="33375">5</cx:pt>
          <cx:pt idx="33376">5</cx:pt>
          <cx:pt idx="33377">5</cx:pt>
          <cx:pt idx="33378">5</cx:pt>
          <cx:pt idx="33379">5</cx:pt>
          <cx:pt idx="33380">5</cx:pt>
          <cx:pt idx="33381">5</cx:pt>
          <cx:pt idx="33382">5</cx:pt>
          <cx:pt idx="33383">5</cx:pt>
          <cx:pt idx="33384">5</cx:pt>
          <cx:pt idx="33385">5</cx:pt>
          <cx:pt idx="33386">5</cx:pt>
          <cx:pt idx="33387">5</cx:pt>
          <cx:pt idx="33388">5</cx:pt>
          <cx:pt idx="33389">5</cx:pt>
          <cx:pt idx="33390">5</cx:pt>
          <cx:pt idx="33391">5</cx:pt>
          <cx:pt idx="33392">5</cx:pt>
          <cx:pt idx="33393">5</cx:pt>
          <cx:pt idx="33394">5</cx:pt>
          <cx:pt idx="33395">5</cx:pt>
          <cx:pt idx="33396">5</cx:pt>
          <cx:pt idx="33397">5</cx:pt>
          <cx:pt idx="33398">5</cx:pt>
          <cx:pt idx="33399">5</cx:pt>
          <cx:pt idx="33400">5</cx:pt>
          <cx:pt idx="33401">5</cx:pt>
          <cx:pt idx="33402">5</cx:pt>
          <cx:pt idx="33403">5</cx:pt>
          <cx:pt idx="33404">5</cx:pt>
          <cx:pt idx="33405">5</cx:pt>
          <cx:pt idx="33406">5</cx:pt>
          <cx:pt idx="33407">5</cx:pt>
          <cx:pt idx="33408">5</cx:pt>
          <cx:pt idx="33409">5</cx:pt>
          <cx:pt idx="33410">5</cx:pt>
          <cx:pt idx="33411">5</cx:pt>
          <cx:pt idx="33412">5</cx:pt>
          <cx:pt idx="33413">5</cx:pt>
          <cx:pt idx="33414">5</cx:pt>
          <cx:pt idx="33415">5</cx:pt>
          <cx:pt idx="33416">5</cx:pt>
          <cx:pt idx="33417">5</cx:pt>
          <cx:pt idx="33418">5</cx:pt>
          <cx:pt idx="33419">5</cx:pt>
          <cx:pt idx="33420">5</cx:pt>
          <cx:pt idx="33421">5</cx:pt>
          <cx:pt idx="33422">5</cx:pt>
          <cx:pt idx="33423">5</cx:pt>
          <cx:pt idx="33424">5</cx:pt>
          <cx:pt idx="33425">5</cx:pt>
          <cx:pt idx="33426">5</cx:pt>
          <cx:pt idx="33427">5</cx:pt>
          <cx:pt idx="33428">5</cx:pt>
          <cx:pt idx="33429">5</cx:pt>
          <cx:pt idx="33430">5</cx:pt>
          <cx:pt idx="33431">5</cx:pt>
          <cx:pt idx="33432">5</cx:pt>
          <cx:pt idx="33433">5</cx:pt>
          <cx:pt idx="33434">5</cx:pt>
          <cx:pt idx="33435">5</cx:pt>
          <cx:pt idx="33436">5</cx:pt>
          <cx:pt idx="33437">5</cx:pt>
          <cx:pt idx="33438">5</cx:pt>
          <cx:pt idx="33439">5</cx:pt>
          <cx:pt idx="33440">5</cx:pt>
          <cx:pt idx="33441">5</cx:pt>
          <cx:pt idx="33442">5</cx:pt>
          <cx:pt idx="33443">5</cx:pt>
          <cx:pt idx="33444">5</cx:pt>
          <cx:pt idx="33445">5</cx:pt>
          <cx:pt idx="33446">5</cx:pt>
          <cx:pt idx="33447">5</cx:pt>
          <cx:pt idx="33448">5</cx:pt>
          <cx:pt idx="33449">5</cx:pt>
          <cx:pt idx="33450">5</cx:pt>
          <cx:pt idx="33451">5</cx:pt>
          <cx:pt idx="33452">5</cx:pt>
          <cx:pt idx="33453">5</cx:pt>
          <cx:pt idx="33454">5</cx:pt>
          <cx:pt idx="33455">5</cx:pt>
          <cx:pt idx="33456">5</cx:pt>
          <cx:pt idx="33457">5</cx:pt>
          <cx:pt idx="33458">5</cx:pt>
          <cx:pt idx="33459">5</cx:pt>
          <cx:pt idx="33460">5</cx:pt>
          <cx:pt idx="33461">5</cx:pt>
          <cx:pt idx="33462">5</cx:pt>
          <cx:pt idx="33463">5</cx:pt>
          <cx:pt idx="33464">5</cx:pt>
          <cx:pt idx="33465">5</cx:pt>
          <cx:pt idx="33466">5</cx:pt>
          <cx:pt idx="33467">5</cx:pt>
          <cx:pt idx="33468">5</cx:pt>
          <cx:pt idx="33469">5</cx:pt>
          <cx:pt idx="33470">5</cx:pt>
          <cx:pt idx="33471">5</cx:pt>
          <cx:pt idx="33472">5</cx:pt>
          <cx:pt idx="33473">5</cx:pt>
          <cx:pt idx="33474">5</cx:pt>
          <cx:pt idx="33475">5</cx:pt>
          <cx:pt idx="33476">5</cx:pt>
          <cx:pt idx="33477">5</cx:pt>
          <cx:pt idx="33478">5</cx:pt>
          <cx:pt idx="33479">5</cx:pt>
          <cx:pt idx="33480">5</cx:pt>
          <cx:pt idx="33481">5</cx:pt>
          <cx:pt idx="33482">5</cx:pt>
          <cx:pt idx="33483">5</cx:pt>
          <cx:pt idx="33484">5</cx:pt>
          <cx:pt idx="33485">5</cx:pt>
          <cx:pt idx="33486">5</cx:pt>
          <cx:pt idx="33487">5</cx:pt>
          <cx:pt idx="33488">5</cx:pt>
          <cx:pt idx="33489">5</cx:pt>
          <cx:pt idx="33490">5</cx:pt>
          <cx:pt idx="33491">5</cx:pt>
          <cx:pt idx="33492">5</cx:pt>
          <cx:pt idx="33493">5</cx:pt>
          <cx:pt idx="33494">5</cx:pt>
          <cx:pt idx="33495">5</cx:pt>
          <cx:pt idx="33496">5</cx:pt>
          <cx:pt idx="33497">5</cx:pt>
          <cx:pt idx="33498">5</cx:pt>
          <cx:pt idx="33499">5</cx:pt>
          <cx:pt idx="33500">5</cx:pt>
          <cx:pt idx="33501">5</cx:pt>
          <cx:pt idx="33502">5</cx:pt>
          <cx:pt idx="33503">5</cx:pt>
          <cx:pt idx="33504">5</cx:pt>
          <cx:pt idx="33505">5</cx:pt>
          <cx:pt idx="33506">5</cx:pt>
          <cx:pt idx="33507">5</cx:pt>
          <cx:pt idx="33508">5</cx:pt>
          <cx:pt idx="33509">5</cx:pt>
          <cx:pt idx="33510">5</cx:pt>
          <cx:pt idx="33511">5</cx:pt>
          <cx:pt idx="33512">5</cx:pt>
          <cx:pt idx="33513">5</cx:pt>
          <cx:pt idx="33514">5</cx:pt>
          <cx:pt idx="33515">5</cx:pt>
          <cx:pt idx="33516">5</cx:pt>
          <cx:pt idx="33517">5</cx:pt>
          <cx:pt idx="33518">5</cx:pt>
          <cx:pt idx="33519">5</cx:pt>
          <cx:pt idx="33520">5</cx:pt>
          <cx:pt idx="33521">5</cx:pt>
          <cx:pt idx="33522">5</cx:pt>
          <cx:pt idx="33523">5</cx:pt>
          <cx:pt idx="33524">5</cx:pt>
          <cx:pt idx="33525">5</cx:pt>
          <cx:pt idx="33526">5</cx:pt>
          <cx:pt idx="33527">5</cx:pt>
          <cx:pt idx="33528">5</cx:pt>
          <cx:pt idx="33529">5</cx:pt>
          <cx:pt idx="33530">5</cx:pt>
          <cx:pt idx="33531">5</cx:pt>
          <cx:pt idx="33532">5</cx:pt>
          <cx:pt idx="33533">5</cx:pt>
          <cx:pt idx="33534">5</cx:pt>
          <cx:pt idx="33535">5</cx:pt>
          <cx:pt idx="33536">5</cx:pt>
          <cx:pt idx="33537">5</cx:pt>
          <cx:pt idx="33538">5</cx:pt>
          <cx:pt idx="33539">5</cx:pt>
          <cx:pt idx="33540">5</cx:pt>
          <cx:pt idx="33541">5</cx:pt>
          <cx:pt idx="33542">5</cx:pt>
          <cx:pt idx="33543">5</cx:pt>
          <cx:pt idx="33544">5</cx:pt>
          <cx:pt idx="33545">5</cx:pt>
          <cx:pt idx="33546">5</cx:pt>
          <cx:pt idx="33547">5</cx:pt>
          <cx:pt idx="33548">5</cx:pt>
          <cx:pt idx="33549">5</cx:pt>
          <cx:pt idx="33550">5</cx:pt>
          <cx:pt idx="33551">5</cx:pt>
          <cx:pt idx="33552">5</cx:pt>
          <cx:pt idx="33553">5</cx:pt>
          <cx:pt idx="33554">5</cx:pt>
          <cx:pt idx="33555">5</cx:pt>
          <cx:pt idx="33556">5</cx:pt>
          <cx:pt idx="33557">5</cx:pt>
          <cx:pt idx="33558">5</cx:pt>
          <cx:pt idx="33559">5</cx:pt>
          <cx:pt idx="33560">5</cx:pt>
          <cx:pt idx="33561">5</cx:pt>
          <cx:pt idx="33562">5</cx:pt>
          <cx:pt idx="33563">5</cx:pt>
          <cx:pt idx="33564">5</cx:pt>
          <cx:pt idx="33565">5</cx:pt>
          <cx:pt idx="33566">5</cx:pt>
          <cx:pt idx="33567">5</cx:pt>
          <cx:pt idx="33568">5</cx:pt>
          <cx:pt idx="33569">5</cx:pt>
          <cx:pt idx="33570">5</cx:pt>
          <cx:pt idx="33571">5</cx:pt>
          <cx:pt idx="33572">5</cx:pt>
          <cx:pt idx="33573">5</cx:pt>
          <cx:pt idx="33574">5</cx:pt>
          <cx:pt idx="33575">5</cx:pt>
          <cx:pt idx="33576">5</cx:pt>
          <cx:pt idx="33577">5</cx:pt>
          <cx:pt idx="33578">5</cx:pt>
          <cx:pt idx="33579">5</cx:pt>
          <cx:pt idx="33580">5</cx:pt>
          <cx:pt idx="33581">5</cx:pt>
          <cx:pt idx="33582">5</cx:pt>
          <cx:pt idx="33583">5</cx:pt>
          <cx:pt idx="33584">5</cx:pt>
          <cx:pt idx="33585">5</cx:pt>
          <cx:pt idx="33586">5</cx:pt>
          <cx:pt idx="33587">5</cx:pt>
          <cx:pt idx="33588">5</cx:pt>
          <cx:pt idx="33589">5</cx:pt>
          <cx:pt idx="33590">5</cx:pt>
          <cx:pt idx="33591">5</cx:pt>
          <cx:pt idx="33592">5</cx:pt>
          <cx:pt idx="33593">5</cx:pt>
          <cx:pt idx="33594">5</cx:pt>
          <cx:pt idx="33595">5</cx:pt>
          <cx:pt idx="33596">5</cx:pt>
          <cx:pt idx="33597">5</cx:pt>
          <cx:pt idx="33598">5</cx:pt>
          <cx:pt idx="33599">5</cx:pt>
          <cx:pt idx="33600">5</cx:pt>
          <cx:pt idx="33601">5</cx:pt>
          <cx:pt idx="33602">5</cx:pt>
          <cx:pt idx="33603">5</cx:pt>
          <cx:pt idx="33604">5</cx:pt>
          <cx:pt idx="33605">5</cx:pt>
          <cx:pt idx="33606">5</cx:pt>
          <cx:pt idx="33607">5</cx:pt>
          <cx:pt idx="33608">5</cx:pt>
          <cx:pt idx="33609">5</cx:pt>
          <cx:pt idx="33610">5</cx:pt>
          <cx:pt idx="33611">5</cx:pt>
          <cx:pt idx="33612">5</cx:pt>
          <cx:pt idx="33613">5</cx:pt>
          <cx:pt idx="33614">5</cx:pt>
          <cx:pt idx="33615">5</cx:pt>
          <cx:pt idx="33616">5</cx:pt>
          <cx:pt idx="33617">5</cx:pt>
          <cx:pt idx="33618">5</cx:pt>
          <cx:pt idx="33619">5</cx:pt>
          <cx:pt idx="33620">5</cx:pt>
          <cx:pt idx="33621">5</cx:pt>
          <cx:pt idx="33622">5</cx:pt>
          <cx:pt idx="33623">5</cx:pt>
          <cx:pt idx="33624">5</cx:pt>
          <cx:pt idx="33625">5</cx:pt>
          <cx:pt idx="33626">5</cx:pt>
          <cx:pt idx="33627">5</cx:pt>
          <cx:pt idx="33628">5</cx:pt>
          <cx:pt idx="33629">5</cx:pt>
          <cx:pt idx="33630">5</cx:pt>
          <cx:pt idx="33631">5</cx:pt>
          <cx:pt idx="33632">5</cx:pt>
          <cx:pt idx="33633">5</cx:pt>
          <cx:pt idx="33634">5</cx:pt>
          <cx:pt idx="33635">5</cx:pt>
          <cx:pt idx="33636">5</cx:pt>
          <cx:pt idx="33637">5</cx:pt>
          <cx:pt idx="33638">5</cx:pt>
          <cx:pt idx="33639">5</cx:pt>
          <cx:pt idx="33640">5</cx:pt>
          <cx:pt idx="33641">5</cx:pt>
          <cx:pt idx="33642">5</cx:pt>
          <cx:pt idx="33643">5</cx:pt>
          <cx:pt idx="33644">5</cx:pt>
          <cx:pt idx="33645">5</cx:pt>
          <cx:pt idx="33646">5</cx:pt>
          <cx:pt idx="33647">5</cx:pt>
          <cx:pt idx="33648">5</cx:pt>
          <cx:pt idx="33649">5</cx:pt>
          <cx:pt idx="33650">5</cx:pt>
          <cx:pt idx="33651">5</cx:pt>
          <cx:pt idx="33652">5</cx:pt>
          <cx:pt idx="33653">5</cx:pt>
          <cx:pt idx="33654">5</cx:pt>
          <cx:pt idx="33655">5</cx:pt>
          <cx:pt idx="33656">5</cx:pt>
          <cx:pt idx="33657">5</cx:pt>
          <cx:pt idx="33658">5</cx:pt>
          <cx:pt idx="33659">5</cx:pt>
          <cx:pt idx="33660">5</cx:pt>
          <cx:pt idx="33661">5</cx:pt>
          <cx:pt idx="33662">5</cx:pt>
          <cx:pt idx="33663">5</cx:pt>
          <cx:pt idx="33664">5</cx:pt>
          <cx:pt idx="33665">5</cx:pt>
          <cx:pt idx="33666">5</cx:pt>
          <cx:pt idx="33667">5</cx:pt>
          <cx:pt idx="33668">5</cx:pt>
          <cx:pt idx="33669">5</cx:pt>
          <cx:pt idx="33670">5</cx:pt>
          <cx:pt idx="33671">5</cx:pt>
          <cx:pt idx="33672">5</cx:pt>
          <cx:pt idx="33673">5</cx:pt>
          <cx:pt idx="33674">5</cx:pt>
          <cx:pt idx="33675">5</cx:pt>
          <cx:pt idx="33676">5</cx:pt>
          <cx:pt idx="33677">5</cx:pt>
          <cx:pt idx="33678">5</cx:pt>
          <cx:pt idx="33679">5</cx:pt>
          <cx:pt idx="33680">5</cx:pt>
          <cx:pt idx="33681">5</cx:pt>
          <cx:pt idx="33682">5</cx:pt>
          <cx:pt idx="33683">5</cx:pt>
          <cx:pt idx="33684">5</cx:pt>
          <cx:pt idx="33685">5</cx:pt>
          <cx:pt idx="33686">5</cx:pt>
          <cx:pt idx="33687">5</cx:pt>
          <cx:pt idx="33688">5</cx:pt>
          <cx:pt idx="33689">5</cx:pt>
          <cx:pt idx="33690">5</cx:pt>
          <cx:pt idx="33691">5</cx:pt>
          <cx:pt idx="33692">5</cx:pt>
          <cx:pt idx="33693">5</cx:pt>
          <cx:pt idx="33694">5</cx:pt>
          <cx:pt idx="33695">5</cx:pt>
          <cx:pt idx="33696">5</cx:pt>
          <cx:pt idx="33697">5</cx:pt>
          <cx:pt idx="33698">5</cx:pt>
          <cx:pt idx="33699">5</cx:pt>
          <cx:pt idx="33700">5</cx:pt>
          <cx:pt idx="33701">5</cx:pt>
          <cx:pt idx="33702">5</cx:pt>
          <cx:pt idx="33703">5</cx:pt>
          <cx:pt idx="33704">5</cx:pt>
          <cx:pt idx="33705">5</cx:pt>
          <cx:pt idx="33706">5</cx:pt>
          <cx:pt idx="33707">5</cx:pt>
          <cx:pt idx="33708">5</cx:pt>
          <cx:pt idx="33709">5</cx:pt>
          <cx:pt idx="33710">5</cx:pt>
          <cx:pt idx="33711">5</cx:pt>
          <cx:pt idx="33712">5</cx:pt>
          <cx:pt idx="33713">5</cx:pt>
          <cx:pt idx="33714">5</cx:pt>
          <cx:pt idx="33715">5</cx:pt>
          <cx:pt idx="33716">5</cx:pt>
          <cx:pt idx="33717">5</cx:pt>
          <cx:pt idx="33718">5</cx:pt>
          <cx:pt idx="33719">5</cx:pt>
          <cx:pt idx="33720">5</cx:pt>
          <cx:pt idx="33721">5</cx:pt>
          <cx:pt idx="33722">5</cx:pt>
          <cx:pt idx="33723">5</cx:pt>
          <cx:pt idx="33724">5</cx:pt>
          <cx:pt idx="33725">5</cx:pt>
          <cx:pt idx="33726">5</cx:pt>
          <cx:pt idx="33727">5</cx:pt>
          <cx:pt idx="33728">5</cx:pt>
          <cx:pt idx="33729">5</cx:pt>
          <cx:pt idx="33730">5</cx:pt>
          <cx:pt idx="33731">5</cx:pt>
          <cx:pt idx="33732">5</cx:pt>
          <cx:pt idx="33733">5</cx:pt>
          <cx:pt idx="33734">5</cx:pt>
          <cx:pt idx="33735">5</cx:pt>
          <cx:pt idx="33736">5</cx:pt>
          <cx:pt idx="33737">5</cx:pt>
          <cx:pt idx="33738">5</cx:pt>
          <cx:pt idx="33739">5</cx:pt>
          <cx:pt idx="33740">5</cx:pt>
          <cx:pt idx="33741">5</cx:pt>
          <cx:pt idx="33742">5</cx:pt>
          <cx:pt idx="33743">5</cx:pt>
          <cx:pt idx="33744">5</cx:pt>
          <cx:pt idx="33745">5</cx:pt>
          <cx:pt idx="33746">5</cx:pt>
          <cx:pt idx="33747">5</cx:pt>
          <cx:pt idx="33748">5</cx:pt>
          <cx:pt idx="33749">5</cx:pt>
          <cx:pt idx="33750">5</cx:pt>
          <cx:pt idx="33751">5</cx:pt>
          <cx:pt idx="33752">5</cx:pt>
          <cx:pt idx="33753">5</cx:pt>
          <cx:pt idx="33754">5</cx:pt>
          <cx:pt idx="33755">5</cx:pt>
          <cx:pt idx="33756">5</cx:pt>
          <cx:pt idx="33757">5</cx:pt>
          <cx:pt idx="33758">5</cx:pt>
          <cx:pt idx="33759">5</cx:pt>
          <cx:pt idx="33760">5</cx:pt>
          <cx:pt idx="33761">5</cx:pt>
          <cx:pt idx="33762">5</cx:pt>
          <cx:pt idx="33763">5</cx:pt>
          <cx:pt idx="33764">5</cx:pt>
          <cx:pt idx="33765">5</cx:pt>
          <cx:pt idx="33766">5</cx:pt>
          <cx:pt idx="33767">5</cx:pt>
          <cx:pt idx="33768">5</cx:pt>
          <cx:pt idx="33769">5</cx:pt>
          <cx:pt idx="33770">5</cx:pt>
          <cx:pt idx="33771">5</cx:pt>
          <cx:pt idx="33772">5</cx:pt>
          <cx:pt idx="33773">5</cx:pt>
          <cx:pt idx="33774">5</cx:pt>
          <cx:pt idx="33775">5</cx:pt>
          <cx:pt idx="33776">5</cx:pt>
          <cx:pt idx="33777">5</cx:pt>
          <cx:pt idx="33778">5</cx:pt>
          <cx:pt idx="33779">5</cx:pt>
          <cx:pt idx="33780">5</cx:pt>
          <cx:pt idx="33781">5</cx:pt>
          <cx:pt idx="33782">5</cx:pt>
          <cx:pt idx="33783">5</cx:pt>
          <cx:pt idx="33784">5</cx:pt>
          <cx:pt idx="33785">5</cx:pt>
          <cx:pt idx="33786">5</cx:pt>
          <cx:pt idx="33787">5</cx:pt>
          <cx:pt idx="33788">5</cx:pt>
          <cx:pt idx="33789">5</cx:pt>
          <cx:pt idx="33790">5</cx:pt>
          <cx:pt idx="33791">5</cx:pt>
          <cx:pt idx="33792">5</cx:pt>
          <cx:pt idx="33793">5</cx:pt>
          <cx:pt idx="33794">5</cx:pt>
          <cx:pt idx="33795">5</cx:pt>
          <cx:pt idx="33796">5</cx:pt>
          <cx:pt idx="33797">5</cx:pt>
          <cx:pt idx="33798">5</cx:pt>
          <cx:pt idx="33799">5</cx:pt>
          <cx:pt idx="33800">5</cx:pt>
          <cx:pt idx="33801">5</cx:pt>
          <cx:pt idx="33802">5</cx:pt>
          <cx:pt idx="33803">5</cx:pt>
          <cx:pt idx="33804">5</cx:pt>
          <cx:pt idx="33805">5</cx:pt>
          <cx:pt idx="33806">5</cx:pt>
          <cx:pt idx="33807">5</cx:pt>
          <cx:pt idx="33808">5</cx:pt>
          <cx:pt idx="33809">5</cx:pt>
          <cx:pt idx="33810">5</cx:pt>
          <cx:pt idx="33811">5</cx:pt>
          <cx:pt idx="33812">5</cx:pt>
          <cx:pt idx="33813">5</cx:pt>
          <cx:pt idx="33814">5</cx:pt>
          <cx:pt idx="33815">5</cx:pt>
          <cx:pt idx="33816">5</cx:pt>
          <cx:pt idx="33817">5</cx:pt>
          <cx:pt idx="33818">5</cx:pt>
          <cx:pt idx="33819">5</cx:pt>
          <cx:pt idx="33820">5</cx:pt>
          <cx:pt idx="33821">5</cx:pt>
          <cx:pt idx="33822">5</cx:pt>
          <cx:pt idx="33823">5</cx:pt>
          <cx:pt idx="33824">5</cx:pt>
          <cx:pt idx="33825">5</cx:pt>
          <cx:pt idx="33826">5</cx:pt>
          <cx:pt idx="33827">5</cx:pt>
          <cx:pt idx="33828">5</cx:pt>
          <cx:pt idx="33829">5</cx:pt>
          <cx:pt idx="33830">5</cx:pt>
          <cx:pt idx="33831">5</cx:pt>
          <cx:pt idx="33832">5</cx:pt>
          <cx:pt idx="33833">5</cx:pt>
          <cx:pt idx="33834">5</cx:pt>
          <cx:pt idx="33835">5</cx:pt>
          <cx:pt idx="33836">5</cx:pt>
          <cx:pt idx="33837">5</cx:pt>
          <cx:pt idx="33838">5</cx:pt>
          <cx:pt idx="33839">5</cx:pt>
          <cx:pt idx="33840">5</cx:pt>
          <cx:pt idx="33841">5</cx:pt>
          <cx:pt idx="33842">5</cx:pt>
          <cx:pt idx="33843">5</cx:pt>
          <cx:pt idx="33844">5</cx:pt>
          <cx:pt idx="33845">5</cx:pt>
          <cx:pt idx="33846">5</cx:pt>
          <cx:pt idx="33847">5</cx:pt>
          <cx:pt idx="33848">5</cx:pt>
          <cx:pt idx="33849">5</cx:pt>
          <cx:pt idx="33850">5</cx:pt>
          <cx:pt idx="33851">5</cx:pt>
          <cx:pt idx="33852">5</cx:pt>
          <cx:pt idx="33853">5</cx:pt>
          <cx:pt idx="33854">5</cx:pt>
          <cx:pt idx="33855">5</cx:pt>
          <cx:pt idx="33856">5</cx:pt>
          <cx:pt idx="33857">5</cx:pt>
          <cx:pt idx="33858">5</cx:pt>
          <cx:pt idx="33859">5</cx:pt>
          <cx:pt idx="33860">5</cx:pt>
          <cx:pt idx="33861">5</cx:pt>
          <cx:pt idx="33862">5</cx:pt>
          <cx:pt idx="33863">5</cx:pt>
          <cx:pt idx="33864">5</cx:pt>
          <cx:pt idx="33865">5</cx:pt>
          <cx:pt idx="33866">5</cx:pt>
          <cx:pt idx="33867">5</cx:pt>
          <cx:pt idx="33868">5</cx:pt>
          <cx:pt idx="33869">5</cx:pt>
          <cx:pt idx="33870">5</cx:pt>
          <cx:pt idx="33871">5</cx:pt>
          <cx:pt idx="33872">5</cx:pt>
          <cx:pt idx="33873">5</cx:pt>
          <cx:pt idx="33874">5</cx:pt>
          <cx:pt idx="33875">5</cx:pt>
          <cx:pt idx="33876">5</cx:pt>
          <cx:pt idx="33877">5</cx:pt>
          <cx:pt idx="33878">5</cx:pt>
          <cx:pt idx="33879">5</cx:pt>
          <cx:pt idx="33880">5</cx:pt>
          <cx:pt idx="33881">5</cx:pt>
          <cx:pt idx="33882">5</cx:pt>
          <cx:pt idx="33883">5</cx:pt>
          <cx:pt idx="33884">5</cx:pt>
          <cx:pt idx="33885">5</cx:pt>
          <cx:pt idx="33886">5</cx:pt>
          <cx:pt idx="33887">5</cx:pt>
          <cx:pt idx="33888">5</cx:pt>
          <cx:pt idx="33889">5</cx:pt>
          <cx:pt idx="33890">5</cx:pt>
          <cx:pt idx="33891">5</cx:pt>
          <cx:pt idx="33892">5</cx:pt>
          <cx:pt idx="33893">5</cx:pt>
          <cx:pt idx="33894">5</cx:pt>
          <cx:pt idx="33895">5</cx:pt>
          <cx:pt idx="33896">5</cx:pt>
          <cx:pt idx="33897">5</cx:pt>
          <cx:pt idx="33898">5</cx:pt>
          <cx:pt idx="33899">5</cx:pt>
          <cx:pt idx="33900">5</cx:pt>
          <cx:pt idx="33901">5</cx:pt>
          <cx:pt idx="33902">5</cx:pt>
          <cx:pt idx="33903">5</cx:pt>
          <cx:pt idx="33904">5</cx:pt>
          <cx:pt idx="33905">5</cx:pt>
          <cx:pt idx="33906">5</cx:pt>
          <cx:pt idx="33907">5</cx:pt>
          <cx:pt idx="33908">5</cx:pt>
          <cx:pt idx="33909">5</cx:pt>
          <cx:pt idx="33910">5</cx:pt>
          <cx:pt idx="33911">5</cx:pt>
          <cx:pt idx="33912">5</cx:pt>
          <cx:pt idx="33913">5</cx:pt>
          <cx:pt idx="33914">5</cx:pt>
          <cx:pt idx="33915">5</cx:pt>
          <cx:pt idx="33916">5</cx:pt>
          <cx:pt idx="33917">5</cx:pt>
          <cx:pt idx="33918">5</cx:pt>
          <cx:pt idx="33919">5</cx:pt>
          <cx:pt idx="33920">5</cx:pt>
          <cx:pt idx="33921">5</cx:pt>
          <cx:pt idx="33922">5</cx:pt>
          <cx:pt idx="33923">5</cx:pt>
          <cx:pt idx="33924">5</cx:pt>
          <cx:pt idx="33925">5</cx:pt>
          <cx:pt idx="33926">5</cx:pt>
          <cx:pt idx="33927">5</cx:pt>
          <cx:pt idx="33928">5</cx:pt>
          <cx:pt idx="33929">5</cx:pt>
          <cx:pt idx="33930">5</cx:pt>
          <cx:pt idx="33931">5</cx:pt>
          <cx:pt idx="33932">5</cx:pt>
          <cx:pt idx="33933">5</cx:pt>
          <cx:pt idx="33934">5</cx:pt>
          <cx:pt idx="33935">5</cx:pt>
          <cx:pt idx="33936">5</cx:pt>
          <cx:pt idx="33937">5</cx:pt>
          <cx:pt idx="33938">5</cx:pt>
          <cx:pt idx="33939">5</cx:pt>
          <cx:pt idx="33940">5</cx:pt>
          <cx:pt idx="33941">5</cx:pt>
          <cx:pt idx="33942">5</cx:pt>
          <cx:pt idx="33943">5</cx:pt>
          <cx:pt idx="33944">5</cx:pt>
          <cx:pt idx="33945">5</cx:pt>
          <cx:pt idx="33946">5</cx:pt>
          <cx:pt idx="33947">5</cx:pt>
          <cx:pt idx="33948">5</cx:pt>
          <cx:pt idx="33949">5</cx:pt>
          <cx:pt idx="33950">5</cx:pt>
          <cx:pt idx="33951">5</cx:pt>
          <cx:pt idx="33952">5</cx:pt>
          <cx:pt idx="33953">5</cx:pt>
          <cx:pt idx="33954">5</cx:pt>
          <cx:pt idx="33955">5</cx:pt>
          <cx:pt idx="33956">5</cx:pt>
          <cx:pt idx="33957">5</cx:pt>
          <cx:pt idx="33958">5</cx:pt>
          <cx:pt idx="33959">5</cx:pt>
          <cx:pt idx="33960">5</cx:pt>
          <cx:pt idx="33961">5</cx:pt>
          <cx:pt idx="33962">5</cx:pt>
          <cx:pt idx="33963">5</cx:pt>
          <cx:pt idx="33964">5</cx:pt>
          <cx:pt idx="33965">5</cx:pt>
          <cx:pt idx="33966">5</cx:pt>
          <cx:pt idx="33967">5</cx:pt>
          <cx:pt idx="33968">5</cx:pt>
          <cx:pt idx="33969">5</cx:pt>
          <cx:pt idx="33970">5</cx:pt>
          <cx:pt idx="33971">5</cx:pt>
          <cx:pt idx="33972">5</cx:pt>
          <cx:pt idx="33973">5</cx:pt>
          <cx:pt idx="33974">5</cx:pt>
          <cx:pt idx="33975">5</cx:pt>
          <cx:pt idx="33976">5</cx:pt>
          <cx:pt idx="33977">5</cx:pt>
          <cx:pt idx="33978">5</cx:pt>
          <cx:pt idx="33979">5</cx:pt>
          <cx:pt idx="33980">5</cx:pt>
          <cx:pt idx="33981">5</cx:pt>
          <cx:pt idx="33982">5</cx:pt>
          <cx:pt idx="33983">5</cx:pt>
          <cx:pt idx="33984">5</cx:pt>
          <cx:pt idx="33985">5</cx:pt>
          <cx:pt idx="33986">5</cx:pt>
          <cx:pt idx="33987">5</cx:pt>
          <cx:pt idx="33988">5</cx:pt>
          <cx:pt idx="33989">5</cx:pt>
          <cx:pt idx="33990">5</cx:pt>
          <cx:pt idx="33991">5</cx:pt>
          <cx:pt idx="33992">5</cx:pt>
          <cx:pt idx="33993">5</cx:pt>
          <cx:pt idx="33994">5</cx:pt>
          <cx:pt idx="33995">5</cx:pt>
          <cx:pt idx="33996">5</cx:pt>
          <cx:pt idx="33997">5</cx:pt>
          <cx:pt idx="33998">5</cx:pt>
          <cx:pt idx="33999">5</cx:pt>
          <cx:pt idx="34000">5</cx:pt>
          <cx:pt idx="34001">5</cx:pt>
          <cx:pt idx="34002">5</cx:pt>
          <cx:pt idx="34003">5</cx:pt>
          <cx:pt idx="34004">5</cx:pt>
          <cx:pt idx="34005">5</cx:pt>
          <cx:pt idx="34006">5</cx:pt>
          <cx:pt idx="34007">5</cx:pt>
          <cx:pt idx="34008">5</cx:pt>
          <cx:pt idx="34009">5</cx:pt>
          <cx:pt idx="34010">5</cx:pt>
          <cx:pt idx="34011">5</cx:pt>
          <cx:pt idx="34012">5</cx:pt>
          <cx:pt idx="34013">5</cx:pt>
          <cx:pt idx="34014">5</cx:pt>
          <cx:pt idx="34015">5</cx:pt>
          <cx:pt idx="34016">5</cx:pt>
          <cx:pt idx="34017">5</cx:pt>
          <cx:pt idx="34018">5</cx:pt>
          <cx:pt idx="34019">5</cx:pt>
          <cx:pt idx="34020">5</cx:pt>
          <cx:pt idx="34021">5</cx:pt>
          <cx:pt idx="34022">5</cx:pt>
          <cx:pt idx="34023">5</cx:pt>
          <cx:pt idx="34024">5</cx:pt>
          <cx:pt idx="34025">5</cx:pt>
          <cx:pt idx="34026">5</cx:pt>
          <cx:pt idx="34027">5</cx:pt>
          <cx:pt idx="34028">5</cx:pt>
          <cx:pt idx="34029">5</cx:pt>
          <cx:pt idx="34030">5</cx:pt>
          <cx:pt idx="34031">5</cx:pt>
          <cx:pt idx="34032">5</cx:pt>
          <cx:pt idx="34033">5</cx:pt>
          <cx:pt idx="34034">5</cx:pt>
          <cx:pt idx="34035">5</cx:pt>
          <cx:pt idx="34036">5</cx:pt>
          <cx:pt idx="34037">5</cx:pt>
          <cx:pt idx="34038">5</cx:pt>
          <cx:pt idx="34039">5</cx:pt>
          <cx:pt idx="34040">5</cx:pt>
          <cx:pt idx="34041">5</cx:pt>
          <cx:pt idx="34042">5</cx:pt>
          <cx:pt idx="34043">5</cx:pt>
          <cx:pt idx="34044">5</cx:pt>
          <cx:pt idx="34045">5</cx:pt>
          <cx:pt idx="34046">5</cx:pt>
          <cx:pt idx="34047">5</cx:pt>
          <cx:pt idx="34048">5</cx:pt>
          <cx:pt idx="34049">5</cx:pt>
          <cx:pt idx="34050">5</cx:pt>
          <cx:pt idx="34051">5</cx:pt>
          <cx:pt idx="34052">5</cx:pt>
          <cx:pt idx="34053">5</cx:pt>
          <cx:pt idx="34054">5</cx:pt>
          <cx:pt idx="34055">5</cx:pt>
          <cx:pt idx="34056">5</cx:pt>
          <cx:pt idx="34057">5</cx:pt>
          <cx:pt idx="34058">5</cx:pt>
          <cx:pt idx="34059">5</cx:pt>
          <cx:pt idx="34060">5</cx:pt>
          <cx:pt idx="34061">5</cx:pt>
          <cx:pt idx="34062">5</cx:pt>
          <cx:pt idx="34063">5</cx:pt>
          <cx:pt idx="34064">5</cx:pt>
          <cx:pt idx="34065">5</cx:pt>
          <cx:pt idx="34066">5</cx:pt>
          <cx:pt idx="34067">5</cx:pt>
          <cx:pt idx="34068">5</cx:pt>
          <cx:pt idx="34069">5</cx:pt>
          <cx:pt idx="34070">5</cx:pt>
          <cx:pt idx="34071">5</cx:pt>
          <cx:pt idx="34072">5</cx:pt>
          <cx:pt idx="34073">5</cx:pt>
          <cx:pt idx="34074">5</cx:pt>
          <cx:pt idx="34075">5</cx:pt>
          <cx:pt idx="34076">5</cx:pt>
          <cx:pt idx="34077">5</cx:pt>
          <cx:pt idx="34078">5</cx:pt>
          <cx:pt idx="34079">5</cx:pt>
          <cx:pt idx="34080">5</cx:pt>
          <cx:pt idx="34081">5</cx:pt>
          <cx:pt idx="34082">5</cx:pt>
          <cx:pt idx="34083">5</cx:pt>
          <cx:pt idx="34084">5</cx:pt>
          <cx:pt idx="34085">5</cx:pt>
          <cx:pt idx="34086">5</cx:pt>
          <cx:pt idx="34087">5</cx:pt>
          <cx:pt idx="34088">5</cx:pt>
          <cx:pt idx="34089">5</cx:pt>
          <cx:pt idx="34090">5</cx:pt>
          <cx:pt idx="34091">5</cx:pt>
          <cx:pt idx="34092">5</cx:pt>
          <cx:pt idx="34093">5</cx:pt>
          <cx:pt idx="34094">5</cx:pt>
          <cx:pt idx="34095">5</cx:pt>
          <cx:pt idx="34096">5</cx:pt>
          <cx:pt idx="34097">5</cx:pt>
          <cx:pt idx="34098">5</cx:pt>
          <cx:pt idx="34099">5</cx:pt>
          <cx:pt idx="34100">5</cx:pt>
          <cx:pt idx="34101">5</cx:pt>
          <cx:pt idx="34102">5</cx:pt>
          <cx:pt idx="34103">5</cx:pt>
          <cx:pt idx="34104">5</cx:pt>
          <cx:pt idx="34105">5</cx:pt>
          <cx:pt idx="34106">5</cx:pt>
          <cx:pt idx="34107">5</cx:pt>
          <cx:pt idx="34108">5</cx:pt>
          <cx:pt idx="34109">5</cx:pt>
          <cx:pt idx="34110">5</cx:pt>
          <cx:pt idx="34111">5</cx:pt>
          <cx:pt idx="34112">5</cx:pt>
          <cx:pt idx="34113">5</cx:pt>
          <cx:pt idx="34114">5</cx:pt>
          <cx:pt idx="34115">5</cx:pt>
          <cx:pt idx="34116">5</cx:pt>
          <cx:pt idx="34117">5</cx:pt>
          <cx:pt idx="34118">5</cx:pt>
          <cx:pt idx="34119">5</cx:pt>
          <cx:pt idx="34120">5</cx:pt>
          <cx:pt idx="34121">5</cx:pt>
          <cx:pt idx="34122">5</cx:pt>
          <cx:pt idx="34123">5</cx:pt>
          <cx:pt idx="34124">5</cx:pt>
          <cx:pt idx="34125">5</cx:pt>
          <cx:pt idx="34126">5</cx:pt>
          <cx:pt idx="34127">5</cx:pt>
          <cx:pt idx="34128">5</cx:pt>
          <cx:pt idx="34129">5</cx:pt>
          <cx:pt idx="34130">5</cx:pt>
          <cx:pt idx="34131">5</cx:pt>
          <cx:pt idx="34132">5</cx:pt>
          <cx:pt idx="34133">5</cx:pt>
          <cx:pt idx="34134">5</cx:pt>
          <cx:pt idx="34135">5</cx:pt>
          <cx:pt idx="34136">5</cx:pt>
          <cx:pt idx="34137">5</cx:pt>
          <cx:pt idx="34138">5</cx:pt>
          <cx:pt idx="34139">5</cx:pt>
          <cx:pt idx="34140">5</cx:pt>
          <cx:pt idx="34141">5</cx:pt>
          <cx:pt idx="34142">5</cx:pt>
          <cx:pt idx="34143">5</cx:pt>
          <cx:pt idx="34144">5</cx:pt>
          <cx:pt idx="34145">5</cx:pt>
          <cx:pt idx="34146">5</cx:pt>
          <cx:pt idx="34147">5</cx:pt>
          <cx:pt idx="34148">5</cx:pt>
          <cx:pt idx="34149">5</cx:pt>
          <cx:pt idx="34150">5</cx:pt>
          <cx:pt idx="34151">5</cx:pt>
          <cx:pt idx="34152">5</cx:pt>
          <cx:pt idx="34153">5</cx:pt>
          <cx:pt idx="34154">5</cx:pt>
          <cx:pt idx="34155">5</cx:pt>
          <cx:pt idx="34156">5</cx:pt>
          <cx:pt idx="34157">5</cx:pt>
          <cx:pt idx="34158">5</cx:pt>
          <cx:pt idx="34159">5</cx:pt>
          <cx:pt idx="34160">5</cx:pt>
          <cx:pt idx="34161">5</cx:pt>
          <cx:pt idx="34162">5</cx:pt>
          <cx:pt idx="34163">5</cx:pt>
          <cx:pt idx="34164">5</cx:pt>
          <cx:pt idx="34165">5</cx:pt>
          <cx:pt idx="34166">5</cx:pt>
          <cx:pt idx="34167">5</cx:pt>
          <cx:pt idx="34168">5</cx:pt>
          <cx:pt idx="34169">5</cx:pt>
          <cx:pt idx="34170">5</cx:pt>
          <cx:pt idx="34171">5</cx:pt>
          <cx:pt idx="34172">5</cx:pt>
          <cx:pt idx="34173">5</cx:pt>
          <cx:pt idx="34174">5</cx:pt>
          <cx:pt idx="34175">5</cx:pt>
          <cx:pt idx="34176">5</cx:pt>
          <cx:pt idx="34177">5</cx:pt>
          <cx:pt idx="34178">5</cx:pt>
          <cx:pt idx="34179">5</cx:pt>
          <cx:pt idx="34180">5</cx:pt>
          <cx:pt idx="34181">5</cx:pt>
          <cx:pt idx="34182">5</cx:pt>
          <cx:pt idx="34183">5</cx:pt>
          <cx:pt idx="34184">5</cx:pt>
          <cx:pt idx="34185">5</cx:pt>
          <cx:pt idx="34186">5</cx:pt>
          <cx:pt idx="34187">5</cx:pt>
          <cx:pt idx="34188">5</cx:pt>
          <cx:pt idx="34189">5</cx:pt>
          <cx:pt idx="34190">5</cx:pt>
          <cx:pt idx="34191">5</cx:pt>
          <cx:pt idx="34192">5</cx:pt>
          <cx:pt idx="34193">5</cx:pt>
          <cx:pt idx="34194">5</cx:pt>
          <cx:pt idx="34195">5</cx:pt>
          <cx:pt idx="34196">5</cx:pt>
          <cx:pt idx="34197">5</cx:pt>
          <cx:pt idx="34198">5</cx:pt>
          <cx:pt idx="34199">5</cx:pt>
          <cx:pt idx="34200">5</cx:pt>
          <cx:pt idx="34201">5</cx:pt>
          <cx:pt idx="34202">5</cx:pt>
          <cx:pt idx="34203">5</cx:pt>
          <cx:pt idx="34204">5</cx:pt>
          <cx:pt idx="34205">5</cx:pt>
          <cx:pt idx="34206">5</cx:pt>
          <cx:pt idx="34207">5</cx:pt>
          <cx:pt idx="34208">5</cx:pt>
          <cx:pt idx="34209">5</cx:pt>
          <cx:pt idx="34210">5</cx:pt>
          <cx:pt idx="34211">5</cx:pt>
          <cx:pt idx="34212">5</cx:pt>
          <cx:pt idx="34213">5</cx:pt>
          <cx:pt idx="34214">5</cx:pt>
          <cx:pt idx="34215">5</cx:pt>
          <cx:pt idx="34216">5</cx:pt>
          <cx:pt idx="34217">5</cx:pt>
          <cx:pt idx="34218">5</cx:pt>
          <cx:pt idx="34219">5</cx:pt>
          <cx:pt idx="34220">5</cx:pt>
          <cx:pt idx="34221">5</cx:pt>
          <cx:pt idx="34222">5</cx:pt>
          <cx:pt idx="34223">5</cx:pt>
          <cx:pt idx="34224">5</cx:pt>
          <cx:pt idx="34225">5</cx:pt>
          <cx:pt idx="34226">5</cx:pt>
          <cx:pt idx="34227">5</cx:pt>
          <cx:pt idx="34228">5</cx:pt>
          <cx:pt idx="34229">5</cx:pt>
          <cx:pt idx="34230">5</cx:pt>
          <cx:pt idx="34231">5</cx:pt>
          <cx:pt idx="34232">5</cx:pt>
          <cx:pt idx="34233">5</cx:pt>
          <cx:pt idx="34234">5</cx:pt>
          <cx:pt idx="34235">5</cx:pt>
          <cx:pt idx="34236">5</cx:pt>
          <cx:pt idx="34237">5</cx:pt>
          <cx:pt idx="34238">5</cx:pt>
          <cx:pt idx="34239">5</cx:pt>
          <cx:pt idx="34240">5</cx:pt>
          <cx:pt idx="34241">5</cx:pt>
          <cx:pt idx="34242">5</cx:pt>
          <cx:pt idx="34243">5</cx:pt>
          <cx:pt idx="34244">5</cx:pt>
          <cx:pt idx="34245">5</cx:pt>
          <cx:pt idx="34246">5</cx:pt>
          <cx:pt idx="34247">5</cx:pt>
          <cx:pt idx="34248">5</cx:pt>
          <cx:pt idx="34249">5</cx:pt>
          <cx:pt idx="34250">5</cx:pt>
          <cx:pt idx="34251">5</cx:pt>
          <cx:pt idx="34252">5</cx:pt>
          <cx:pt idx="34253">5</cx:pt>
          <cx:pt idx="34254">5</cx:pt>
          <cx:pt idx="34255">5</cx:pt>
          <cx:pt idx="34256">5</cx:pt>
          <cx:pt idx="34257">5</cx:pt>
          <cx:pt idx="34258">5</cx:pt>
          <cx:pt idx="34259">5</cx:pt>
          <cx:pt idx="34260">5</cx:pt>
          <cx:pt idx="34261">5</cx:pt>
          <cx:pt idx="34262">5</cx:pt>
          <cx:pt idx="34263">5</cx:pt>
          <cx:pt idx="34264">5</cx:pt>
          <cx:pt idx="34265">5</cx:pt>
          <cx:pt idx="34266">5</cx:pt>
          <cx:pt idx="34267">5</cx:pt>
          <cx:pt idx="34268">5</cx:pt>
          <cx:pt idx="34269">5</cx:pt>
          <cx:pt idx="34270">5</cx:pt>
          <cx:pt idx="34271">5</cx:pt>
          <cx:pt idx="34272">5</cx:pt>
          <cx:pt idx="34273">5</cx:pt>
          <cx:pt idx="34274">5</cx:pt>
          <cx:pt idx="34275">5</cx:pt>
          <cx:pt idx="34276">5</cx:pt>
          <cx:pt idx="34277">5</cx:pt>
          <cx:pt idx="34278">5</cx:pt>
          <cx:pt idx="34279">5</cx:pt>
          <cx:pt idx="34280">5</cx:pt>
          <cx:pt idx="34281">5</cx:pt>
          <cx:pt idx="34282">5</cx:pt>
          <cx:pt idx="34283">5</cx:pt>
          <cx:pt idx="34284">5</cx:pt>
          <cx:pt idx="34285">5</cx:pt>
          <cx:pt idx="34286">5</cx:pt>
          <cx:pt idx="34287">5</cx:pt>
          <cx:pt idx="34288">5</cx:pt>
          <cx:pt idx="34289">5</cx:pt>
          <cx:pt idx="34290">5</cx:pt>
          <cx:pt idx="34291">5</cx:pt>
          <cx:pt idx="34292">5</cx:pt>
          <cx:pt idx="34293">5</cx:pt>
          <cx:pt idx="34294">5</cx:pt>
          <cx:pt idx="34295">5</cx:pt>
          <cx:pt idx="34296">5</cx:pt>
          <cx:pt idx="34297">5</cx:pt>
          <cx:pt idx="34298">5</cx:pt>
          <cx:pt idx="34299">5</cx:pt>
          <cx:pt idx="34300">5</cx:pt>
          <cx:pt idx="34301">5</cx:pt>
          <cx:pt idx="34302">5</cx:pt>
          <cx:pt idx="34303">5</cx:pt>
          <cx:pt idx="34304">5</cx:pt>
          <cx:pt idx="34305">5</cx:pt>
          <cx:pt idx="34306">5</cx:pt>
          <cx:pt idx="34307">5</cx:pt>
          <cx:pt idx="34308">5</cx:pt>
          <cx:pt idx="34309">5</cx:pt>
          <cx:pt idx="34310">5</cx:pt>
          <cx:pt idx="34311">5</cx:pt>
          <cx:pt idx="34312">5</cx:pt>
          <cx:pt idx="34313">5</cx:pt>
          <cx:pt idx="34314">5</cx:pt>
          <cx:pt idx="34315">5</cx:pt>
          <cx:pt idx="34316">5</cx:pt>
          <cx:pt idx="34317">5</cx:pt>
          <cx:pt idx="34318">5</cx:pt>
          <cx:pt idx="34319">5</cx:pt>
          <cx:pt idx="34320">5</cx:pt>
          <cx:pt idx="34321">5</cx:pt>
          <cx:pt idx="34322">5</cx:pt>
          <cx:pt idx="34323">5</cx:pt>
          <cx:pt idx="34324">5</cx:pt>
          <cx:pt idx="34325">5</cx:pt>
          <cx:pt idx="34326">5</cx:pt>
          <cx:pt idx="34327">5</cx:pt>
          <cx:pt idx="34328">5</cx:pt>
          <cx:pt idx="34329">5</cx:pt>
          <cx:pt idx="34330">5</cx:pt>
          <cx:pt idx="34331">5</cx:pt>
          <cx:pt idx="34332">5</cx:pt>
          <cx:pt idx="34333">5</cx:pt>
          <cx:pt idx="34334">5</cx:pt>
          <cx:pt idx="34335">5</cx:pt>
          <cx:pt idx="34336">5</cx:pt>
          <cx:pt idx="34337">5</cx:pt>
          <cx:pt idx="34338">5</cx:pt>
          <cx:pt idx="34339">5</cx:pt>
          <cx:pt idx="34340">5</cx:pt>
          <cx:pt idx="34341">5</cx:pt>
          <cx:pt idx="34342">5</cx:pt>
          <cx:pt idx="34343">5</cx:pt>
          <cx:pt idx="34344">5</cx:pt>
          <cx:pt idx="34345">5</cx:pt>
          <cx:pt idx="34346">5</cx:pt>
          <cx:pt idx="34347">5</cx:pt>
          <cx:pt idx="34348">5</cx:pt>
          <cx:pt idx="34349">5</cx:pt>
          <cx:pt idx="34350">5</cx:pt>
          <cx:pt idx="34351">5</cx:pt>
          <cx:pt idx="34352">5</cx:pt>
          <cx:pt idx="34353">5</cx:pt>
          <cx:pt idx="34354">5</cx:pt>
          <cx:pt idx="34355">5</cx:pt>
          <cx:pt idx="34356">5</cx:pt>
          <cx:pt idx="34357">5</cx:pt>
          <cx:pt idx="34358">5</cx:pt>
          <cx:pt idx="34359">5</cx:pt>
          <cx:pt idx="34360">5</cx:pt>
          <cx:pt idx="34361">5</cx:pt>
          <cx:pt idx="34362">5</cx:pt>
          <cx:pt idx="34363">5</cx:pt>
          <cx:pt idx="34364">5</cx:pt>
          <cx:pt idx="34365">5</cx:pt>
          <cx:pt idx="34366">5</cx:pt>
          <cx:pt idx="34367">5</cx:pt>
          <cx:pt idx="34368">5</cx:pt>
          <cx:pt idx="34369">5</cx:pt>
          <cx:pt idx="34370">5</cx:pt>
          <cx:pt idx="34371">5</cx:pt>
          <cx:pt idx="34372">5</cx:pt>
          <cx:pt idx="34373">5</cx:pt>
          <cx:pt idx="34374">5</cx:pt>
          <cx:pt idx="34375">5</cx:pt>
          <cx:pt idx="34376">5</cx:pt>
          <cx:pt idx="34377">5</cx:pt>
          <cx:pt idx="34378">5</cx:pt>
          <cx:pt idx="34379">5</cx:pt>
          <cx:pt idx="34380">5</cx:pt>
          <cx:pt idx="34381">5</cx:pt>
          <cx:pt idx="34382">5</cx:pt>
          <cx:pt idx="34383">5</cx:pt>
          <cx:pt idx="34384">5</cx:pt>
          <cx:pt idx="34385">5</cx:pt>
          <cx:pt idx="34386">5</cx:pt>
          <cx:pt idx="34387">5</cx:pt>
          <cx:pt idx="34388">5</cx:pt>
          <cx:pt idx="34389">5</cx:pt>
          <cx:pt idx="34390">5</cx:pt>
          <cx:pt idx="34391">5</cx:pt>
          <cx:pt idx="34392">5</cx:pt>
          <cx:pt idx="34393">5</cx:pt>
          <cx:pt idx="34394">5</cx:pt>
          <cx:pt idx="34395">5</cx:pt>
          <cx:pt idx="34396">5</cx:pt>
          <cx:pt idx="34397">5</cx:pt>
          <cx:pt idx="34398">5</cx:pt>
          <cx:pt idx="34399">5</cx:pt>
          <cx:pt idx="34400">5</cx:pt>
          <cx:pt idx="34401">5</cx:pt>
          <cx:pt idx="34402">5</cx:pt>
          <cx:pt idx="34403">5</cx:pt>
          <cx:pt idx="34404">5</cx:pt>
          <cx:pt idx="34405">5</cx:pt>
          <cx:pt idx="34406">5</cx:pt>
          <cx:pt idx="34407">5</cx:pt>
          <cx:pt idx="34408">5</cx:pt>
          <cx:pt idx="34409">5</cx:pt>
          <cx:pt idx="34410">5</cx:pt>
          <cx:pt idx="34411">5</cx:pt>
          <cx:pt idx="34412">5</cx:pt>
          <cx:pt idx="34413">5</cx:pt>
          <cx:pt idx="34414">5</cx:pt>
          <cx:pt idx="34415">5</cx:pt>
          <cx:pt idx="34416">5</cx:pt>
          <cx:pt idx="34417">5</cx:pt>
          <cx:pt idx="34418">5</cx:pt>
          <cx:pt idx="34419">5</cx:pt>
          <cx:pt idx="34420">5</cx:pt>
          <cx:pt idx="34421">5</cx:pt>
          <cx:pt idx="34422">5</cx:pt>
          <cx:pt idx="34423">5</cx:pt>
          <cx:pt idx="34424">5</cx:pt>
          <cx:pt idx="34425">5</cx:pt>
          <cx:pt idx="34426">5</cx:pt>
          <cx:pt idx="34427">5</cx:pt>
          <cx:pt idx="34428">5</cx:pt>
          <cx:pt idx="34429">5</cx:pt>
          <cx:pt idx="34430">5</cx:pt>
          <cx:pt idx="34431">5</cx:pt>
          <cx:pt idx="34432">5</cx:pt>
          <cx:pt idx="34433">5</cx:pt>
          <cx:pt idx="34434">5</cx:pt>
          <cx:pt idx="34435">5</cx:pt>
          <cx:pt idx="34436">5</cx:pt>
          <cx:pt idx="34437">5</cx:pt>
          <cx:pt idx="34438">5</cx:pt>
          <cx:pt idx="34439">5</cx:pt>
          <cx:pt idx="34440">5</cx:pt>
          <cx:pt idx="34441">5</cx:pt>
          <cx:pt idx="34442">5</cx:pt>
          <cx:pt idx="34443">5</cx:pt>
          <cx:pt idx="34444">5</cx:pt>
          <cx:pt idx="34445">5</cx:pt>
          <cx:pt idx="34446">5</cx:pt>
          <cx:pt idx="34447">5</cx:pt>
          <cx:pt idx="34448">5</cx:pt>
          <cx:pt idx="34449">5</cx:pt>
          <cx:pt idx="34450">5</cx:pt>
          <cx:pt idx="34451">5</cx:pt>
          <cx:pt idx="34452">5</cx:pt>
          <cx:pt idx="34453">5</cx:pt>
          <cx:pt idx="34454">5</cx:pt>
          <cx:pt idx="34455">5</cx:pt>
          <cx:pt idx="34456">5</cx:pt>
          <cx:pt idx="34457">5</cx:pt>
          <cx:pt idx="34458">5</cx:pt>
          <cx:pt idx="34459">5</cx:pt>
          <cx:pt idx="34460">5</cx:pt>
          <cx:pt idx="34461">5</cx:pt>
          <cx:pt idx="34462">5</cx:pt>
          <cx:pt idx="34463">5</cx:pt>
          <cx:pt idx="34464">5</cx:pt>
          <cx:pt idx="34465">5</cx:pt>
          <cx:pt idx="34466">5</cx:pt>
          <cx:pt idx="34467">5</cx:pt>
          <cx:pt idx="34468">5</cx:pt>
          <cx:pt idx="34469">5</cx:pt>
          <cx:pt idx="34470">5</cx:pt>
          <cx:pt idx="34471">5</cx:pt>
          <cx:pt idx="34472">5</cx:pt>
          <cx:pt idx="34473">5</cx:pt>
          <cx:pt idx="34474">5</cx:pt>
          <cx:pt idx="34475">5</cx:pt>
          <cx:pt idx="34476">5</cx:pt>
          <cx:pt idx="34477">5</cx:pt>
          <cx:pt idx="34478">5</cx:pt>
          <cx:pt idx="34479">5</cx:pt>
          <cx:pt idx="34480">5</cx:pt>
          <cx:pt idx="34481">5</cx:pt>
          <cx:pt idx="34482">5</cx:pt>
          <cx:pt idx="34483">5</cx:pt>
          <cx:pt idx="34484">5</cx:pt>
          <cx:pt idx="34485">5</cx:pt>
          <cx:pt idx="34486">5</cx:pt>
          <cx:pt idx="34487">5</cx:pt>
          <cx:pt idx="34488">5</cx:pt>
          <cx:pt idx="34489">5</cx:pt>
          <cx:pt idx="34490">5</cx:pt>
          <cx:pt idx="34491">5</cx:pt>
          <cx:pt idx="34492">5</cx:pt>
          <cx:pt idx="34493">5</cx:pt>
          <cx:pt idx="34494">5</cx:pt>
          <cx:pt idx="34495">5</cx:pt>
          <cx:pt idx="34496">5</cx:pt>
          <cx:pt idx="34497">5</cx:pt>
          <cx:pt idx="34498">5</cx:pt>
          <cx:pt idx="34499">5</cx:pt>
          <cx:pt idx="34500">5</cx:pt>
          <cx:pt idx="34501">5</cx:pt>
          <cx:pt idx="34502">5</cx:pt>
          <cx:pt idx="34503">5</cx:pt>
          <cx:pt idx="34504">5</cx:pt>
          <cx:pt idx="34505">5</cx:pt>
          <cx:pt idx="34506">5</cx:pt>
          <cx:pt idx="34507">5</cx:pt>
          <cx:pt idx="34508">5</cx:pt>
          <cx:pt idx="34509">5</cx:pt>
          <cx:pt idx="34510">5</cx:pt>
          <cx:pt idx="34511">5</cx:pt>
          <cx:pt idx="34512">5</cx:pt>
          <cx:pt idx="34513">5</cx:pt>
          <cx:pt idx="34514">5</cx:pt>
          <cx:pt idx="34515">5</cx:pt>
          <cx:pt idx="34516">5</cx:pt>
          <cx:pt idx="34517">5</cx:pt>
          <cx:pt idx="34518">5</cx:pt>
          <cx:pt idx="34519">5</cx:pt>
          <cx:pt idx="34520">5</cx:pt>
          <cx:pt idx="34521">5</cx:pt>
          <cx:pt idx="34522">5</cx:pt>
          <cx:pt idx="34523">5</cx:pt>
          <cx:pt idx="34524">5</cx:pt>
          <cx:pt idx="34525">5</cx:pt>
          <cx:pt idx="34526">5</cx:pt>
          <cx:pt idx="34527">5</cx:pt>
          <cx:pt idx="34528">5</cx:pt>
          <cx:pt idx="34529">5</cx:pt>
          <cx:pt idx="34530">5</cx:pt>
          <cx:pt idx="34531">5</cx:pt>
          <cx:pt idx="34532">5</cx:pt>
          <cx:pt idx="34533">5</cx:pt>
          <cx:pt idx="34534">5</cx:pt>
          <cx:pt idx="34535">5</cx:pt>
          <cx:pt idx="34536">5</cx:pt>
          <cx:pt idx="34537">5</cx:pt>
          <cx:pt idx="34538">5</cx:pt>
          <cx:pt idx="34539">5</cx:pt>
          <cx:pt idx="34540">5</cx:pt>
          <cx:pt idx="34541">5</cx:pt>
          <cx:pt idx="34542">5</cx:pt>
          <cx:pt idx="34543">5</cx:pt>
          <cx:pt idx="34544">5</cx:pt>
          <cx:pt idx="34545">5</cx:pt>
          <cx:pt idx="34546">5</cx:pt>
          <cx:pt idx="34547">5</cx:pt>
          <cx:pt idx="34548">5</cx:pt>
          <cx:pt idx="34549">5</cx:pt>
          <cx:pt idx="34550">5</cx:pt>
          <cx:pt idx="34551">5</cx:pt>
          <cx:pt idx="34552">5</cx:pt>
          <cx:pt idx="34553">5</cx:pt>
          <cx:pt idx="34554">5</cx:pt>
          <cx:pt idx="34555">5</cx:pt>
          <cx:pt idx="34556">5</cx:pt>
          <cx:pt idx="34557">5</cx:pt>
          <cx:pt idx="34558">5</cx:pt>
          <cx:pt idx="34559">5</cx:pt>
          <cx:pt idx="34560">5</cx:pt>
          <cx:pt idx="34561">5</cx:pt>
          <cx:pt idx="34562">5</cx:pt>
          <cx:pt idx="34563">5</cx:pt>
          <cx:pt idx="34564">5</cx:pt>
          <cx:pt idx="34565">5</cx:pt>
          <cx:pt idx="34566">5</cx:pt>
          <cx:pt idx="34567">5</cx:pt>
          <cx:pt idx="34568">5</cx:pt>
          <cx:pt idx="34569">5</cx:pt>
          <cx:pt idx="34570">5</cx:pt>
          <cx:pt idx="34571">5</cx:pt>
          <cx:pt idx="34572">5</cx:pt>
          <cx:pt idx="34573">5</cx:pt>
          <cx:pt idx="34574">5</cx:pt>
          <cx:pt idx="34575">5</cx:pt>
          <cx:pt idx="34576">5</cx:pt>
          <cx:pt idx="34577">5</cx:pt>
          <cx:pt idx="34578">5</cx:pt>
          <cx:pt idx="34579">5</cx:pt>
          <cx:pt idx="34580">5</cx:pt>
          <cx:pt idx="34581">5</cx:pt>
          <cx:pt idx="34582">5</cx:pt>
          <cx:pt idx="34583">5</cx:pt>
          <cx:pt idx="34584">5</cx:pt>
          <cx:pt idx="34585">5</cx:pt>
          <cx:pt idx="34586">5</cx:pt>
          <cx:pt idx="34587">5</cx:pt>
          <cx:pt idx="34588">5</cx:pt>
          <cx:pt idx="34589">5</cx:pt>
          <cx:pt idx="34590">5</cx:pt>
          <cx:pt idx="34591">5</cx:pt>
          <cx:pt idx="34592">5</cx:pt>
          <cx:pt idx="34593">5</cx:pt>
          <cx:pt idx="34594">5</cx:pt>
          <cx:pt idx="34595">5</cx:pt>
          <cx:pt idx="34596">5</cx:pt>
          <cx:pt idx="34597">5</cx:pt>
          <cx:pt idx="34598">5</cx:pt>
          <cx:pt idx="34599">5</cx:pt>
          <cx:pt idx="34600">5</cx:pt>
          <cx:pt idx="34601">5</cx:pt>
          <cx:pt idx="34602">5</cx:pt>
          <cx:pt idx="34603">5</cx:pt>
          <cx:pt idx="34604">5</cx:pt>
          <cx:pt idx="34605">5</cx:pt>
          <cx:pt idx="34606">5</cx:pt>
          <cx:pt idx="34607">5</cx:pt>
          <cx:pt idx="34608">5</cx:pt>
          <cx:pt idx="34609">5</cx:pt>
          <cx:pt idx="34610">5</cx:pt>
          <cx:pt idx="34611">5</cx:pt>
          <cx:pt idx="34612">5</cx:pt>
          <cx:pt idx="34613">5</cx:pt>
          <cx:pt idx="34614">5</cx:pt>
          <cx:pt idx="34615">5</cx:pt>
          <cx:pt idx="34616">5</cx:pt>
          <cx:pt idx="34617">5</cx:pt>
          <cx:pt idx="34618">5</cx:pt>
          <cx:pt idx="34619">5</cx:pt>
          <cx:pt idx="34620">5</cx:pt>
          <cx:pt idx="34621">5</cx:pt>
          <cx:pt idx="34622">5</cx:pt>
          <cx:pt idx="34623">5</cx:pt>
          <cx:pt idx="34624">5</cx:pt>
          <cx:pt idx="34625">5</cx:pt>
          <cx:pt idx="34626">5</cx:pt>
          <cx:pt idx="34627">5</cx:pt>
          <cx:pt idx="34628">5</cx:pt>
          <cx:pt idx="34629">5</cx:pt>
          <cx:pt idx="34630">5</cx:pt>
          <cx:pt idx="34631">5</cx:pt>
          <cx:pt idx="34632">5</cx:pt>
          <cx:pt idx="34633">5</cx:pt>
          <cx:pt idx="34634">5</cx:pt>
          <cx:pt idx="34635">5</cx:pt>
          <cx:pt idx="34636">5</cx:pt>
          <cx:pt idx="34637">5</cx:pt>
          <cx:pt idx="34638">5</cx:pt>
          <cx:pt idx="34639">5</cx:pt>
          <cx:pt idx="34640">5</cx:pt>
          <cx:pt idx="34641">5</cx:pt>
          <cx:pt idx="34642">5</cx:pt>
          <cx:pt idx="34643">5</cx:pt>
          <cx:pt idx="34644">5</cx:pt>
          <cx:pt idx="34645">5</cx:pt>
          <cx:pt idx="34646">5</cx:pt>
          <cx:pt idx="34647">5</cx:pt>
          <cx:pt idx="34648">5</cx:pt>
          <cx:pt idx="34649">5</cx:pt>
          <cx:pt idx="34650">5</cx:pt>
          <cx:pt idx="34651">5</cx:pt>
          <cx:pt idx="34652">5</cx:pt>
          <cx:pt idx="34653">5</cx:pt>
          <cx:pt idx="34654">5</cx:pt>
          <cx:pt idx="34655">5</cx:pt>
          <cx:pt idx="34656">5</cx:pt>
          <cx:pt idx="34657">5</cx:pt>
          <cx:pt idx="34658">5</cx:pt>
          <cx:pt idx="34659">5</cx:pt>
          <cx:pt idx="34660">5</cx:pt>
          <cx:pt idx="34661">5</cx:pt>
          <cx:pt idx="34662">5</cx:pt>
          <cx:pt idx="34663">5</cx:pt>
          <cx:pt idx="34664">5</cx:pt>
          <cx:pt idx="34665">5</cx:pt>
          <cx:pt idx="34666">5</cx:pt>
          <cx:pt idx="34667">5</cx:pt>
          <cx:pt idx="34668">5</cx:pt>
          <cx:pt idx="34669">5</cx:pt>
          <cx:pt idx="34670">5</cx:pt>
          <cx:pt idx="34671">5</cx:pt>
          <cx:pt idx="34672">5</cx:pt>
          <cx:pt idx="34673">5</cx:pt>
          <cx:pt idx="34674">5</cx:pt>
          <cx:pt idx="34675">5</cx:pt>
          <cx:pt idx="34676">5</cx:pt>
          <cx:pt idx="34677">5</cx:pt>
          <cx:pt idx="34678">5</cx:pt>
          <cx:pt idx="34679">5</cx:pt>
          <cx:pt idx="34680">5</cx:pt>
          <cx:pt idx="34681">5</cx:pt>
          <cx:pt idx="34682">5</cx:pt>
          <cx:pt idx="34683">5</cx:pt>
          <cx:pt idx="34684">5</cx:pt>
          <cx:pt idx="34685">5</cx:pt>
          <cx:pt idx="34686">5</cx:pt>
          <cx:pt idx="34687">5</cx:pt>
          <cx:pt idx="34688">5</cx:pt>
          <cx:pt idx="34689">5</cx:pt>
          <cx:pt idx="34690">5</cx:pt>
          <cx:pt idx="34691">5</cx:pt>
          <cx:pt idx="34692">5</cx:pt>
          <cx:pt idx="34693">5</cx:pt>
          <cx:pt idx="34694">5</cx:pt>
          <cx:pt idx="34695">5</cx:pt>
          <cx:pt idx="34696">5</cx:pt>
          <cx:pt idx="34697">5</cx:pt>
          <cx:pt idx="34698">5</cx:pt>
          <cx:pt idx="34699">5</cx:pt>
          <cx:pt idx="34700">5</cx:pt>
          <cx:pt idx="34701">5</cx:pt>
          <cx:pt idx="34702">5</cx:pt>
          <cx:pt idx="34703">5</cx:pt>
          <cx:pt idx="34704">5</cx:pt>
          <cx:pt idx="34705">5</cx:pt>
          <cx:pt idx="34706">5</cx:pt>
          <cx:pt idx="34707">5</cx:pt>
          <cx:pt idx="34708">5</cx:pt>
          <cx:pt idx="34709">5</cx:pt>
          <cx:pt idx="34710">5</cx:pt>
          <cx:pt idx="34711">5</cx:pt>
          <cx:pt idx="34712">5</cx:pt>
          <cx:pt idx="34713">5</cx:pt>
          <cx:pt idx="34714">5</cx:pt>
          <cx:pt idx="34715">5</cx:pt>
          <cx:pt idx="34716">5</cx:pt>
          <cx:pt idx="34717">5</cx:pt>
          <cx:pt idx="34718">5</cx:pt>
          <cx:pt idx="34719">5</cx:pt>
          <cx:pt idx="34720">5</cx:pt>
          <cx:pt idx="34721">5</cx:pt>
          <cx:pt idx="34722">5</cx:pt>
          <cx:pt idx="34723">5</cx:pt>
          <cx:pt idx="34724">5</cx:pt>
          <cx:pt idx="34725">5</cx:pt>
          <cx:pt idx="34726">5</cx:pt>
          <cx:pt idx="34727">5</cx:pt>
          <cx:pt idx="34728">5</cx:pt>
          <cx:pt idx="34729">5</cx:pt>
          <cx:pt idx="34730">5</cx:pt>
          <cx:pt idx="34731">5</cx:pt>
          <cx:pt idx="34732">5</cx:pt>
          <cx:pt idx="34733">5</cx:pt>
          <cx:pt idx="34734">5</cx:pt>
          <cx:pt idx="34735">5</cx:pt>
          <cx:pt idx="34736">5</cx:pt>
          <cx:pt idx="34737">5</cx:pt>
          <cx:pt idx="34738">5</cx:pt>
          <cx:pt idx="34739">5</cx:pt>
          <cx:pt idx="34740">5</cx:pt>
          <cx:pt idx="34741">5</cx:pt>
          <cx:pt idx="34742">5</cx:pt>
          <cx:pt idx="34743">5</cx:pt>
          <cx:pt idx="34744">5</cx:pt>
          <cx:pt idx="34745">5</cx:pt>
          <cx:pt idx="34746">5</cx:pt>
          <cx:pt idx="34747">5</cx:pt>
          <cx:pt idx="34748">5</cx:pt>
          <cx:pt idx="34749">5</cx:pt>
          <cx:pt idx="34750">5</cx:pt>
          <cx:pt idx="34751">5</cx:pt>
          <cx:pt idx="34752">5</cx:pt>
          <cx:pt idx="34753">5</cx:pt>
          <cx:pt idx="34754">5</cx:pt>
          <cx:pt idx="34755">5</cx:pt>
          <cx:pt idx="34756">5</cx:pt>
          <cx:pt idx="34757">5</cx:pt>
          <cx:pt idx="34758">5</cx:pt>
          <cx:pt idx="34759">5</cx:pt>
          <cx:pt idx="34760">5</cx:pt>
          <cx:pt idx="34761">5</cx:pt>
          <cx:pt idx="34762">5</cx:pt>
          <cx:pt idx="34763">5</cx:pt>
          <cx:pt idx="34764">5</cx:pt>
          <cx:pt idx="34765">5</cx:pt>
          <cx:pt idx="34766">5</cx:pt>
          <cx:pt idx="34767">5</cx:pt>
          <cx:pt idx="34768">5</cx:pt>
          <cx:pt idx="34769">5</cx:pt>
          <cx:pt idx="34770">5</cx:pt>
          <cx:pt idx="34771">5</cx:pt>
          <cx:pt idx="34772">5</cx:pt>
          <cx:pt idx="34773">5</cx:pt>
          <cx:pt idx="34774">5</cx:pt>
          <cx:pt idx="34775">5</cx:pt>
          <cx:pt idx="34776">5</cx:pt>
          <cx:pt idx="34777">5</cx:pt>
          <cx:pt idx="34778">5</cx:pt>
          <cx:pt idx="34779">5</cx:pt>
          <cx:pt idx="34780">5</cx:pt>
          <cx:pt idx="34781">5</cx:pt>
          <cx:pt idx="34782">5</cx:pt>
          <cx:pt idx="34783">5</cx:pt>
          <cx:pt idx="34784">5</cx:pt>
          <cx:pt idx="34785">5</cx:pt>
          <cx:pt idx="34786">5</cx:pt>
          <cx:pt idx="34787">5</cx:pt>
          <cx:pt idx="34788">5</cx:pt>
          <cx:pt idx="34789">5</cx:pt>
          <cx:pt idx="34790">5</cx:pt>
          <cx:pt idx="34791">5</cx:pt>
          <cx:pt idx="34792">5</cx:pt>
          <cx:pt idx="34793">5</cx:pt>
          <cx:pt idx="34794">5</cx:pt>
          <cx:pt idx="34795">5</cx:pt>
          <cx:pt idx="34796">5</cx:pt>
          <cx:pt idx="34797">5</cx:pt>
          <cx:pt idx="34798">5</cx:pt>
          <cx:pt idx="34799">5</cx:pt>
          <cx:pt idx="34800">5</cx:pt>
          <cx:pt idx="34801">5</cx:pt>
          <cx:pt idx="34802">5</cx:pt>
          <cx:pt idx="34803">5</cx:pt>
          <cx:pt idx="34804">5</cx:pt>
          <cx:pt idx="34805">5</cx:pt>
          <cx:pt idx="34806">5</cx:pt>
          <cx:pt idx="34807">5</cx:pt>
          <cx:pt idx="34808">5</cx:pt>
          <cx:pt idx="34809">5</cx:pt>
          <cx:pt idx="34810">5</cx:pt>
          <cx:pt idx="34811">5</cx:pt>
          <cx:pt idx="34812">5</cx:pt>
          <cx:pt idx="34813">5</cx:pt>
          <cx:pt idx="34814">5</cx:pt>
          <cx:pt idx="34815">5</cx:pt>
          <cx:pt idx="34816">5</cx:pt>
          <cx:pt idx="34817">5</cx:pt>
          <cx:pt idx="34818">5</cx:pt>
          <cx:pt idx="34819">5</cx:pt>
          <cx:pt idx="34820">5</cx:pt>
          <cx:pt idx="34821">5</cx:pt>
          <cx:pt idx="34822">5</cx:pt>
          <cx:pt idx="34823">5</cx:pt>
          <cx:pt idx="34824">5</cx:pt>
          <cx:pt idx="34825">5</cx:pt>
          <cx:pt idx="34826">5</cx:pt>
          <cx:pt idx="34827">5</cx:pt>
          <cx:pt idx="34828">5</cx:pt>
          <cx:pt idx="34829">5</cx:pt>
          <cx:pt idx="34830">5</cx:pt>
          <cx:pt idx="34831">5</cx:pt>
          <cx:pt idx="34832">5</cx:pt>
          <cx:pt idx="34833">5</cx:pt>
          <cx:pt idx="34834">5</cx:pt>
          <cx:pt idx="34835">5</cx:pt>
          <cx:pt idx="34836">5</cx:pt>
          <cx:pt idx="34837">5</cx:pt>
          <cx:pt idx="34838">5</cx:pt>
          <cx:pt idx="34839">5</cx:pt>
          <cx:pt idx="34840">5</cx:pt>
          <cx:pt idx="34841">5</cx:pt>
          <cx:pt idx="34842">5</cx:pt>
          <cx:pt idx="34843">5</cx:pt>
          <cx:pt idx="34844">5</cx:pt>
          <cx:pt idx="34845">5</cx:pt>
          <cx:pt idx="34846">5</cx:pt>
          <cx:pt idx="34847">5</cx:pt>
          <cx:pt idx="34848">5</cx:pt>
          <cx:pt idx="34849">5</cx:pt>
          <cx:pt idx="34850">5</cx:pt>
          <cx:pt idx="34851">5</cx:pt>
          <cx:pt idx="34852">5</cx:pt>
          <cx:pt idx="34853">5</cx:pt>
          <cx:pt idx="34854">5</cx:pt>
          <cx:pt idx="34855">5</cx:pt>
          <cx:pt idx="34856">5</cx:pt>
          <cx:pt idx="34857">5</cx:pt>
          <cx:pt idx="34858">5</cx:pt>
          <cx:pt idx="34859">5</cx:pt>
          <cx:pt idx="34860">5</cx:pt>
          <cx:pt idx="34861">5</cx:pt>
          <cx:pt idx="34862">5</cx:pt>
          <cx:pt idx="34863">5</cx:pt>
          <cx:pt idx="34864">5</cx:pt>
          <cx:pt idx="34865">5</cx:pt>
          <cx:pt idx="34866">5</cx:pt>
          <cx:pt idx="34867">5</cx:pt>
          <cx:pt idx="34868">5</cx:pt>
          <cx:pt idx="34869">5</cx:pt>
          <cx:pt idx="34870">5</cx:pt>
          <cx:pt idx="34871">5</cx:pt>
          <cx:pt idx="34872">5</cx:pt>
          <cx:pt idx="34873">5</cx:pt>
          <cx:pt idx="34874">5</cx:pt>
          <cx:pt idx="34875">5</cx:pt>
          <cx:pt idx="34876">5</cx:pt>
          <cx:pt idx="34877">5</cx:pt>
          <cx:pt idx="34878">5</cx:pt>
          <cx:pt idx="34879">5</cx:pt>
          <cx:pt idx="34880">5</cx:pt>
          <cx:pt idx="34881">5</cx:pt>
          <cx:pt idx="34882">5</cx:pt>
          <cx:pt idx="34883">5</cx:pt>
          <cx:pt idx="34884">5</cx:pt>
          <cx:pt idx="34885">5</cx:pt>
          <cx:pt idx="34886">5</cx:pt>
          <cx:pt idx="34887">5</cx:pt>
          <cx:pt idx="34888">5</cx:pt>
          <cx:pt idx="34889">5</cx:pt>
          <cx:pt idx="34890">5</cx:pt>
          <cx:pt idx="34891">5</cx:pt>
          <cx:pt idx="34892">5</cx:pt>
          <cx:pt idx="34893">5</cx:pt>
          <cx:pt idx="34894">5</cx:pt>
          <cx:pt idx="34895">5</cx:pt>
          <cx:pt idx="34896">5</cx:pt>
          <cx:pt idx="34897">5</cx:pt>
          <cx:pt idx="34898">5</cx:pt>
          <cx:pt idx="34899">5</cx:pt>
          <cx:pt idx="34900">5</cx:pt>
          <cx:pt idx="34901">5</cx:pt>
          <cx:pt idx="34902">5</cx:pt>
          <cx:pt idx="34903">5</cx:pt>
          <cx:pt idx="34904">5</cx:pt>
          <cx:pt idx="34905">5</cx:pt>
          <cx:pt idx="34906">5</cx:pt>
          <cx:pt idx="34907">5</cx:pt>
          <cx:pt idx="34908">5</cx:pt>
          <cx:pt idx="34909">5</cx:pt>
          <cx:pt idx="34910">5</cx:pt>
          <cx:pt idx="34911">5</cx:pt>
          <cx:pt idx="34912">5</cx:pt>
          <cx:pt idx="34913">5</cx:pt>
          <cx:pt idx="34914">5</cx:pt>
          <cx:pt idx="34915">5</cx:pt>
          <cx:pt idx="34916">5</cx:pt>
          <cx:pt idx="34917">5</cx:pt>
          <cx:pt idx="34918">5</cx:pt>
          <cx:pt idx="34919">5</cx:pt>
          <cx:pt idx="34920">5</cx:pt>
          <cx:pt idx="34921">5</cx:pt>
          <cx:pt idx="34922">5</cx:pt>
          <cx:pt idx="34923">5</cx:pt>
          <cx:pt idx="34924">5</cx:pt>
          <cx:pt idx="34925">5</cx:pt>
          <cx:pt idx="34926">5</cx:pt>
          <cx:pt idx="34927">5</cx:pt>
          <cx:pt idx="34928">5</cx:pt>
          <cx:pt idx="34929">5</cx:pt>
          <cx:pt idx="34930">5</cx:pt>
          <cx:pt idx="34931">5</cx:pt>
          <cx:pt idx="34932">5</cx:pt>
          <cx:pt idx="34933">5</cx:pt>
          <cx:pt idx="34934">5</cx:pt>
          <cx:pt idx="34935">5</cx:pt>
          <cx:pt idx="34936">5</cx:pt>
          <cx:pt idx="34937">5</cx:pt>
          <cx:pt idx="34938">5</cx:pt>
          <cx:pt idx="34939">5</cx:pt>
          <cx:pt idx="34940">5</cx:pt>
          <cx:pt idx="34941">5</cx:pt>
          <cx:pt idx="34942">5</cx:pt>
          <cx:pt idx="34943">5</cx:pt>
          <cx:pt idx="34944">5</cx:pt>
          <cx:pt idx="34945">5</cx:pt>
          <cx:pt idx="34946">5</cx:pt>
          <cx:pt idx="34947">5</cx:pt>
          <cx:pt idx="34948">5</cx:pt>
          <cx:pt idx="34949">5</cx:pt>
          <cx:pt idx="34950">5</cx:pt>
          <cx:pt idx="34951">5</cx:pt>
          <cx:pt idx="34952">5</cx:pt>
          <cx:pt idx="34953">5</cx:pt>
          <cx:pt idx="34954">5</cx:pt>
          <cx:pt idx="34955">5</cx:pt>
          <cx:pt idx="34956">5</cx:pt>
          <cx:pt idx="34957">5</cx:pt>
          <cx:pt idx="34958">5</cx:pt>
          <cx:pt idx="34959">5</cx:pt>
          <cx:pt idx="34960">5</cx:pt>
          <cx:pt idx="34961">5</cx:pt>
          <cx:pt idx="34962">5</cx:pt>
          <cx:pt idx="34963">5</cx:pt>
          <cx:pt idx="34964">5</cx:pt>
          <cx:pt idx="34965">5</cx:pt>
          <cx:pt idx="34966">5</cx:pt>
          <cx:pt idx="34967">5</cx:pt>
          <cx:pt idx="34968">5</cx:pt>
          <cx:pt idx="34969">5</cx:pt>
          <cx:pt idx="34970">5</cx:pt>
          <cx:pt idx="34971">5</cx:pt>
          <cx:pt idx="34972">5</cx:pt>
          <cx:pt idx="34973">5</cx:pt>
          <cx:pt idx="34974">5</cx:pt>
          <cx:pt idx="34975">5</cx:pt>
          <cx:pt idx="34976">5</cx:pt>
          <cx:pt idx="34977">5</cx:pt>
          <cx:pt idx="34978">5</cx:pt>
          <cx:pt idx="34979">5</cx:pt>
          <cx:pt idx="34980">5</cx:pt>
          <cx:pt idx="34981">5</cx:pt>
          <cx:pt idx="34982">5</cx:pt>
          <cx:pt idx="34983">5</cx:pt>
          <cx:pt idx="34984">5</cx:pt>
          <cx:pt idx="34985">5</cx:pt>
          <cx:pt idx="34986">5</cx:pt>
          <cx:pt idx="34987">5</cx:pt>
          <cx:pt idx="34988">5</cx:pt>
          <cx:pt idx="34989">5</cx:pt>
          <cx:pt idx="34990">5</cx:pt>
          <cx:pt idx="34991">5</cx:pt>
          <cx:pt idx="34992">5</cx:pt>
          <cx:pt idx="34993">5</cx:pt>
          <cx:pt idx="34994">5</cx:pt>
          <cx:pt idx="34995">5</cx:pt>
          <cx:pt idx="34996">5</cx:pt>
          <cx:pt idx="34997">5</cx:pt>
          <cx:pt idx="34998">5</cx:pt>
          <cx:pt idx="34999">5</cx:pt>
          <cx:pt idx="35000">5</cx:pt>
          <cx:pt idx="35001">5</cx:pt>
          <cx:pt idx="35002">5</cx:pt>
          <cx:pt idx="35003">5</cx:pt>
          <cx:pt idx="35004">5</cx:pt>
          <cx:pt idx="35005">5</cx:pt>
          <cx:pt idx="35006">5</cx:pt>
          <cx:pt idx="35007">5</cx:pt>
          <cx:pt idx="35008">5</cx:pt>
          <cx:pt idx="35009">5</cx:pt>
          <cx:pt idx="35010">5</cx:pt>
          <cx:pt idx="35011">5</cx:pt>
          <cx:pt idx="35012">5</cx:pt>
          <cx:pt idx="35013">5</cx:pt>
          <cx:pt idx="35014">5</cx:pt>
          <cx:pt idx="35015">5</cx:pt>
          <cx:pt idx="35016">5</cx:pt>
          <cx:pt idx="35017">5</cx:pt>
          <cx:pt idx="35018">5</cx:pt>
          <cx:pt idx="35019">5</cx:pt>
          <cx:pt idx="35020">5</cx:pt>
          <cx:pt idx="35021">5</cx:pt>
          <cx:pt idx="35022">5</cx:pt>
          <cx:pt idx="35023">5</cx:pt>
          <cx:pt idx="35024">5</cx:pt>
          <cx:pt idx="35025">5</cx:pt>
          <cx:pt idx="35026">5</cx:pt>
          <cx:pt idx="35027">5</cx:pt>
          <cx:pt idx="35028">5</cx:pt>
          <cx:pt idx="35029">5</cx:pt>
          <cx:pt idx="35030">5</cx:pt>
          <cx:pt idx="35031">5</cx:pt>
          <cx:pt idx="35032">5</cx:pt>
          <cx:pt idx="35033">5</cx:pt>
          <cx:pt idx="35034">5</cx:pt>
          <cx:pt idx="35035">5</cx:pt>
          <cx:pt idx="35036">5</cx:pt>
          <cx:pt idx="35037">5</cx:pt>
          <cx:pt idx="35038">5</cx:pt>
          <cx:pt idx="35039">5</cx:pt>
          <cx:pt idx="35040">5</cx:pt>
          <cx:pt idx="35041">5</cx:pt>
          <cx:pt idx="35042">5</cx:pt>
          <cx:pt idx="35043">5</cx:pt>
          <cx:pt idx="35044">5</cx:pt>
          <cx:pt idx="35045">5</cx:pt>
          <cx:pt idx="35046">5</cx:pt>
          <cx:pt idx="35047">5</cx:pt>
          <cx:pt idx="35048">5</cx:pt>
          <cx:pt idx="35049">5</cx:pt>
          <cx:pt idx="35050">5</cx:pt>
          <cx:pt idx="35051">5</cx:pt>
          <cx:pt idx="35052">5</cx:pt>
          <cx:pt idx="35053">5</cx:pt>
          <cx:pt idx="35054">5</cx:pt>
          <cx:pt idx="35055">5</cx:pt>
          <cx:pt idx="35056">5</cx:pt>
          <cx:pt idx="35057">5</cx:pt>
          <cx:pt idx="35058">5</cx:pt>
          <cx:pt idx="35059">5</cx:pt>
          <cx:pt idx="35060">5</cx:pt>
          <cx:pt idx="35061">5</cx:pt>
          <cx:pt idx="35062">5</cx:pt>
          <cx:pt idx="35063">5</cx:pt>
          <cx:pt idx="35064">5</cx:pt>
          <cx:pt idx="35065">5</cx:pt>
          <cx:pt idx="35066">5</cx:pt>
          <cx:pt idx="35067">5</cx:pt>
          <cx:pt idx="35068">5</cx:pt>
          <cx:pt idx="35069">5</cx:pt>
          <cx:pt idx="35070">5</cx:pt>
          <cx:pt idx="35071">5</cx:pt>
          <cx:pt idx="35072">5</cx:pt>
          <cx:pt idx="35073">5</cx:pt>
          <cx:pt idx="35074">5</cx:pt>
          <cx:pt idx="35075">5</cx:pt>
          <cx:pt idx="35076">5</cx:pt>
          <cx:pt idx="35077">5</cx:pt>
          <cx:pt idx="35078">5</cx:pt>
          <cx:pt idx="35079">5</cx:pt>
          <cx:pt idx="35080">5</cx:pt>
          <cx:pt idx="35081">5</cx:pt>
          <cx:pt idx="35082">5</cx:pt>
          <cx:pt idx="35083">5</cx:pt>
          <cx:pt idx="35084">5</cx:pt>
          <cx:pt idx="35085">5</cx:pt>
          <cx:pt idx="35086">5</cx:pt>
          <cx:pt idx="35087">5</cx:pt>
          <cx:pt idx="35088">5</cx:pt>
          <cx:pt idx="35089">5</cx:pt>
          <cx:pt idx="35090">5</cx:pt>
          <cx:pt idx="35091">5</cx:pt>
          <cx:pt idx="35092">5</cx:pt>
          <cx:pt idx="35093">5</cx:pt>
          <cx:pt idx="35094">5</cx:pt>
          <cx:pt idx="35095">5</cx:pt>
          <cx:pt idx="35096">5</cx:pt>
          <cx:pt idx="35097">5</cx:pt>
          <cx:pt idx="35098">5</cx:pt>
          <cx:pt idx="35099">5</cx:pt>
          <cx:pt idx="35100">5</cx:pt>
          <cx:pt idx="35101">5</cx:pt>
          <cx:pt idx="35102">5</cx:pt>
          <cx:pt idx="35103">5</cx:pt>
          <cx:pt idx="35104">5</cx:pt>
          <cx:pt idx="35105">5</cx:pt>
          <cx:pt idx="35106">5</cx:pt>
          <cx:pt idx="35107">5</cx:pt>
          <cx:pt idx="35108">5</cx:pt>
          <cx:pt idx="35109">5</cx:pt>
          <cx:pt idx="35110">5</cx:pt>
          <cx:pt idx="35111">5</cx:pt>
          <cx:pt idx="35112">5</cx:pt>
          <cx:pt idx="35113">5</cx:pt>
          <cx:pt idx="35114">5</cx:pt>
          <cx:pt idx="35115">5</cx:pt>
          <cx:pt idx="35116">5</cx:pt>
          <cx:pt idx="35117">5</cx:pt>
          <cx:pt idx="35118">5</cx:pt>
          <cx:pt idx="35119">5</cx:pt>
          <cx:pt idx="35120">5</cx:pt>
          <cx:pt idx="35121">5</cx:pt>
          <cx:pt idx="35122">5</cx:pt>
          <cx:pt idx="35123">5</cx:pt>
          <cx:pt idx="35124">5</cx:pt>
          <cx:pt idx="35125">5</cx:pt>
          <cx:pt idx="35126">5</cx:pt>
          <cx:pt idx="35127">5</cx:pt>
          <cx:pt idx="35128">5</cx:pt>
          <cx:pt idx="35129">5</cx:pt>
          <cx:pt idx="35130">5</cx:pt>
          <cx:pt idx="35131">5</cx:pt>
          <cx:pt idx="35132">5</cx:pt>
          <cx:pt idx="35133">5</cx:pt>
          <cx:pt idx="35134">5</cx:pt>
          <cx:pt idx="35135">5</cx:pt>
          <cx:pt idx="35136">5</cx:pt>
          <cx:pt idx="35137">5</cx:pt>
          <cx:pt idx="35138">5</cx:pt>
          <cx:pt idx="35139">5</cx:pt>
          <cx:pt idx="35140">5</cx:pt>
          <cx:pt idx="35141">5</cx:pt>
          <cx:pt idx="35142">5</cx:pt>
          <cx:pt idx="35143">5</cx:pt>
          <cx:pt idx="35144">5</cx:pt>
          <cx:pt idx="35145">5</cx:pt>
          <cx:pt idx="35146">5</cx:pt>
          <cx:pt idx="35147">5</cx:pt>
          <cx:pt idx="35148">5</cx:pt>
          <cx:pt idx="35149">5</cx:pt>
          <cx:pt idx="35150">5</cx:pt>
          <cx:pt idx="35151">5</cx:pt>
          <cx:pt idx="35152">5</cx:pt>
          <cx:pt idx="35153">5</cx:pt>
          <cx:pt idx="35154">5</cx:pt>
          <cx:pt idx="35155">5</cx:pt>
          <cx:pt idx="35156">5</cx:pt>
          <cx:pt idx="35157">5</cx:pt>
          <cx:pt idx="35158">5</cx:pt>
          <cx:pt idx="35159">5</cx:pt>
          <cx:pt idx="35160">5</cx:pt>
          <cx:pt idx="35161">5</cx:pt>
          <cx:pt idx="35162">5</cx:pt>
          <cx:pt idx="35163">5</cx:pt>
          <cx:pt idx="35164">5</cx:pt>
          <cx:pt idx="35165">5</cx:pt>
          <cx:pt idx="35166">5</cx:pt>
          <cx:pt idx="35167">5</cx:pt>
          <cx:pt idx="35168">5</cx:pt>
          <cx:pt idx="35169">5</cx:pt>
          <cx:pt idx="35170">5</cx:pt>
          <cx:pt idx="35171">5</cx:pt>
          <cx:pt idx="35172">5</cx:pt>
          <cx:pt idx="35173">5</cx:pt>
          <cx:pt idx="35174">5</cx:pt>
          <cx:pt idx="35175">5</cx:pt>
          <cx:pt idx="35176">5</cx:pt>
          <cx:pt idx="35177">5</cx:pt>
          <cx:pt idx="35178">5</cx:pt>
          <cx:pt idx="35179">5</cx:pt>
          <cx:pt idx="35180">5</cx:pt>
          <cx:pt idx="35181">5</cx:pt>
          <cx:pt idx="35182">5</cx:pt>
          <cx:pt idx="35183">5</cx:pt>
          <cx:pt idx="35184">5</cx:pt>
          <cx:pt idx="35185">5</cx:pt>
          <cx:pt idx="35186">5</cx:pt>
          <cx:pt idx="35187">5</cx:pt>
          <cx:pt idx="35188">5</cx:pt>
          <cx:pt idx="35189">5</cx:pt>
          <cx:pt idx="35190">5</cx:pt>
          <cx:pt idx="35191">5</cx:pt>
          <cx:pt idx="35192">5</cx:pt>
          <cx:pt idx="35193">5</cx:pt>
          <cx:pt idx="35194">5</cx:pt>
          <cx:pt idx="35195">5</cx:pt>
          <cx:pt idx="35196">5</cx:pt>
          <cx:pt idx="35197">5</cx:pt>
          <cx:pt idx="35198">5</cx:pt>
          <cx:pt idx="35199">5</cx:pt>
          <cx:pt idx="35200">5</cx:pt>
          <cx:pt idx="35201">5</cx:pt>
          <cx:pt idx="35202">5</cx:pt>
          <cx:pt idx="35203">5</cx:pt>
          <cx:pt idx="35204">5</cx:pt>
          <cx:pt idx="35205">5</cx:pt>
          <cx:pt idx="35206">5</cx:pt>
          <cx:pt idx="35207">5</cx:pt>
          <cx:pt idx="35208">5</cx:pt>
          <cx:pt idx="35209">5</cx:pt>
          <cx:pt idx="35210">5</cx:pt>
          <cx:pt idx="35211">5</cx:pt>
          <cx:pt idx="35212">5</cx:pt>
          <cx:pt idx="35213">5</cx:pt>
          <cx:pt idx="35214">5</cx:pt>
          <cx:pt idx="35215">5</cx:pt>
          <cx:pt idx="35216">5</cx:pt>
          <cx:pt idx="35217">5</cx:pt>
          <cx:pt idx="35218">5</cx:pt>
          <cx:pt idx="35219">5</cx:pt>
          <cx:pt idx="35220">5</cx:pt>
          <cx:pt idx="35221">5</cx:pt>
          <cx:pt idx="35222">5</cx:pt>
          <cx:pt idx="35223">5</cx:pt>
          <cx:pt idx="35224">5</cx:pt>
          <cx:pt idx="35225">5</cx:pt>
          <cx:pt idx="35226">5</cx:pt>
          <cx:pt idx="35227">5</cx:pt>
          <cx:pt idx="35228">5</cx:pt>
          <cx:pt idx="35229">5</cx:pt>
          <cx:pt idx="35230">5</cx:pt>
          <cx:pt idx="35231">5</cx:pt>
          <cx:pt idx="35232">5</cx:pt>
          <cx:pt idx="35233">5</cx:pt>
          <cx:pt idx="35234">5</cx:pt>
          <cx:pt idx="35235">5</cx:pt>
          <cx:pt idx="35236">5</cx:pt>
          <cx:pt idx="35237">5</cx:pt>
          <cx:pt idx="35238">5</cx:pt>
          <cx:pt idx="35239">5</cx:pt>
          <cx:pt idx="35240">5</cx:pt>
          <cx:pt idx="35241">5</cx:pt>
          <cx:pt idx="35242">5</cx:pt>
          <cx:pt idx="35243">5</cx:pt>
          <cx:pt idx="35244">5</cx:pt>
          <cx:pt idx="35245">5</cx:pt>
          <cx:pt idx="35246">5</cx:pt>
          <cx:pt idx="35247">5</cx:pt>
          <cx:pt idx="35248">5</cx:pt>
          <cx:pt idx="35249">5</cx:pt>
          <cx:pt idx="35250">5</cx:pt>
          <cx:pt idx="35251">5</cx:pt>
          <cx:pt idx="35252">5</cx:pt>
          <cx:pt idx="35253">5</cx:pt>
          <cx:pt idx="35254">5</cx:pt>
          <cx:pt idx="35255">5</cx:pt>
          <cx:pt idx="35256">5</cx:pt>
          <cx:pt idx="35257">5</cx:pt>
          <cx:pt idx="35258">5</cx:pt>
          <cx:pt idx="35259">5</cx:pt>
          <cx:pt idx="35260">5</cx:pt>
          <cx:pt idx="35261">5</cx:pt>
          <cx:pt idx="35262">5</cx:pt>
          <cx:pt idx="35263">5</cx:pt>
          <cx:pt idx="35264">5</cx:pt>
          <cx:pt idx="35265">5</cx:pt>
          <cx:pt idx="35266">5</cx:pt>
          <cx:pt idx="35267">5</cx:pt>
          <cx:pt idx="35268">5</cx:pt>
          <cx:pt idx="35269">5</cx:pt>
          <cx:pt idx="35270">5</cx:pt>
          <cx:pt idx="35271">5</cx:pt>
          <cx:pt idx="35272">5</cx:pt>
          <cx:pt idx="35273">5</cx:pt>
          <cx:pt idx="35274">5</cx:pt>
          <cx:pt idx="35275">5</cx:pt>
          <cx:pt idx="35276">5</cx:pt>
          <cx:pt idx="35277">5</cx:pt>
          <cx:pt idx="35278">5</cx:pt>
          <cx:pt idx="35279">5</cx:pt>
          <cx:pt idx="35280">5</cx:pt>
          <cx:pt idx="35281">5</cx:pt>
          <cx:pt idx="35282">5</cx:pt>
          <cx:pt idx="35283">5</cx:pt>
          <cx:pt idx="35284">5</cx:pt>
          <cx:pt idx="35285">5</cx:pt>
          <cx:pt idx="35286">5</cx:pt>
          <cx:pt idx="35287">5</cx:pt>
          <cx:pt idx="35288">5</cx:pt>
          <cx:pt idx="35289">5</cx:pt>
          <cx:pt idx="35290">5</cx:pt>
          <cx:pt idx="35291">5</cx:pt>
          <cx:pt idx="35292">5</cx:pt>
          <cx:pt idx="35293">5</cx:pt>
          <cx:pt idx="35294">5</cx:pt>
          <cx:pt idx="35295">5</cx:pt>
          <cx:pt idx="35296">5</cx:pt>
          <cx:pt idx="35297">5</cx:pt>
          <cx:pt idx="35298">5</cx:pt>
          <cx:pt idx="35299">5</cx:pt>
          <cx:pt idx="35300">5</cx:pt>
          <cx:pt idx="35301">5</cx:pt>
          <cx:pt idx="35302">5</cx:pt>
          <cx:pt idx="35303">5</cx:pt>
          <cx:pt idx="35304">5</cx:pt>
          <cx:pt idx="35305">5</cx:pt>
          <cx:pt idx="35306">5</cx:pt>
          <cx:pt idx="35307">5</cx:pt>
          <cx:pt idx="35308">5</cx:pt>
          <cx:pt idx="35309">5</cx:pt>
          <cx:pt idx="35310">5</cx:pt>
          <cx:pt idx="35311">5</cx:pt>
          <cx:pt idx="35312">5</cx:pt>
          <cx:pt idx="35313">5</cx:pt>
          <cx:pt idx="35314">5</cx:pt>
          <cx:pt idx="35315">5</cx:pt>
          <cx:pt idx="35316">5</cx:pt>
          <cx:pt idx="35317">5</cx:pt>
          <cx:pt idx="35318">5</cx:pt>
          <cx:pt idx="35319">5</cx:pt>
          <cx:pt idx="35320">5</cx:pt>
          <cx:pt idx="35321">5</cx:pt>
          <cx:pt idx="35322">5</cx:pt>
          <cx:pt idx="35323">5</cx:pt>
          <cx:pt idx="35324">5</cx:pt>
          <cx:pt idx="35325">5</cx:pt>
          <cx:pt idx="35326">5</cx:pt>
          <cx:pt idx="35327">5</cx:pt>
          <cx:pt idx="35328">5</cx:pt>
          <cx:pt idx="35329">5</cx:pt>
          <cx:pt idx="35330">5</cx:pt>
          <cx:pt idx="35331">5</cx:pt>
          <cx:pt idx="35332">5</cx:pt>
          <cx:pt idx="35333">5</cx:pt>
          <cx:pt idx="35334">5</cx:pt>
          <cx:pt idx="35335">5</cx:pt>
          <cx:pt idx="35336">5</cx:pt>
          <cx:pt idx="35337">5</cx:pt>
          <cx:pt idx="35338">5</cx:pt>
          <cx:pt idx="35339">5</cx:pt>
          <cx:pt idx="35340">5</cx:pt>
          <cx:pt idx="35341">5</cx:pt>
          <cx:pt idx="35342">5</cx:pt>
          <cx:pt idx="35343">5</cx:pt>
          <cx:pt idx="35344">5</cx:pt>
          <cx:pt idx="35345">5</cx:pt>
          <cx:pt idx="35346">5</cx:pt>
          <cx:pt idx="35347">5</cx:pt>
          <cx:pt idx="35348">5</cx:pt>
          <cx:pt idx="35349">5</cx:pt>
          <cx:pt idx="35350">5</cx:pt>
          <cx:pt idx="35351">5</cx:pt>
          <cx:pt idx="35352">5</cx:pt>
          <cx:pt idx="35353">5</cx:pt>
          <cx:pt idx="35354">5</cx:pt>
          <cx:pt idx="35355">5</cx:pt>
          <cx:pt idx="35356">5</cx:pt>
          <cx:pt idx="35357">5</cx:pt>
          <cx:pt idx="35358">5</cx:pt>
          <cx:pt idx="35359">5</cx:pt>
          <cx:pt idx="35360">5</cx:pt>
          <cx:pt idx="35361">5</cx:pt>
          <cx:pt idx="35362">5</cx:pt>
          <cx:pt idx="35363">5</cx:pt>
          <cx:pt idx="35364">5</cx:pt>
          <cx:pt idx="35365">5</cx:pt>
          <cx:pt idx="35366">5</cx:pt>
          <cx:pt idx="35367">5</cx:pt>
          <cx:pt idx="35368">5</cx:pt>
          <cx:pt idx="35369">5</cx:pt>
          <cx:pt idx="35370">5</cx:pt>
          <cx:pt idx="35371">5</cx:pt>
          <cx:pt idx="35372">5</cx:pt>
          <cx:pt idx="35373">5</cx:pt>
          <cx:pt idx="35374">5</cx:pt>
          <cx:pt idx="35375">5</cx:pt>
          <cx:pt idx="35376">5</cx:pt>
          <cx:pt idx="35377">5</cx:pt>
          <cx:pt idx="35378">5</cx:pt>
          <cx:pt idx="35379">5</cx:pt>
          <cx:pt idx="35380">5</cx:pt>
          <cx:pt idx="35381">5</cx:pt>
          <cx:pt idx="35382">5</cx:pt>
          <cx:pt idx="35383">5</cx:pt>
          <cx:pt idx="35384">5</cx:pt>
          <cx:pt idx="35385">5</cx:pt>
          <cx:pt idx="35386">5</cx:pt>
          <cx:pt idx="35387">5</cx:pt>
          <cx:pt idx="35388">5</cx:pt>
          <cx:pt idx="35389">5</cx:pt>
          <cx:pt idx="35390">5</cx:pt>
          <cx:pt idx="35391">5</cx:pt>
          <cx:pt idx="35392">5</cx:pt>
          <cx:pt idx="35393">5</cx:pt>
          <cx:pt idx="35394">5</cx:pt>
          <cx:pt idx="35395">5</cx:pt>
          <cx:pt idx="35396">5</cx:pt>
          <cx:pt idx="35397">5</cx:pt>
          <cx:pt idx="35398">5</cx:pt>
          <cx:pt idx="35399">5</cx:pt>
          <cx:pt idx="35400">5</cx:pt>
          <cx:pt idx="35401">5</cx:pt>
          <cx:pt idx="35402">5</cx:pt>
          <cx:pt idx="35403">5</cx:pt>
          <cx:pt idx="35404">5</cx:pt>
          <cx:pt idx="35405">5</cx:pt>
          <cx:pt idx="35406">5</cx:pt>
          <cx:pt idx="35407">5</cx:pt>
          <cx:pt idx="35408">5</cx:pt>
          <cx:pt idx="35409">5</cx:pt>
          <cx:pt idx="35410">5</cx:pt>
          <cx:pt idx="35411">5</cx:pt>
          <cx:pt idx="35412">5</cx:pt>
          <cx:pt idx="35413">5</cx:pt>
          <cx:pt idx="35414">5</cx:pt>
          <cx:pt idx="35415">5</cx:pt>
          <cx:pt idx="35416">5</cx:pt>
          <cx:pt idx="35417">5</cx:pt>
          <cx:pt idx="35418">5</cx:pt>
          <cx:pt idx="35419">5</cx:pt>
          <cx:pt idx="35420">5.0999999999999996</cx:pt>
          <cx:pt idx="35421">5.0999999999999996</cx:pt>
          <cx:pt idx="35422">5.0999999999999996</cx:pt>
          <cx:pt idx="35423">5.0999999999999996</cx:pt>
          <cx:pt idx="35424">5.0999999999999996</cx:pt>
          <cx:pt idx="35425">5.0999999999999996</cx:pt>
          <cx:pt idx="35426">5.0999999999999996</cx:pt>
          <cx:pt idx="35427">5.0999999999999996</cx:pt>
          <cx:pt idx="35428">5.0999999999999996</cx:pt>
          <cx:pt idx="35429">5.0999999999999996</cx:pt>
          <cx:pt idx="35430">5.0999999999999996</cx:pt>
          <cx:pt idx="35431">5.0999999999999996</cx:pt>
          <cx:pt idx="35432">5.0999999999999996</cx:pt>
          <cx:pt idx="35433">5.0999999999999996</cx:pt>
          <cx:pt idx="35434">5.0999999999999996</cx:pt>
          <cx:pt idx="35435">5.0999999999999996</cx:pt>
          <cx:pt idx="35436">5.0999999999999996</cx:pt>
          <cx:pt idx="35437">5.0999999999999996</cx:pt>
          <cx:pt idx="35438">5.0999999999999996</cx:pt>
          <cx:pt idx="35439">5.0999999999999996</cx:pt>
          <cx:pt idx="35440">5.0999999999999996</cx:pt>
          <cx:pt idx="35441">5.0999999999999996</cx:pt>
          <cx:pt idx="35442">5.0999999999999996</cx:pt>
          <cx:pt idx="35443">5.0999999999999996</cx:pt>
          <cx:pt idx="35444">5.0999999999999996</cx:pt>
          <cx:pt idx="35445">5.0999999999999996</cx:pt>
          <cx:pt idx="35446">5.0999999999999996</cx:pt>
          <cx:pt idx="35447">5.0999999999999996</cx:pt>
          <cx:pt idx="35448">5.0999999999999996</cx:pt>
          <cx:pt idx="35449">5.0999999999999996</cx:pt>
          <cx:pt idx="35450">5.0999999999999996</cx:pt>
          <cx:pt idx="35451">5.0999999999999996</cx:pt>
          <cx:pt idx="35452">5.0999999999999996</cx:pt>
          <cx:pt idx="35453">5.0999999999999996</cx:pt>
          <cx:pt idx="35454">5.0999999999999996</cx:pt>
          <cx:pt idx="35455">5.0999999999999996</cx:pt>
          <cx:pt idx="35456">5.0999999999999996</cx:pt>
          <cx:pt idx="35457">5.0999999999999996</cx:pt>
          <cx:pt idx="35458">5.0999999999999996</cx:pt>
          <cx:pt idx="35459">5.0999999999999996</cx:pt>
          <cx:pt idx="35460">5.0999999999999996</cx:pt>
          <cx:pt idx="35461">5.0999999999999996</cx:pt>
          <cx:pt idx="35462">5.0999999999999996</cx:pt>
          <cx:pt idx="35463">5.0999999999999996</cx:pt>
          <cx:pt idx="35464">5.0999999999999996</cx:pt>
          <cx:pt idx="35465">5.0999999999999996</cx:pt>
          <cx:pt idx="35466">5.0999999999999996</cx:pt>
          <cx:pt idx="35467">5.0999999999999996</cx:pt>
          <cx:pt idx="35468">5.0999999999999996</cx:pt>
          <cx:pt idx="35469">5.0999999999999996</cx:pt>
          <cx:pt idx="35470">5.0999999999999996</cx:pt>
          <cx:pt idx="35471">5.0999999999999996</cx:pt>
          <cx:pt idx="35472">5.0999999999999996</cx:pt>
          <cx:pt idx="35473">5.0999999999999996</cx:pt>
          <cx:pt idx="35474">5.0999999999999996</cx:pt>
          <cx:pt idx="35475">5.0999999999999996</cx:pt>
          <cx:pt idx="35476">5.0999999999999996</cx:pt>
          <cx:pt idx="35477">5.0999999999999996</cx:pt>
          <cx:pt idx="35478">5.0999999999999996</cx:pt>
          <cx:pt idx="35479">5.0999999999999996</cx:pt>
          <cx:pt idx="35480">5.0999999999999996</cx:pt>
          <cx:pt idx="35481">5.0999999999999996</cx:pt>
          <cx:pt idx="35482">5.0999999999999996</cx:pt>
          <cx:pt idx="35483">5.0999999999999996</cx:pt>
          <cx:pt idx="35484">5.0999999999999996</cx:pt>
          <cx:pt idx="35485">5.0999999999999996</cx:pt>
          <cx:pt idx="35486">5.0999999999999996</cx:pt>
          <cx:pt idx="35487">5.0999999999999996</cx:pt>
          <cx:pt idx="35488">5.0999999999999996</cx:pt>
          <cx:pt idx="35489">5.0999999999999996</cx:pt>
          <cx:pt idx="35490">5.0999999999999996</cx:pt>
          <cx:pt idx="35491">5.0999999999999996</cx:pt>
          <cx:pt idx="35492">5.0999999999999996</cx:pt>
          <cx:pt idx="35493">5.0999999999999996</cx:pt>
          <cx:pt idx="35494">5.0999999999999996</cx:pt>
          <cx:pt idx="35495">5.0999999999999996</cx:pt>
          <cx:pt idx="35496">5.0999999999999996</cx:pt>
          <cx:pt idx="35497">5.0999999999999996</cx:pt>
          <cx:pt idx="35498">5.0999999999999996</cx:pt>
          <cx:pt idx="35499">5.0999999999999996</cx:pt>
          <cx:pt idx="35500">5.0999999999999996</cx:pt>
          <cx:pt idx="35501">5.0999999999999996</cx:pt>
          <cx:pt idx="35502">5.0999999999999996</cx:pt>
          <cx:pt idx="35503">5.0999999999999996</cx:pt>
          <cx:pt idx="35504">5.0999999999999996</cx:pt>
          <cx:pt idx="35505">5.0999999999999996</cx:pt>
          <cx:pt idx="35506">5.0999999999999996</cx:pt>
          <cx:pt idx="35507">5.0999999999999996</cx:pt>
          <cx:pt idx="35508">5.0999999999999996</cx:pt>
          <cx:pt idx="35509">5.0999999999999996</cx:pt>
          <cx:pt idx="35510">5.0999999999999996</cx:pt>
          <cx:pt idx="35511">5.0999999999999996</cx:pt>
          <cx:pt idx="35512">5.0999999999999996</cx:pt>
          <cx:pt idx="35513">5.0999999999999996</cx:pt>
          <cx:pt idx="35514">5.0999999999999996</cx:pt>
          <cx:pt idx="35515">5.0999999999999996</cx:pt>
          <cx:pt idx="35516">5.0999999999999996</cx:pt>
          <cx:pt idx="35517">5.0999999999999996</cx:pt>
          <cx:pt idx="35518">5.0999999999999996</cx:pt>
          <cx:pt idx="35519">5.0999999999999996</cx:pt>
          <cx:pt idx="35520">5.0999999999999996</cx:pt>
          <cx:pt idx="35521">5.0999999999999996</cx:pt>
          <cx:pt idx="35522">5.0999999999999996</cx:pt>
          <cx:pt idx="35523">5.0999999999999996</cx:pt>
          <cx:pt idx="35524">5.0999999999999996</cx:pt>
          <cx:pt idx="35525">5.0999999999999996</cx:pt>
          <cx:pt idx="35526">5.0999999999999996</cx:pt>
          <cx:pt idx="35527">5.0999999999999996</cx:pt>
          <cx:pt idx="35528">5.0999999999999996</cx:pt>
          <cx:pt idx="35529">5.0999999999999996</cx:pt>
          <cx:pt idx="35530">5.0999999999999996</cx:pt>
          <cx:pt idx="35531">5.0999999999999996</cx:pt>
          <cx:pt idx="35532">5.0999999999999996</cx:pt>
          <cx:pt idx="35533">5.0999999999999996</cx:pt>
          <cx:pt idx="35534">5.0999999999999996</cx:pt>
          <cx:pt idx="35535">5.0999999999999996</cx:pt>
          <cx:pt idx="35536">5.0999999999999996</cx:pt>
          <cx:pt idx="35537">5.0999999999999996</cx:pt>
          <cx:pt idx="35538">5.0999999999999996</cx:pt>
          <cx:pt idx="35539">5.0999999999999996</cx:pt>
          <cx:pt idx="35540">5.0999999999999996</cx:pt>
          <cx:pt idx="35541">5.0999999999999996</cx:pt>
          <cx:pt idx="35542">5.0999999999999996</cx:pt>
          <cx:pt idx="35543">5.0999999999999996</cx:pt>
          <cx:pt idx="35544">5.0999999999999996</cx:pt>
          <cx:pt idx="35545">5.0999999999999996</cx:pt>
          <cx:pt idx="35546">5.0999999999999996</cx:pt>
          <cx:pt idx="35547">5.0999999999999996</cx:pt>
          <cx:pt idx="35548">5.0999999999999996</cx:pt>
          <cx:pt idx="35549">5.0999999999999996</cx:pt>
          <cx:pt idx="35550">5.0999999999999996</cx:pt>
          <cx:pt idx="35551">5.0999999999999996</cx:pt>
          <cx:pt idx="35552">5.0999999999999996</cx:pt>
          <cx:pt idx="35553">5.0999999999999996</cx:pt>
          <cx:pt idx="35554">5.0999999999999996</cx:pt>
          <cx:pt idx="35555">5.0999999999999996</cx:pt>
          <cx:pt idx="35556">5.0999999999999996</cx:pt>
          <cx:pt idx="35557">5.0999999999999996</cx:pt>
          <cx:pt idx="35558">5.0999999999999996</cx:pt>
          <cx:pt idx="35559">5.0999999999999996</cx:pt>
          <cx:pt idx="35560">5.0999999999999996</cx:pt>
          <cx:pt idx="35561">5.0999999999999996</cx:pt>
          <cx:pt idx="35562">5.0999999999999996</cx:pt>
          <cx:pt idx="35563">5.0999999999999996</cx:pt>
          <cx:pt idx="35564">5.0999999999999996</cx:pt>
          <cx:pt idx="35565">5.0999999999999996</cx:pt>
          <cx:pt idx="35566">5.0999999999999996</cx:pt>
          <cx:pt idx="35567">5.0999999999999996</cx:pt>
          <cx:pt idx="35568">5.0999999999999996</cx:pt>
          <cx:pt idx="35569">5.0999999999999996</cx:pt>
          <cx:pt idx="35570">5.0999999999999996</cx:pt>
          <cx:pt idx="35571">5.0999999999999996</cx:pt>
          <cx:pt idx="35572">5.0999999999999996</cx:pt>
          <cx:pt idx="35573">5.0999999999999996</cx:pt>
          <cx:pt idx="35574">5.0999999999999996</cx:pt>
          <cx:pt idx="35575">5.0999999999999996</cx:pt>
          <cx:pt idx="35576">5.0999999999999996</cx:pt>
          <cx:pt idx="35577">5.0999999999999996</cx:pt>
          <cx:pt idx="35578">5.0999999999999996</cx:pt>
          <cx:pt idx="35579">5.0999999999999996</cx:pt>
          <cx:pt idx="35580">5.0999999999999996</cx:pt>
          <cx:pt idx="35581">5.0999999999999996</cx:pt>
          <cx:pt idx="35582">5.0999999999999996</cx:pt>
          <cx:pt idx="35583">5.0999999999999996</cx:pt>
          <cx:pt idx="35584">5.0999999999999996</cx:pt>
          <cx:pt idx="35585">5.0999999999999996</cx:pt>
          <cx:pt idx="35586">5.0999999999999996</cx:pt>
          <cx:pt idx="35587">5.0999999999999996</cx:pt>
          <cx:pt idx="35588">5.0999999999999996</cx:pt>
          <cx:pt idx="35589">5.0999999999999996</cx:pt>
          <cx:pt idx="35590">5.0999999999999996</cx:pt>
          <cx:pt idx="35591">5.0999999999999996</cx:pt>
          <cx:pt idx="35592">5.0999999999999996</cx:pt>
          <cx:pt idx="35593">5.0999999999999996</cx:pt>
          <cx:pt idx="35594">5.0999999999999996</cx:pt>
          <cx:pt idx="35595">5.0999999999999996</cx:pt>
          <cx:pt idx="35596">5.0999999999999996</cx:pt>
          <cx:pt idx="35597">5.0999999999999996</cx:pt>
          <cx:pt idx="35598">5.0999999999999996</cx:pt>
          <cx:pt idx="35599">5.0999999999999996</cx:pt>
          <cx:pt idx="35600">5.0999999999999996</cx:pt>
          <cx:pt idx="35601">5.0999999999999996</cx:pt>
          <cx:pt idx="35602">5.0999999999999996</cx:pt>
          <cx:pt idx="35603">5.0999999999999996</cx:pt>
          <cx:pt idx="35604">5.0999999999999996</cx:pt>
          <cx:pt idx="35605">5.0999999999999996</cx:pt>
          <cx:pt idx="35606">5.0999999999999996</cx:pt>
          <cx:pt idx="35607">5.0999999999999996</cx:pt>
          <cx:pt idx="35608">5.0999999999999996</cx:pt>
          <cx:pt idx="35609">5.0999999999999996</cx:pt>
          <cx:pt idx="35610">5.0999999999999996</cx:pt>
          <cx:pt idx="35611">5.0999999999999996</cx:pt>
          <cx:pt idx="35612">5.0999999999999996</cx:pt>
          <cx:pt idx="35613">5.0999999999999996</cx:pt>
          <cx:pt idx="35614">5.0999999999999996</cx:pt>
          <cx:pt idx="35615">5.0999999999999996</cx:pt>
          <cx:pt idx="35616">5.0999999999999996</cx:pt>
          <cx:pt idx="35617">5.0999999999999996</cx:pt>
          <cx:pt idx="35618">5.0999999999999996</cx:pt>
          <cx:pt idx="35619">5.0999999999999996</cx:pt>
          <cx:pt idx="35620">5.0999999999999996</cx:pt>
          <cx:pt idx="35621">5.0999999999999996</cx:pt>
          <cx:pt idx="35622">5.0999999999999996</cx:pt>
          <cx:pt idx="35623">5.0999999999999996</cx:pt>
          <cx:pt idx="35624">5.0999999999999996</cx:pt>
          <cx:pt idx="35625">5.0999999999999996</cx:pt>
          <cx:pt idx="35626">5.0999999999999996</cx:pt>
          <cx:pt idx="35627">5.0999999999999996</cx:pt>
          <cx:pt idx="35628">5.0999999999999996</cx:pt>
          <cx:pt idx="35629">5.0999999999999996</cx:pt>
          <cx:pt idx="35630">5.0999999999999996</cx:pt>
          <cx:pt idx="35631">5.0999999999999996</cx:pt>
          <cx:pt idx="35632">5.0999999999999996</cx:pt>
          <cx:pt idx="35633">5.0999999999999996</cx:pt>
          <cx:pt idx="35634">5.0999999999999996</cx:pt>
          <cx:pt idx="35635">5.0999999999999996</cx:pt>
          <cx:pt idx="35636">5.0999999999999996</cx:pt>
          <cx:pt idx="35637">5.0999999999999996</cx:pt>
          <cx:pt idx="35638">5.0999999999999996</cx:pt>
          <cx:pt idx="35639">5.0999999999999996</cx:pt>
          <cx:pt idx="35640">5.0999999999999996</cx:pt>
          <cx:pt idx="35641">5.0999999999999996</cx:pt>
          <cx:pt idx="35642">5.0999999999999996</cx:pt>
          <cx:pt idx="35643">5.0999999999999996</cx:pt>
          <cx:pt idx="35644">5.0999999999999996</cx:pt>
          <cx:pt idx="35645">5.0999999999999996</cx:pt>
          <cx:pt idx="35646">5.0999999999999996</cx:pt>
          <cx:pt idx="35647">5.0999999999999996</cx:pt>
          <cx:pt idx="35648">5.0999999999999996</cx:pt>
          <cx:pt idx="35649">5.0999999999999996</cx:pt>
          <cx:pt idx="35650">5.0999999999999996</cx:pt>
          <cx:pt idx="35651">5.0999999999999996</cx:pt>
          <cx:pt idx="35652">5.0999999999999996</cx:pt>
          <cx:pt idx="35653">5.0999999999999996</cx:pt>
          <cx:pt idx="35654">5.0999999999999996</cx:pt>
          <cx:pt idx="35655">5.0999999999999996</cx:pt>
          <cx:pt idx="35656">5.0999999999999996</cx:pt>
          <cx:pt idx="35657">5.0999999999999996</cx:pt>
          <cx:pt idx="35658">5.0999999999999996</cx:pt>
          <cx:pt idx="35659">5.0999999999999996</cx:pt>
          <cx:pt idx="35660">5.0999999999999996</cx:pt>
          <cx:pt idx="35661">5.0999999999999996</cx:pt>
          <cx:pt idx="35662">5.0999999999999996</cx:pt>
          <cx:pt idx="35663">5.0999999999999996</cx:pt>
          <cx:pt idx="35664">5.0999999999999996</cx:pt>
          <cx:pt idx="35665">5.0999999999999996</cx:pt>
          <cx:pt idx="35666">5.0999999999999996</cx:pt>
          <cx:pt idx="35667">5.0999999999999996</cx:pt>
          <cx:pt idx="35668">5.0999999999999996</cx:pt>
          <cx:pt idx="35669">5.0999999999999996</cx:pt>
          <cx:pt idx="35670">5.0999999999999996</cx:pt>
          <cx:pt idx="35671">5.0999999999999996</cx:pt>
          <cx:pt idx="35672">5.0999999999999996</cx:pt>
          <cx:pt idx="35673">5.0999999999999996</cx:pt>
          <cx:pt idx="35674">5.0999999999999996</cx:pt>
          <cx:pt idx="35675">5.0999999999999996</cx:pt>
          <cx:pt idx="35676">5.0999999999999996</cx:pt>
          <cx:pt idx="35677">5.0999999999999996</cx:pt>
          <cx:pt idx="35678">5.0999999999999996</cx:pt>
          <cx:pt idx="35679">5.0999999999999996</cx:pt>
          <cx:pt idx="35680">5.0999999999999996</cx:pt>
          <cx:pt idx="35681">5.0999999999999996</cx:pt>
          <cx:pt idx="35682">5.0999999999999996</cx:pt>
          <cx:pt idx="35683">5.0999999999999996</cx:pt>
          <cx:pt idx="35684">5.0999999999999996</cx:pt>
          <cx:pt idx="35685">5.0999999999999996</cx:pt>
          <cx:pt idx="35686">5.0999999999999996</cx:pt>
          <cx:pt idx="35687">5.0999999999999996</cx:pt>
          <cx:pt idx="35688">5.0999999999999996</cx:pt>
          <cx:pt idx="35689">5.0999999999999996</cx:pt>
          <cx:pt idx="35690">5.0999999999999996</cx:pt>
          <cx:pt idx="35691">5.0999999999999996</cx:pt>
          <cx:pt idx="35692">5.0999999999999996</cx:pt>
          <cx:pt idx="35693">5.0999999999999996</cx:pt>
          <cx:pt idx="35694">5.0999999999999996</cx:pt>
          <cx:pt idx="35695">5.0999999999999996</cx:pt>
          <cx:pt idx="35696">5.0999999999999996</cx:pt>
          <cx:pt idx="35697">5.0999999999999996</cx:pt>
          <cx:pt idx="35698">5.0999999999999996</cx:pt>
          <cx:pt idx="35699">5.0999999999999996</cx:pt>
          <cx:pt idx="35700">5.0999999999999996</cx:pt>
          <cx:pt idx="35701">5.0999999999999996</cx:pt>
          <cx:pt idx="35702">5.0999999999999996</cx:pt>
          <cx:pt idx="35703">5.0999999999999996</cx:pt>
          <cx:pt idx="35704">5.0999999999999996</cx:pt>
          <cx:pt idx="35705">5.0999999999999996</cx:pt>
          <cx:pt idx="35706">5.0999999999999996</cx:pt>
          <cx:pt idx="35707">5.0999999999999996</cx:pt>
          <cx:pt idx="35708">5.0999999999999996</cx:pt>
          <cx:pt idx="35709">5.0999999999999996</cx:pt>
          <cx:pt idx="35710">5.0999999999999996</cx:pt>
          <cx:pt idx="35711">5.0999999999999996</cx:pt>
          <cx:pt idx="35712">5.0999999999999996</cx:pt>
          <cx:pt idx="35713">5.0999999999999996</cx:pt>
          <cx:pt idx="35714">5.0999999999999996</cx:pt>
          <cx:pt idx="35715">5.0999999999999996</cx:pt>
          <cx:pt idx="35716">5.0999999999999996</cx:pt>
          <cx:pt idx="35717">5.0999999999999996</cx:pt>
          <cx:pt idx="35718">5.0999999999999996</cx:pt>
          <cx:pt idx="35719">5.0999999999999996</cx:pt>
          <cx:pt idx="35720">5.0999999999999996</cx:pt>
          <cx:pt idx="35721">5.0999999999999996</cx:pt>
          <cx:pt idx="35722">5.0999999999999996</cx:pt>
          <cx:pt idx="35723">5.0999999999999996</cx:pt>
          <cx:pt idx="35724">5.0999999999999996</cx:pt>
          <cx:pt idx="35725">5.0999999999999996</cx:pt>
          <cx:pt idx="35726">5.0999999999999996</cx:pt>
          <cx:pt idx="35727">5.0999999999999996</cx:pt>
          <cx:pt idx="35728">5.0999999999999996</cx:pt>
          <cx:pt idx="35729">5.0999999999999996</cx:pt>
          <cx:pt idx="35730">5.0999999999999996</cx:pt>
          <cx:pt idx="35731">5.0999999999999996</cx:pt>
          <cx:pt idx="35732">5.0999999999999996</cx:pt>
          <cx:pt idx="35733">5.0999999999999996</cx:pt>
          <cx:pt idx="35734">5.0999999999999996</cx:pt>
          <cx:pt idx="35735">5.0999999999999996</cx:pt>
          <cx:pt idx="35736">5.0999999999999996</cx:pt>
          <cx:pt idx="35737">5.0999999999999996</cx:pt>
          <cx:pt idx="35738">5.0999999999999996</cx:pt>
          <cx:pt idx="35739">5.0999999999999996</cx:pt>
          <cx:pt idx="35740">5.0999999999999996</cx:pt>
          <cx:pt idx="35741">5.0999999999999996</cx:pt>
          <cx:pt idx="35742">5.0999999999999996</cx:pt>
          <cx:pt idx="35743">5.0999999999999996</cx:pt>
          <cx:pt idx="35744">5.0999999999999996</cx:pt>
          <cx:pt idx="35745">5.0999999999999996</cx:pt>
          <cx:pt idx="35746">5.0999999999999996</cx:pt>
          <cx:pt idx="35747">5.0999999999999996</cx:pt>
          <cx:pt idx="35748">5.0999999999999996</cx:pt>
          <cx:pt idx="35749">5.0999999999999996</cx:pt>
          <cx:pt idx="35750">5.0999999999999996</cx:pt>
          <cx:pt idx="35751">5.0999999999999996</cx:pt>
          <cx:pt idx="35752">5.0999999999999996</cx:pt>
          <cx:pt idx="35753">5.0999999999999996</cx:pt>
          <cx:pt idx="35754">5.0999999999999996</cx:pt>
          <cx:pt idx="35755">5.0999999999999996</cx:pt>
          <cx:pt idx="35756">5.0999999999999996</cx:pt>
          <cx:pt idx="35757">5.0999999999999996</cx:pt>
          <cx:pt idx="35758">5.0999999999999996</cx:pt>
          <cx:pt idx="35759">5.0999999999999996</cx:pt>
          <cx:pt idx="35760">5.0999999999999996</cx:pt>
          <cx:pt idx="35761">5.0999999999999996</cx:pt>
          <cx:pt idx="35762">5.0999999999999996</cx:pt>
          <cx:pt idx="35763">5.0999999999999996</cx:pt>
          <cx:pt idx="35764">5.0999999999999996</cx:pt>
          <cx:pt idx="35765">5.0999999999999996</cx:pt>
          <cx:pt idx="35766">5.0999999999999996</cx:pt>
          <cx:pt idx="35767">5.0999999999999996</cx:pt>
          <cx:pt idx="35768">5.0999999999999996</cx:pt>
          <cx:pt idx="35769">5.0999999999999996</cx:pt>
          <cx:pt idx="35770">5.0999999999999996</cx:pt>
          <cx:pt idx="35771">5.0999999999999996</cx:pt>
          <cx:pt idx="35772">5.0999999999999996</cx:pt>
          <cx:pt idx="35773">5.0999999999999996</cx:pt>
          <cx:pt idx="35774">5.0999999999999996</cx:pt>
          <cx:pt idx="35775">5.0999999999999996</cx:pt>
          <cx:pt idx="35776">5.0999999999999996</cx:pt>
          <cx:pt idx="35777">5.0999999999999996</cx:pt>
          <cx:pt idx="35778">5.0999999999999996</cx:pt>
          <cx:pt idx="35779">5.0999999999999996</cx:pt>
          <cx:pt idx="35780">5.0999999999999996</cx:pt>
          <cx:pt idx="35781">5.0999999999999996</cx:pt>
          <cx:pt idx="35782">5.0999999999999996</cx:pt>
          <cx:pt idx="35783">5.0999999999999996</cx:pt>
          <cx:pt idx="35784">5.0999999999999996</cx:pt>
          <cx:pt idx="35785">5.0999999999999996</cx:pt>
          <cx:pt idx="35786">5.0999999999999996</cx:pt>
          <cx:pt idx="35787">5.0999999999999996</cx:pt>
          <cx:pt idx="35788">5.0999999999999996</cx:pt>
          <cx:pt idx="35789">5.0999999999999996</cx:pt>
          <cx:pt idx="35790">5.0999999999999996</cx:pt>
          <cx:pt idx="35791">5.0999999999999996</cx:pt>
          <cx:pt idx="35792">5.0999999999999996</cx:pt>
          <cx:pt idx="35793">5.0999999999999996</cx:pt>
          <cx:pt idx="35794">5.0999999999999996</cx:pt>
          <cx:pt idx="35795">5.0999999999999996</cx:pt>
          <cx:pt idx="35796">5.0999999999999996</cx:pt>
          <cx:pt idx="35797">5.0999999999999996</cx:pt>
          <cx:pt idx="35798">5.0999999999999996</cx:pt>
          <cx:pt idx="35799">5.0999999999999996</cx:pt>
          <cx:pt idx="35800">5.0999999999999996</cx:pt>
          <cx:pt idx="35801">5.0999999999999996</cx:pt>
          <cx:pt idx="35802">5.0999999999999996</cx:pt>
          <cx:pt idx="35803">5.0999999999999996</cx:pt>
          <cx:pt idx="35804">5.0999999999999996</cx:pt>
          <cx:pt idx="35805">5.0999999999999996</cx:pt>
          <cx:pt idx="35806">5.0999999999999996</cx:pt>
          <cx:pt idx="35807">5.0999999999999996</cx:pt>
          <cx:pt idx="35808">5.0999999999999996</cx:pt>
          <cx:pt idx="35809">5.0999999999999996</cx:pt>
          <cx:pt idx="35810">5.0999999999999996</cx:pt>
          <cx:pt idx="35811">5.0999999999999996</cx:pt>
          <cx:pt idx="35812">5.0999999999999996</cx:pt>
          <cx:pt idx="35813">5.0999999999999996</cx:pt>
          <cx:pt idx="35814">5.0999999999999996</cx:pt>
          <cx:pt idx="35815">5.0999999999999996</cx:pt>
          <cx:pt idx="35816">5.0999999999999996</cx:pt>
          <cx:pt idx="35817">5.0999999999999996</cx:pt>
          <cx:pt idx="35818">5.0999999999999996</cx:pt>
          <cx:pt idx="35819">5.0999999999999996</cx:pt>
          <cx:pt idx="35820">5.0999999999999996</cx:pt>
          <cx:pt idx="35821">5.0999999999999996</cx:pt>
          <cx:pt idx="35822">5.0999999999999996</cx:pt>
          <cx:pt idx="35823">5.0999999999999996</cx:pt>
          <cx:pt idx="35824">5.0999999999999996</cx:pt>
          <cx:pt idx="35825">5.0999999999999996</cx:pt>
          <cx:pt idx="35826">5.0999999999999996</cx:pt>
          <cx:pt idx="35827">5.0999999999999996</cx:pt>
          <cx:pt idx="35828">5.0999999999999996</cx:pt>
          <cx:pt idx="35829">5.0999999999999996</cx:pt>
          <cx:pt idx="35830">5.0999999999999996</cx:pt>
          <cx:pt idx="35831">5.0999999999999996</cx:pt>
          <cx:pt idx="35832">5.0999999999999996</cx:pt>
          <cx:pt idx="35833">5.0999999999999996</cx:pt>
          <cx:pt idx="35834">5.0999999999999996</cx:pt>
          <cx:pt idx="35835">5.0999999999999996</cx:pt>
          <cx:pt idx="35836">5.0999999999999996</cx:pt>
          <cx:pt idx="35837">5.0999999999999996</cx:pt>
          <cx:pt idx="35838">5.0999999999999996</cx:pt>
          <cx:pt idx="35839">5.0999999999999996</cx:pt>
          <cx:pt idx="35840">5.0999999999999996</cx:pt>
          <cx:pt idx="35841">5.0999999999999996</cx:pt>
          <cx:pt idx="35842">5.0999999999999996</cx:pt>
          <cx:pt idx="35843">5.0999999999999996</cx:pt>
          <cx:pt idx="35844">5.0999999999999996</cx:pt>
          <cx:pt idx="35845">5.0999999999999996</cx:pt>
          <cx:pt idx="35846">5.0999999999999996</cx:pt>
          <cx:pt idx="35847">5.0999999999999996</cx:pt>
          <cx:pt idx="35848">5.0999999999999996</cx:pt>
          <cx:pt idx="35849">5.0999999999999996</cx:pt>
          <cx:pt idx="35850">5.0999999999999996</cx:pt>
          <cx:pt idx="35851">5.0999999999999996</cx:pt>
          <cx:pt idx="35852">5.0999999999999996</cx:pt>
          <cx:pt idx="35853">5.0999999999999996</cx:pt>
          <cx:pt idx="35854">5.0999999999999996</cx:pt>
          <cx:pt idx="35855">5.0999999999999996</cx:pt>
          <cx:pt idx="35856">5.0999999999999996</cx:pt>
          <cx:pt idx="35857">5.0999999999999996</cx:pt>
          <cx:pt idx="35858">5.0999999999999996</cx:pt>
          <cx:pt idx="35859">5.0999999999999996</cx:pt>
          <cx:pt idx="35860">5.0999999999999996</cx:pt>
          <cx:pt idx="35861">5.0999999999999996</cx:pt>
          <cx:pt idx="35862">5.0999999999999996</cx:pt>
          <cx:pt idx="35863">5.0999999999999996</cx:pt>
          <cx:pt idx="35864">5.0999999999999996</cx:pt>
          <cx:pt idx="35865">5.0999999999999996</cx:pt>
          <cx:pt idx="35866">5.0999999999999996</cx:pt>
          <cx:pt idx="35867">5.0999999999999996</cx:pt>
          <cx:pt idx="35868">5.2999999999999998</cx:pt>
          <cx:pt idx="35869">5.2999999999999998</cx:pt>
          <cx:pt idx="35870">5.2999999999999998</cx:pt>
          <cx:pt idx="35871">5.2999999999999998</cx:pt>
          <cx:pt idx="35872">5.2999999999999998</cx:pt>
          <cx:pt idx="35873">5.2999999999999998</cx:pt>
          <cx:pt idx="35874">5.2999999999999998</cx:pt>
          <cx:pt idx="35875">5.2999999999999998</cx:pt>
          <cx:pt idx="35876">5.2999999999999998</cx:pt>
          <cx:pt idx="35877">5.2999999999999998</cx:pt>
          <cx:pt idx="35878">5.2999999999999998</cx:pt>
          <cx:pt idx="35879">5.2999999999999998</cx:pt>
          <cx:pt idx="35880">5.2999999999999998</cx:pt>
          <cx:pt idx="35881">5.2999999999999998</cx:pt>
          <cx:pt idx="35882">5.2999999999999998</cx:pt>
          <cx:pt idx="35883">5.2999999999999998</cx:pt>
          <cx:pt idx="35884">5.2999999999999998</cx:pt>
          <cx:pt idx="35885">5.2999999999999998</cx:pt>
          <cx:pt idx="35886">5.2999999999999998</cx:pt>
          <cx:pt idx="35887">5.2999999999999998</cx:pt>
          <cx:pt idx="35888">5.2999999999999998</cx:pt>
          <cx:pt idx="35889">5.2999999999999998</cx:pt>
          <cx:pt idx="35890">5.2999999999999998</cx:pt>
          <cx:pt idx="35891">5.2999999999999998</cx:pt>
          <cx:pt idx="35892">5.2999999999999998</cx:pt>
          <cx:pt idx="35893">5.2999999999999998</cx:pt>
          <cx:pt idx="35894">5.6299999999999999</cx:pt>
          <cx:pt idx="35895">5.6299999999999999</cx:pt>
          <cx:pt idx="35896">5.6299999999999999</cx:pt>
          <cx:pt idx="35897">5.6299999999999999</cx:pt>
          <cx:pt idx="35898">5.6299999999999999</cx:pt>
          <cx:pt idx="35899">6</cx:pt>
          <cx:pt idx="35900">6</cx:pt>
          <cx:pt idx="35901">6</cx:pt>
          <cx:pt idx="35902">6</cx:pt>
          <cx:pt idx="35903">6</cx:pt>
          <cx:pt idx="35904">6</cx:pt>
          <cx:pt idx="35905">6</cx:pt>
          <cx:pt idx="35906">6</cx:pt>
          <cx:pt idx="35907">6</cx:pt>
          <cx:pt idx="35908">6</cx:pt>
          <cx:pt idx="35909">6</cx:pt>
          <cx:pt idx="35910">6</cx:pt>
          <cx:pt idx="35911">6</cx:pt>
          <cx:pt idx="35912">6</cx:pt>
          <cx:pt idx="35913">6</cx:pt>
          <cx:pt idx="35914">6</cx:pt>
          <cx:pt idx="35915">6</cx:pt>
          <cx:pt idx="35916">6</cx:pt>
          <cx:pt idx="35917">6</cx:pt>
          <cx:pt idx="35918">6</cx:pt>
          <cx:pt idx="35919">6</cx:pt>
          <cx:pt idx="35920">6</cx:pt>
          <cx:pt idx="35921">6</cx:pt>
          <cx:pt idx="35922">6</cx:pt>
          <cx:pt idx="35923">6</cx:pt>
          <cx:pt idx="35924">6</cx:pt>
          <cx:pt idx="35925">6</cx:pt>
          <cx:pt idx="35926">6</cx:pt>
          <cx:pt idx="35927">6</cx:pt>
          <cx:pt idx="35928">6</cx:pt>
          <cx:pt idx="35929">6</cx:pt>
          <cx:pt idx="35930">6</cx:pt>
          <cx:pt idx="35931">6</cx:pt>
          <cx:pt idx="35932">6</cx:pt>
          <cx:pt idx="35933">6</cx:pt>
          <cx:pt idx="35934">6</cx:pt>
          <cx:pt idx="35935">6</cx:pt>
          <cx:pt idx="35936">6</cx:pt>
          <cx:pt idx="35937">6</cx:pt>
          <cx:pt idx="35938">6</cx:pt>
          <cx:pt idx="35939">6</cx:pt>
          <cx:pt idx="35940">6</cx:pt>
          <cx:pt idx="35941">6</cx:pt>
          <cx:pt idx="35942">6</cx:pt>
          <cx:pt idx="35943">6</cx:pt>
          <cx:pt idx="35944">6</cx:pt>
          <cx:pt idx="35945">6</cx:pt>
          <cx:pt idx="35946">6</cx:pt>
          <cx:pt idx="35947">6</cx:pt>
          <cx:pt idx="35948">6</cx:pt>
          <cx:pt idx="35949">6</cx:pt>
          <cx:pt idx="35950">6</cx:pt>
          <cx:pt idx="35951">6</cx:pt>
          <cx:pt idx="35952">6</cx:pt>
          <cx:pt idx="35953">6</cx:pt>
          <cx:pt idx="35954">6</cx:pt>
          <cx:pt idx="35955">6</cx:pt>
          <cx:pt idx="35956">6</cx:pt>
          <cx:pt idx="35957">6</cx:pt>
          <cx:pt idx="35958">6</cx:pt>
          <cx:pt idx="35959">6</cx:pt>
          <cx:pt idx="35960">6</cx:pt>
          <cx:pt idx="35961">6</cx:pt>
          <cx:pt idx="35962">6</cx:pt>
          <cx:pt idx="35963">6</cx:pt>
          <cx:pt idx="35964">6</cx:pt>
          <cx:pt idx="35965">6</cx:pt>
          <cx:pt idx="35966">6</cx:pt>
          <cx:pt idx="35967">6</cx:pt>
          <cx:pt idx="35968">6</cx:pt>
          <cx:pt idx="35969">6</cx:pt>
          <cx:pt idx="35970">6</cx:pt>
          <cx:pt idx="35971">6</cx:pt>
          <cx:pt idx="35972">6</cx:pt>
          <cx:pt idx="35973">6</cx:pt>
          <cx:pt idx="35974">6</cx:pt>
          <cx:pt idx="35975">6</cx:pt>
          <cx:pt idx="35976">6</cx:pt>
          <cx:pt idx="35977">6</cx:pt>
          <cx:pt idx="35978">6</cx:pt>
          <cx:pt idx="35979">6</cx:pt>
          <cx:pt idx="35980">6</cx:pt>
          <cx:pt idx="35981">6</cx:pt>
          <cx:pt idx="35982">6</cx:pt>
          <cx:pt idx="35983">6</cx:pt>
          <cx:pt idx="35984">6</cx:pt>
          <cx:pt idx="35985">6</cx:pt>
          <cx:pt idx="35986">6</cx:pt>
          <cx:pt idx="35987">6</cx:pt>
          <cx:pt idx="35988">6</cx:pt>
          <cx:pt idx="35989">6</cx:pt>
          <cx:pt idx="35990">6</cx:pt>
          <cx:pt idx="35991">6</cx:pt>
          <cx:pt idx="35992">6</cx:pt>
          <cx:pt idx="35993">6</cx:pt>
          <cx:pt idx="35994">6</cx:pt>
          <cx:pt idx="35995">6</cx:pt>
          <cx:pt idx="35996">6</cx:pt>
          <cx:pt idx="35997">6</cx:pt>
          <cx:pt idx="35998">6</cx:pt>
          <cx:pt idx="35999">6</cx:pt>
          <cx:pt idx="36000">6</cx:pt>
          <cx:pt idx="36001">6</cx:pt>
          <cx:pt idx="36002">6</cx:pt>
          <cx:pt idx="36003">6</cx:pt>
          <cx:pt idx="36004">6</cx:pt>
          <cx:pt idx="36005">6</cx:pt>
          <cx:pt idx="36006">6</cx:pt>
          <cx:pt idx="36007">6</cx:pt>
          <cx:pt idx="36008">6</cx:pt>
          <cx:pt idx="36009">6</cx:pt>
          <cx:pt idx="36010">6</cx:pt>
          <cx:pt idx="36011">6</cx:pt>
          <cx:pt idx="36012">6</cx:pt>
          <cx:pt idx="36013">6</cx:pt>
          <cx:pt idx="36014">6</cx:pt>
          <cx:pt idx="36015">6</cx:pt>
          <cx:pt idx="36016">6</cx:pt>
          <cx:pt idx="36017">6</cx:pt>
          <cx:pt idx="36018">6</cx:pt>
          <cx:pt idx="36019">6</cx:pt>
          <cx:pt idx="36020">6</cx:pt>
          <cx:pt idx="36021">6</cx:pt>
          <cx:pt idx="36022">6</cx:pt>
          <cx:pt idx="36023">6</cx:pt>
          <cx:pt idx="36024">6</cx:pt>
          <cx:pt idx="36025">6</cx:pt>
          <cx:pt idx="36026">6</cx:pt>
          <cx:pt idx="36027">6</cx:pt>
          <cx:pt idx="36028">6</cx:pt>
          <cx:pt idx="36029">6</cx:pt>
          <cx:pt idx="36030">6</cx:pt>
          <cx:pt idx="36031">6</cx:pt>
          <cx:pt idx="36032">6</cx:pt>
          <cx:pt idx="36033">6</cx:pt>
          <cx:pt idx="36034">6</cx:pt>
          <cx:pt idx="36035">6</cx:pt>
          <cx:pt idx="36036">6</cx:pt>
          <cx:pt idx="36037">6</cx:pt>
          <cx:pt idx="36038">6</cx:pt>
          <cx:pt idx="36039">6</cx:pt>
          <cx:pt idx="36040">6</cx:pt>
          <cx:pt idx="36041">6</cx:pt>
          <cx:pt idx="36042">6</cx:pt>
          <cx:pt idx="36043">6</cx:pt>
          <cx:pt idx="36044">6</cx:pt>
          <cx:pt idx="36045">6</cx:pt>
          <cx:pt idx="36046">6</cx:pt>
          <cx:pt idx="36047">6</cx:pt>
          <cx:pt idx="36048">6</cx:pt>
          <cx:pt idx="36049">6</cx:pt>
          <cx:pt idx="36050">6</cx:pt>
          <cx:pt idx="36051">6</cx:pt>
          <cx:pt idx="36052">6</cx:pt>
          <cx:pt idx="36053">6</cx:pt>
          <cx:pt idx="36054">6</cx:pt>
          <cx:pt idx="36055">6</cx:pt>
          <cx:pt idx="36056">6</cx:pt>
          <cx:pt idx="36057">6</cx:pt>
          <cx:pt idx="36058">6</cx:pt>
          <cx:pt idx="36059">6</cx:pt>
          <cx:pt idx="36060">6</cx:pt>
          <cx:pt idx="36061">6</cx:pt>
          <cx:pt idx="36062">6</cx:pt>
          <cx:pt idx="36063">6</cx:pt>
          <cx:pt idx="36064">6</cx:pt>
          <cx:pt idx="36065">6</cx:pt>
          <cx:pt idx="36066">6</cx:pt>
          <cx:pt idx="36067">6</cx:pt>
          <cx:pt idx="36068">6</cx:pt>
          <cx:pt idx="36069">6</cx:pt>
          <cx:pt idx="36070">6</cx:pt>
          <cx:pt idx="36071">6</cx:pt>
          <cx:pt idx="36072">6</cx:pt>
          <cx:pt idx="36073">6</cx:pt>
          <cx:pt idx="36074">6</cx:pt>
          <cx:pt idx="36075">6</cx:pt>
          <cx:pt idx="36076">6</cx:pt>
          <cx:pt idx="36077">6</cx:pt>
          <cx:pt idx="36078">6</cx:pt>
          <cx:pt idx="36079">6</cx:pt>
          <cx:pt idx="36080">6</cx:pt>
          <cx:pt idx="36081">6</cx:pt>
          <cx:pt idx="36082">6</cx:pt>
          <cx:pt idx="36083">6</cx:pt>
          <cx:pt idx="36084">6</cx:pt>
          <cx:pt idx="36085">6</cx:pt>
          <cx:pt idx="36086">6</cx:pt>
          <cx:pt idx="36087">6</cx:pt>
          <cx:pt idx="36088">6</cx:pt>
          <cx:pt idx="36089">6</cx:pt>
          <cx:pt idx="36090">6</cx:pt>
          <cx:pt idx="36091">6</cx:pt>
          <cx:pt idx="36092">6</cx:pt>
          <cx:pt idx="36093">6</cx:pt>
          <cx:pt idx="36094">6</cx:pt>
          <cx:pt idx="36095">6</cx:pt>
          <cx:pt idx="36096">6</cx:pt>
          <cx:pt idx="36097">6</cx:pt>
          <cx:pt idx="36098">6</cx:pt>
          <cx:pt idx="36099">6</cx:pt>
          <cx:pt idx="36100">6</cx:pt>
          <cx:pt idx="36101">6</cx:pt>
          <cx:pt idx="36102">6</cx:pt>
          <cx:pt idx="36103">6</cx:pt>
          <cx:pt idx="36104">6</cx:pt>
          <cx:pt idx="36105">6</cx:pt>
          <cx:pt idx="36106">6</cx:pt>
          <cx:pt idx="36107">6</cx:pt>
          <cx:pt idx="36108">6</cx:pt>
          <cx:pt idx="36109">6</cx:pt>
          <cx:pt idx="36110">6</cx:pt>
          <cx:pt idx="36111">6</cx:pt>
          <cx:pt idx="36112">6</cx:pt>
          <cx:pt idx="36113">6</cx:pt>
          <cx:pt idx="36114">6</cx:pt>
          <cx:pt idx="36115">6</cx:pt>
          <cx:pt idx="36116">6</cx:pt>
          <cx:pt idx="36117">6</cx:pt>
          <cx:pt idx="36118">6</cx:pt>
          <cx:pt idx="36119">6</cx:pt>
          <cx:pt idx="36120">6</cx:pt>
          <cx:pt idx="36121">6</cx:pt>
          <cx:pt idx="36122">6</cx:pt>
          <cx:pt idx="36123">6</cx:pt>
          <cx:pt idx="36124">6</cx:pt>
          <cx:pt idx="36125">6</cx:pt>
          <cx:pt idx="36126">6</cx:pt>
          <cx:pt idx="36127">6</cx:pt>
          <cx:pt idx="36128">6</cx:pt>
          <cx:pt idx="36129">6</cx:pt>
          <cx:pt idx="36130">6</cx:pt>
          <cx:pt idx="36131">6</cx:pt>
          <cx:pt idx="36132">6</cx:pt>
          <cx:pt idx="36133">6</cx:pt>
          <cx:pt idx="36134">6</cx:pt>
          <cx:pt idx="36135">6</cx:pt>
          <cx:pt idx="36136">6</cx:pt>
          <cx:pt idx="36137">6</cx:pt>
          <cx:pt idx="36138">6</cx:pt>
          <cx:pt idx="36139">6</cx:pt>
          <cx:pt idx="36140">6</cx:pt>
          <cx:pt idx="36141">6</cx:pt>
          <cx:pt idx="36142">6</cx:pt>
          <cx:pt idx="36143">6</cx:pt>
          <cx:pt idx="36144">6</cx:pt>
          <cx:pt idx="36145">6</cx:pt>
          <cx:pt idx="36146">6</cx:pt>
          <cx:pt idx="36147">6</cx:pt>
          <cx:pt idx="36148">6</cx:pt>
          <cx:pt idx="36149">6</cx:pt>
          <cx:pt idx="36150">6</cx:pt>
          <cx:pt idx="36151">6</cx:pt>
          <cx:pt idx="36152">6</cx:pt>
          <cx:pt idx="36153">6</cx:pt>
          <cx:pt idx="36154">6</cx:pt>
          <cx:pt idx="36155">6</cx:pt>
          <cx:pt idx="36156">6</cx:pt>
          <cx:pt idx="36157">6</cx:pt>
          <cx:pt idx="36158">6</cx:pt>
          <cx:pt idx="36159">6</cx:pt>
          <cx:pt idx="36160">6</cx:pt>
          <cx:pt idx="36161">6</cx:pt>
          <cx:pt idx="36162">6</cx:pt>
          <cx:pt idx="36163">6</cx:pt>
          <cx:pt idx="36164">6</cx:pt>
          <cx:pt idx="36165">6</cx:pt>
          <cx:pt idx="36166">6</cx:pt>
          <cx:pt idx="36167">6</cx:pt>
          <cx:pt idx="36168">6</cx:pt>
          <cx:pt idx="36169">6</cx:pt>
          <cx:pt idx="36170">6</cx:pt>
          <cx:pt idx="36171">6</cx:pt>
          <cx:pt idx="36172">6</cx:pt>
          <cx:pt idx="36173">6</cx:pt>
          <cx:pt idx="36174">6</cx:pt>
          <cx:pt idx="36175">6</cx:pt>
          <cx:pt idx="36176">6</cx:pt>
          <cx:pt idx="36177">6</cx:pt>
          <cx:pt idx="36178">6</cx:pt>
          <cx:pt idx="36179">6</cx:pt>
          <cx:pt idx="36180">6</cx:pt>
          <cx:pt idx="36181">6</cx:pt>
          <cx:pt idx="36182">6</cx:pt>
          <cx:pt idx="36183">6</cx:pt>
          <cx:pt idx="36184">6</cx:pt>
          <cx:pt idx="36185">6</cx:pt>
          <cx:pt idx="36186">6</cx:pt>
          <cx:pt idx="36187">6</cx:pt>
          <cx:pt idx="36188">6</cx:pt>
          <cx:pt idx="36189">6</cx:pt>
          <cx:pt idx="36190">6</cx:pt>
          <cx:pt idx="36191">6</cx:pt>
          <cx:pt idx="36192">6</cx:pt>
          <cx:pt idx="36193">6</cx:pt>
          <cx:pt idx="36194">6</cx:pt>
          <cx:pt idx="36195">6</cx:pt>
          <cx:pt idx="36196">6</cx:pt>
          <cx:pt idx="36197">6</cx:pt>
          <cx:pt idx="36198">6</cx:pt>
          <cx:pt idx="36199">6</cx:pt>
          <cx:pt idx="36200">6</cx:pt>
          <cx:pt idx="36201">6</cx:pt>
          <cx:pt idx="36202">6</cx:pt>
          <cx:pt idx="36203">6</cx:pt>
          <cx:pt idx="36204">6</cx:pt>
          <cx:pt idx="36205">6</cx:pt>
          <cx:pt idx="36206">6</cx:pt>
          <cx:pt idx="36207">6</cx:pt>
          <cx:pt idx="36208">6</cx:pt>
          <cx:pt idx="36209">6</cx:pt>
          <cx:pt idx="36210">6</cx:pt>
          <cx:pt idx="36211">6</cx:pt>
          <cx:pt idx="36212">6</cx:pt>
          <cx:pt idx="36213">6</cx:pt>
          <cx:pt idx="36214">6</cx:pt>
          <cx:pt idx="36215">6</cx:pt>
          <cx:pt idx="36216">6</cx:pt>
          <cx:pt idx="36217">6</cx:pt>
          <cx:pt idx="36218">6</cx:pt>
          <cx:pt idx="36219">6</cx:pt>
          <cx:pt idx="36220">6</cx:pt>
          <cx:pt idx="36221">6</cx:pt>
          <cx:pt idx="36222">6</cx:pt>
          <cx:pt idx="36223">6</cx:pt>
          <cx:pt idx="36224">6</cx:pt>
          <cx:pt idx="36225">6</cx:pt>
          <cx:pt idx="36226">6</cx:pt>
          <cx:pt idx="36227">6</cx:pt>
          <cx:pt idx="36228">6</cx:pt>
          <cx:pt idx="36229">6</cx:pt>
          <cx:pt idx="36230">6</cx:pt>
          <cx:pt idx="36231">6</cx:pt>
          <cx:pt idx="36232">6</cx:pt>
          <cx:pt idx="36233">6</cx:pt>
          <cx:pt idx="36234">6</cx:pt>
          <cx:pt idx="36235">6</cx:pt>
          <cx:pt idx="36236">6</cx:pt>
          <cx:pt idx="36237">6</cx:pt>
          <cx:pt idx="36238">6</cx:pt>
          <cx:pt idx="36239">6</cx:pt>
          <cx:pt idx="36240">6</cx:pt>
          <cx:pt idx="36241">6</cx:pt>
          <cx:pt idx="36242">6</cx:pt>
          <cx:pt idx="36243">6</cx:pt>
          <cx:pt idx="36244">6</cx:pt>
          <cx:pt idx="36245">6</cx:pt>
          <cx:pt idx="36246">6</cx:pt>
          <cx:pt idx="36247">6</cx:pt>
          <cx:pt idx="36248">6</cx:pt>
          <cx:pt idx="36249">6</cx:pt>
          <cx:pt idx="36250">6</cx:pt>
          <cx:pt idx="36251">6</cx:pt>
          <cx:pt idx="36252">6</cx:pt>
          <cx:pt idx="36253">6</cx:pt>
          <cx:pt idx="36254">6</cx:pt>
          <cx:pt idx="36255">6</cx:pt>
          <cx:pt idx="36256">6</cx:pt>
          <cx:pt idx="36257">6</cx:pt>
          <cx:pt idx="36258">6</cx:pt>
          <cx:pt idx="36259">6</cx:pt>
          <cx:pt idx="36260">6</cx:pt>
          <cx:pt idx="36261">6</cx:pt>
          <cx:pt idx="36262">6</cx:pt>
          <cx:pt idx="36263">6</cx:pt>
          <cx:pt idx="36264">6</cx:pt>
          <cx:pt idx="36265">6</cx:pt>
          <cx:pt idx="36266">6</cx:pt>
          <cx:pt idx="36267">6</cx:pt>
          <cx:pt idx="36268">6</cx:pt>
          <cx:pt idx="36269">6</cx:pt>
          <cx:pt idx="36270">6</cx:pt>
          <cx:pt idx="36271">6</cx:pt>
          <cx:pt idx="36272">6</cx:pt>
          <cx:pt idx="36273">6</cx:pt>
          <cx:pt idx="36274">6</cx:pt>
          <cx:pt idx="36275">6</cx:pt>
          <cx:pt idx="36276">6</cx:pt>
          <cx:pt idx="36277">6</cx:pt>
          <cx:pt idx="36278">6</cx:pt>
          <cx:pt idx="36279">6</cx:pt>
          <cx:pt idx="36280">6</cx:pt>
          <cx:pt idx="36281">6</cx:pt>
          <cx:pt idx="36282">6</cx:pt>
          <cx:pt idx="36283">6</cx:pt>
          <cx:pt idx="36284">6</cx:pt>
          <cx:pt idx="36285">6</cx:pt>
          <cx:pt idx="36286">6</cx:pt>
          <cx:pt idx="36287">6</cx:pt>
          <cx:pt idx="36288">6</cx:pt>
          <cx:pt idx="36289">6</cx:pt>
          <cx:pt idx="36290">6</cx:pt>
          <cx:pt idx="36291">6</cx:pt>
          <cx:pt idx="36292">6</cx:pt>
          <cx:pt idx="36293">6</cx:pt>
          <cx:pt idx="36294">6</cx:pt>
          <cx:pt idx="36295">6</cx:pt>
          <cx:pt idx="36296">6</cx:pt>
          <cx:pt idx="36297">6</cx:pt>
          <cx:pt idx="36298">6</cx:pt>
          <cx:pt idx="36299">6</cx:pt>
          <cx:pt idx="36300">6</cx:pt>
          <cx:pt idx="36301">6</cx:pt>
          <cx:pt idx="36302">6</cx:pt>
          <cx:pt idx="36303">6</cx:pt>
          <cx:pt idx="36304">6</cx:pt>
          <cx:pt idx="36305">6</cx:pt>
          <cx:pt idx="36306">6</cx:pt>
          <cx:pt idx="36307">6</cx:pt>
          <cx:pt idx="36308">6</cx:pt>
          <cx:pt idx="36309">6</cx:pt>
          <cx:pt idx="36310">6</cx:pt>
          <cx:pt idx="36311">6</cx:pt>
          <cx:pt idx="36312">6</cx:pt>
          <cx:pt idx="36313">6</cx:pt>
          <cx:pt idx="36314">6</cx:pt>
          <cx:pt idx="36315">6</cx:pt>
          <cx:pt idx="36316">6</cx:pt>
          <cx:pt idx="36317">6</cx:pt>
          <cx:pt idx="36318">6</cx:pt>
          <cx:pt idx="36319">6</cx:pt>
          <cx:pt idx="36320">6</cx:pt>
          <cx:pt idx="36321">6</cx:pt>
          <cx:pt idx="36322">6</cx:pt>
          <cx:pt idx="36323">6</cx:pt>
          <cx:pt idx="36324">6</cx:pt>
          <cx:pt idx="36325">6</cx:pt>
          <cx:pt idx="36326">6</cx:pt>
          <cx:pt idx="36327">6</cx:pt>
          <cx:pt idx="36328">6</cx:pt>
          <cx:pt idx="36329">6</cx:pt>
          <cx:pt idx="36330">6</cx:pt>
          <cx:pt idx="36331">6</cx:pt>
          <cx:pt idx="36332">6</cx:pt>
          <cx:pt idx="36333">6</cx:pt>
          <cx:pt idx="36334">6</cx:pt>
          <cx:pt idx="36335">6</cx:pt>
          <cx:pt idx="36336">6</cx:pt>
          <cx:pt idx="36337">6</cx:pt>
          <cx:pt idx="36338">6</cx:pt>
          <cx:pt idx="36339">6</cx:pt>
          <cx:pt idx="36340">6</cx:pt>
          <cx:pt idx="36341">6</cx:pt>
          <cx:pt idx="36342">6</cx:pt>
          <cx:pt idx="36343">6</cx:pt>
          <cx:pt idx="36344">6</cx:pt>
          <cx:pt idx="36345">6</cx:pt>
          <cx:pt idx="36346">6</cx:pt>
          <cx:pt idx="36347">6</cx:pt>
          <cx:pt idx="36348">6</cx:pt>
          <cx:pt idx="36349">6</cx:pt>
          <cx:pt idx="36350">6</cx:pt>
          <cx:pt idx="36351">6</cx:pt>
          <cx:pt idx="36352">6</cx:pt>
          <cx:pt idx="36353">6</cx:pt>
          <cx:pt idx="36354">6</cx:pt>
          <cx:pt idx="36355">6</cx:pt>
          <cx:pt idx="36356">6</cx:pt>
          <cx:pt idx="36357">6</cx:pt>
          <cx:pt idx="36358">6</cx:pt>
          <cx:pt idx="36359">6</cx:pt>
          <cx:pt idx="36360">6</cx:pt>
          <cx:pt idx="36361">6</cx:pt>
          <cx:pt idx="36362">6</cx:pt>
          <cx:pt idx="36363">6</cx:pt>
          <cx:pt idx="36364">6</cx:pt>
          <cx:pt idx="36365">6</cx:pt>
          <cx:pt idx="36366">6</cx:pt>
          <cx:pt idx="36367">6</cx:pt>
          <cx:pt idx="36368">6</cx:pt>
          <cx:pt idx="36369">6</cx:pt>
          <cx:pt idx="36370">6</cx:pt>
          <cx:pt idx="36371">6</cx:pt>
          <cx:pt idx="36372">6</cx:pt>
          <cx:pt idx="36373">6</cx:pt>
          <cx:pt idx="36374">6</cx:pt>
          <cx:pt idx="36375">6</cx:pt>
          <cx:pt idx="36376">6</cx:pt>
          <cx:pt idx="36377">6</cx:pt>
          <cx:pt idx="36378">6</cx:pt>
          <cx:pt idx="36379">6</cx:pt>
          <cx:pt idx="36380">6</cx:pt>
          <cx:pt idx="36381">6</cx:pt>
          <cx:pt idx="36382">6</cx:pt>
          <cx:pt idx="36383">6</cx:pt>
          <cx:pt idx="36384">6</cx:pt>
          <cx:pt idx="36385">6</cx:pt>
          <cx:pt idx="36386">6</cx:pt>
          <cx:pt idx="36387">6</cx:pt>
          <cx:pt idx="36388">6</cx:pt>
          <cx:pt idx="36389">6</cx:pt>
          <cx:pt idx="36390">6</cx:pt>
          <cx:pt idx="36391">6</cx:pt>
          <cx:pt idx="36392">6</cx:pt>
          <cx:pt idx="36393">6</cx:pt>
          <cx:pt idx="36394">6</cx:pt>
          <cx:pt idx="36395">6</cx:pt>
          <cx:pt idx="36396">6</cx:pt>
          <cx:pt idx="36397">6</cx:pt>
          <cx:pt idx="36398">6</cx:pt>
          <cx:pt idx="36399">6</cx:pt>
          <cx:pt idx="36400">6</cx:pt>
          <cx:pt idx="36401">6</cx:pt>
          <cx:pt idx="36402">6</cx:pt>
          <cx:pt idx="36403">6</cx:pt>
          <cx:pt idx="36404">6</cx:pt>
          <cx:pt idx="36405">6</cx:pt>
          <cx:pt idx="36406">6</cx:pt>
          <cx:pt idx="36407">6</cx:pt>
          <cx:pt idx="36408">6</cx:pt>
          <cx:pt idx="36409">6</cx:pt>
          <cx:pt idx="36410">6</cx:pt>
          <cx:pt idx="36411">6</cx:pt>
          <cx:pt idx="36412">6</cx:pt>
          <cx:pt idx="36413">6</cx:pt>
          <cx:pt idx="36414">6</cx:pt>
          <cx:pt idx="36415">6</cx:pt>
          <cx:pt idx="36416">6</cx:pt>
          <cx:pt idx="36417">6</cx:pt>
          <cx:pt idx="36418">6</cx:pt>
          <cx:pt idx="36419">6</cx:pt>
          <cx:pt idx="36420">6</cx:pt>
          <cx:pt idx="36421">6</cx:pt>
          <cx:pt idx="36422">6</cx:pt>
          <cx:pt idx="36423">6</cx:pt>
          <cx:pt idx="36424">6</cx:pt>
          <cx:pt idx="36425">6</cx:pt>
          <cx:pt idx="36426">6</cx:pt>
          <cx:pt idx="36427">6</cx:pt>
          <cx:pt idx="36428">6</cx:pt>
          <cx:pt idx="36429">6</cx:pt>
          <cx:pt idx="36430">6</cx:pt>
          <cx:pt idx="36431">6</cx:pt>
          <cx:pt idx="36432">6</cx:pt>
          <cx:pt idx="36433">6</cx:pt>
          <cx:pt idx="36434">6</cx:pt>
          <cx:pt idx="36435">6</cx:pt>
          <cx:pt idx="36436">6</cx:pt>
          <cx:pt idx="36437">6</cx:pt>
          <cx:pt idx="36438">6</cx:pt>
          <cx:pt idx="36439">6</cx:pt>
          <cx:pt idx="36440">6</cx:pt>
          <cx:pt idx="36441">6</cx:pt>
          <cx:pt idx="36442">6</cx:pt>
          <cx:pt idx="36443">6</cx:pt>
          <cx:pt idx="36444">6</cx:pt>
          <cx:pt idx="36445">6</cx:pt>
          <cx:pt idx="36446">6</cx:pt>
          <cx:pt idx="36447">6</cx:pt>
          <cx:pt idx="36448">6</cx:pt>
          <cx:pt idx="36449">6</cx:pt>
          <cx:pt idx="36450">6</cx:pt>
          <cx:pt idx="36451">6</cx:pt>
          <cx:pt idx="36452">6</cx:pt>
          <cx:pt idx="36453">6</cx:pt>
          <cx:pt idx="36454">6</cx:pt>
          <cx:pt idx="36455">6</cx:pt>
          <cx:pt idx="36456">6</cx:pt>
          <cx:pt idx="36457">6</cx:pt>
          <cx:pt idx="36458">6</cx:pt>
          <cx:pt idx="36459">6</cx:pt>
          <cx:pt idx="36460">6</cx:pt>
          <cx:pt idx="36461">6</cx:pt>
          <cx:pt idx="36462">6</cx:pt>
          <cx:pt idx="36463">6</cx:pt>
          <cx:pt idx="36464">6</cx:pt>
          <cx:pt idx="36465">6</cx:pt>
          <cx:pt idx="36466">6</cx:pt>
          <cx:pt idx="36467">6</cx:pt>
          <cx:pt idx="36468">6</cx:pt>
          <cx:pt idx="36469">6</cx:pt>
          <cx:pt idx="36470">6</cx:pt>
          <cx:pt idx="36471">6</cx:pt>
          <cx:pt idx="36472">6</cx:pt>
          <cx:pt idx="36473">6</cx:pt>
          <cx:pt idx="36474">6</cx:pt>
          <cx:pt idx="36475">6</cx:pt>
          <cx:pt idx="36476">6</cx:pt>
          <cx:pt idx="36477">6</cx:pt>
          <cx:pt idx="36478">6</cx:pt>
          <cx:pt idx="36479">6</cx:pt>
          <cx:pt idx="36480">6</cx:pt>
          <cx:pt idx="36481">6</cx:pt>
          <cx:pt idx="36482">6</cx:pt>
          <cx:pt idx="36483">6</cx:pt>
          <cx:pt idx="36484">6</cx:pt>
          <cx:pt idx="36485">6</cx:pt>
          <cx:pt idx="36486">6</cx:pt>
          <cx:pt idx="36487">6</cx:pt>
          <cx:pt idx="36488">6</cx:pt>
          <cx:pt idx="36489">6</cx:pt>
          <cx:pt idx="36490">6</cx:pt>
          <cx:pt idx="36491">6</cx:pt>
          <cx:pt idx="36492">6</cx:pt>
          <cx:pt idx="36493">6</cx:pt>
          <cx:pt idx="36494">6</cx:pt>
          <cx:pt idx="36495">6</cx:pt>
          <cx:pt idx="36496">6</cx:pt>
          <cx:pt idx="36497">6</cx:pt>
          <cx:pt idx="36498">6</cx:pt>
          <cx:pt idx="36499">6</cx:pt>
          <cx:pt idx="36500">6</cx:pt>
          <cx:pt idx="36501">6</cx:pt>
          <cx:pt idx="36502">6</cx:pt>
          <cx:pt idx="36503">6</cx:pt>
          <cx:pt idx="36504">6</cx:pt>
          <cx:pt idx="36505">6</cx:pt>
          <cx:pt idx="36506">6</cx:pt>
          <cx:pt idx="36507">6</cx:pt>
          <cx:pt idx="36508">6</cx:pt>
          <cx:pt idx="36509">6</cx:pt>
          <cx:pt idx="36510">6</cx:pt>
          <cx:pt idx="36511">6</cx:pt>
          <cx:pt idx="36512">6</cx:pt>
          <cx:pt idx="36513">6</cx:pt>
          <cx:pt idx="36514">6</cx:pt>
          <cx:pt idx="36515">6</cx:pt>
          <cx:pt idx="36516">6</cx:pt>
          <cx:pt idx="36517">6</cx:pt>
          <cx:pt idx="36518">6</cx:pt>
          <cx:pt idx="36519">6</cx:pt>
          <cx:pt idx="36520">6</cx:pt>
          <cx:pt idx="36521">6</cx:pt>
          <cx:pt idx="36522">6</cx:pt>
          <cx:pt idx="36523">6</cx:pt>
          <cx:pt idx="36524">6</cx:pt>
          <cx:pt idx="36525">6</cx:pt>
          <cx:pt idx="36526">6</cx:pt>
          <cx:pt idx="36527">6</cx:pt>
          <cx:pt idx="36528">6</cx:pt>
          <cx:pt idx="36529">6</cx:pt>
          <cx:pt idx="36530">6</cx:pt>
          <cx:pt idx="36531">6</cx:pt>
          <cx:pt idx="36532">6</cx:pt>
          <cx:pt idx="36533">6</cx:pt>
          <cx:pt idx="36534">6</cx:pt>
          <cx:pt idx="36535">6</cx:pt>
          <cx:pt idx="36536">6</cx:pt>
          <cx:pt idx="36537">6</cx:pt>
          <cx:pt idx="36538">6</cx:pt>
          <cx:pt idx="36539">6</cx:pt>
          <cx:pt idx="36540">6</cx:pt>
          <cx:pt idx="36541">6</cx:pt>
          <cx:pt idx="36542">6</cx:pt>
          <cx:pt idx="36543">6</cx:pt>
          <cx:pt idx="36544">6</cx:pt>
          <cx:pt idx="36545">6</cx:pt>
          <cx:pt idx="36546">6</cx:pt>
          <cx:pt idx="36547">6</cx:pt>
          <cx:pt idx="36548">6</cx:pt>
          <cx:pt idx="36549">6</cx:pt>
          <cx:pt idx="36550">6</cx:pt>
          <cx:pt idx="36551">6</cx:pt>
          <cx:pt idx="36552">6</cx:pt>
          <cx:pt idx="36553">6</cx:pt>
          <cx:pt idx="36554">6</cx:pt>
          <cx:pt idx="36555">6</cx:pt>
          <cx:pt idx="36556">6</cx:pt>
          <cx:pt idx="36557">6</cx:pt>
          <cx:pt idx="36558">6</cx:pt>
          <cx:pt idx="36559">6</cx:pt>
          <cx:pt idx="36560">6</cx:pt>
          <cx:pt idx="36561">6</cx:pt>
          <cx:pt idx="36562">6</cx:pt>
          <cx:pt idx="36563">6</cx:pt>
          <cx:pt idx="36564">6</cx:pt>
          <cx:pt idx="36565">6</cx:pt>
          <cx:pt idx="36566">6</cx:pt>
          <cx:pt idx="36567">6</cx:pt>
          <cx:pt idx="36568">6</cx:pt>
          <cx:pt idx="36569">6</cx:pt>
          <cx:pt idx="36570">6</cx:pt>
          <cx:pt idx="36571">6</cx:pt>
          <cx:pt idx="36572">6</cx:pt>
          <cx:pt idx="36573">6</cx:pt>
          <cx:pt idx="36574">6</cx:pt>
          <cx:pt idx="36575">6</cx:pt>
          <cx:pt idx="36576">6</cx:pt>
          <cx:pt idx="36577">6</cx:pt>
          <cx:pt idx="36578">6</cx:pt>
          <cx:pt idx="36579">6</cx:pt>
          <cx:pt idx="36580">6</cx:pt>
          <cx:pt idx="36581">6</cx:pt>
          <cx:pt idx="36582">6</cx:pt>
          <cx:pt idx="36583">6</cx:pt>
          <cx:pt idx="36584">6</cx:pt>
          <cx:pt idx="36585">6</cx:pt>
          <cx:pt idx="36586">6</cx:pt>
          <cx:pt idx="36587">6</cx:pt>
          <cx:pt idx="36588">6</cx:pt>
          <cx:pt idx="36589">6</cx:pt>
          <cx:pt idx="36590">6</cx:pt>
          <cx:pt idx="36591">6</cx:pt>
          <cx:pt idx="36592">6</cx:pt>
          <cx:pt idx="36593">6</cx:pt>
          <cx:pt idx="36594">6</cx:pt>
          <cx:pt idx="36595">6</cx:pt>
          <cx:pt idx="36596">6</cx:pt>
          <cx:pt idx="36597">6</cx:pt>
          <cx:pt idx="36598">6</cx:pt>
          <cx:pt idx="36599">6</cx:pt>
          <cx:pt idx="36600">6</cx:pt>
          <cx:pt idx="36601">6</cx:pt>
          <cx:pt idx="36602">6</cx:pt>
          <cx:pt idx="36603">6</cx:pt>
          <cx:pt idx="36604">6</cx:pt>
          <cx:pt idx="36605">6</cx:pt>
          <cx:pt idx="36606">6</cx:pt>
          <cx:pt idx="36607">6</cx:pt>
          <cx:pt idx="36608">6</cx:pt>
          <cx:pt idx="36609">6</cx:pt>
          <cx:pt idx="36610">6</cx:pt>
          <cx:pt idx="36611">6</cx:pt>
          <cx:pt idx="36612">6</cx:pt>
          <cx:pt idx="36613">6</cx:pt>
          <cx:pt idx="36614">6</cx:pt>
          <cx:pt idx="36615">6</cx:pt>
          <cx:pt idx="36616">6</cx:pt>
          <cx:pt idx="36617">6</cx:pt>
          <cx:pt idx="36618">6</cx:pt>
          <cx:pt idx="36619">6</cx:pt>
          <cx:pt idx="36620">6</cx:pt>
          <cx:pt idx="36621">6</cx:pt>
          <cx:pt idx="36622">6</cx:pt>
          <cx:pt idx="36623">6</cx:pt>
          <cx:pt idx="36624">6</cx:pt>
          <cx:pt idx="36625">6</cx:pt>
          <cx:pt idx="36626">6</cx:pt>
          <cx:pt idx="36627">6</cx:pt>
          <cx:pt idx="36628">6</cx:pt>
          <cx:pt idx="36629">6</cx:pt>
          <cx:pt idx="36630">6</cx:pt>
          <cx:pt idx="36631">6</cx:pt>
          <cx:pt idx="36632">6</cx:pt>
          <cx:pt idx="36633">6</cx:pt>
          <cx:pt idx="36634">6</cx:pt>
          <cx:pt idx="36635">6</cx:pt>
          <cx:pt idx="36636">6</cx:pt>
          <cx:pt idx="36637">6</cx:pt>
          <cx:pt idx="36638">6</cx:pt>
          <cx:pt idx="36639">6</cx:pt>
          <cx:pt idx="36640">6</cx:pt>
          <cx:pt idx="36641">6</cx:pt>
          <cx:pt idx="36642">6</cx:pt>
          <cx:pt idx="36643">6</cx:pt>
          <cx:pt idx="36644">6</cx:pt>
          <cx:pt idx="36645">6</cx:pt>
          <cx:pt idx="36646">6</cx:pt>
          <cx:pt idx="36647">6</cx:pt>
          <cx:pt idx="36648">6</cx:pt>
          <cx:pt idx="36649">6</cx:pt>
          <cx:pt idx="36650">6</cx:pt>
          <cx:pt idx="36651">6</cx:pt>
          <cx:pt idx="36652">6</cx:pt>
          <cx:pt idx="36653">6</cx:pt>
          <cx:pt idx="36654">6</cx:pt>
          <cx:pt idx="36655">6</cx:pt>
          <cx:pt idx="36656">6</cx:pt>
          <cx:pt idx="36657">6</cx:pt>
          <cx:pt idx="36658">6</cx:pt>
          <cx:pt idx="36659">6</cx:pt>
          <cx:pt idx="36660">6</cx:pt>
          <cx:pt idx="36661">6</cx:pt>
          <cx:pt idx="36662">6</cx:pt>
          <cx:pt idx="36663">6</cx:pt>
          <cx:pt idx="36664">6</cx:pt>
          <cx:pt idx="36665">6</cx:pt>
          <cx:pt idx="36666">6</cx:pt>
          <cx:pt idx="36667">6</cx:pt>
          <cx:pt idx="36668">6</cx:pt>
          <cx:pt idx="36669">6</cx:pt>
          <cx:pt idx="36670">6</cx:pt>
          <cx:pt idx="36671">6</cx:pt>
          <cx:pt idx="36672">6</cx:pt>
          <cx:pt idx="36673">6</cx:pt>
          <cx:pt idx="36674">6</cx:pt>
          <cx:pt idx="36675">6</cx:pt>
          <cx:pt idx="36676">6</cx:pt>
          <cx:pt idx="36677">6</cx:pt>
          <cx:pt idx="36678">6</cx:pt>
          <cx:pt idx="36679">6</cx:pt>
          <cx:pt idx="36680">6</cx:pt>
          <cx:pt idx="36681">6</cx:pt>
          <cx:pt idx="36682">6</cx:pt>
          <cx:pt idx="36683">6</cx:pt>
          <cx:pt idx="36684">6</cx:pt>
          <cx:pt idx="36685">6</cx:pt>
          <cx:pt idx="36686">6</cx:pt>
          <cx:pt idx="36687">6</cx:pt>
          <cx:pt idx="36688">6</cx:pt>
          <cx:pt idx="36689">6</cx:pt>
          <cx:pt idx="36690">6</cx:pt>
          <cx:pt idx="36691">6</cx:pt>
          <cx:pt idx="36692">6</cx:pt>
          <cx:pt idx="36693">6</cx:pt>
          <cx:pt idx="36694">6</cx:pt>
          <cx:pt idx="36695">6</cx:pt>
          <cx:pt idx="36696">6</cx:pt>
          <cx:pt idx="36697">6</cx:pt>
          <cx:pt idx="36698">6</cx:pt>
          <cx:pt idx="36699">6</cx:pt>
          <cx:pt idx="36700">6</cx:pt>
          <cx:pt idx="36701">6</cx:pt>
          <cx:pt idx="36702">6</cx:pt>
          <cx:pt idx="36703">6</cx:pt>
          <cx:pt idx="36704">6</cx:pt>
          <cx:pt idx="36705">6</cx:pt>
          <cx:pt idx="36706">6</cx:pt>
          <cx:pt idx="36707">6</cx:pt>
          <cx:pt idx="36708">6</cx:pt>
          <cx:pt idx="36709">6</cx:pt>
          <cx:pt idx="36710">6</cx:pt>
          <cx:pt idx="36711">6</cx:pt>
          <cx:pt idx="36712">6</cx:pt>
          <cx:pt idx="36713">6</cx:pt>
          <cx:pt idx="36714">6</cx:pt>
          <cx:pt idx="36715">6</cx:pt>
          <cx:pt idx="36716">6</cx:pt>
          <cx:pt idx="36717">6</cx:pt>
          <cx:pt idx="36718">6</cx:pt>
          <cx:pt idx="36719">6</cx:pt>
          <cx:pt idx="36720">6</cx:pt>
          <cx:pt idx="36721">6</cx:pt>
          <cx:pt idx="36722">6</cx:pt>
          <cx:pt idx="36723">6</cx:pt>
          <cx:pt idx="36724">6</cx:pt>
          <cx:pt idx="36725">6</cx:pt>
          <cx:pt idx="36726">6</cx:pt>
          <cx:pt idx="36727">6</cx:pt>
          <cx:pt idx="36728">6</cx:pt>
          <cx:pt idx="36729">6</cx:pt>
          <cx:pt idx="36730">6</cx:pt>
          <cx:pt idx="36731">6</cx:pt>
          <cx:pt idx="36732">6</cx:pt>
          <cx:pt idx="36733">6</cx:pt>
          <cx:pt idx="36734">6</cx:pt>
          <cx:pt idx="36735">6</cx:pt>
          <cx:pt idx="36736">6</cx:pt>
          <cx:pt idx="36737">6</cx:pt>
          <cx:pt idx="36738">6</cx:pt>
          <cx:pt idx="36739">6</cx:pt>
          <cx:pt idx="36740">6</cx:pt>
          <cx:pt idx="36741">6</cx:pt>
          <cx:pt idx="36742">6</cx:pt>
          <cx:pt idx="36743">6</cx:pt>
          <cx:pt idx="36744">6</cx:pt>
          <cx:pt idx="36745">6</cx:pt>
          <cx:pt idx="36746">6</cx:pt>
          <cx:pt idx="36747">6</cx:pt>
          <cx:pt idx="36748">6</cx:pt>
          <cx:pt idx="36749">6</cx:pt>
          <cx:pt idx="36750">6</cx:pt>
          <cx:pt idx="36751">6</cx:pt>
          <cx:pt idx="36752">6</cx:pt>
          <cx:pt idx="36753">6</cx:pt>
          <cx:pt idx="36754">6</cx:pt>
          <cx:pt idx="36755">6</cx:pt>
          <cx:pt idx="36756">6</cx:pt>
          <cx:pt idx="36757">6</cx:pt>
          <cx:pt idx="36758">6</cx:pt>
          <cx:pt idx="36759">6</cx:pt>
          <cx:pt idx="36760">6</cx:pt>
          <cx:pt idx="36761">6</cx:pt>
          <cx:pt idx="36762">6</cx:pt>
          <cx:pt idx="36763">6</cx:pt>
          <cx:pt idx="36764">6</cx:pt>
          <cx:pt idx="36765">6</cx:pt>
          <cx:pt idx="36766">6</cx:pt>
          <cx:pt idx="36767">6</cx:pt>
          <cx:pt idx="36768">6</cx:pt>
          <cx:pt idx="36769">6</cx:pt>
          <cx:pt idx="36770">6</cx:pt>
          <cx:pt idx="36771">6</cx:pt>
          <cx:pt idx="36772">6</cx:pt>
          <cx:pt idx="36773">6</cx:pt>
          <cx:pt idx="36774">6</cx:pt>
          <cx:pt idx="36775">6</cx:pt>
          <cx:pt idx="36776">6</cx:pt>
          <cx:pt idx="36777">6</cx:pt>
          <cx:pt idx="36778">6</cx:pt>
          <cx:pt idx="36779">6</cx:pt>
          <cx:pt idx="36780">6</cx:pt>
          <cx:pt idx="36781">6</cx:pt>
          <cx:pt idx="36782">6</cx:pt>
          <cx:pt idx="36783">6</cx:pt>
          <cx:pt idx="36784">6</cx:pt>
          <cx:pt idx="36785">6</cx:pt>
          <cx:pt idx="36786">6</cx:pt>
          <cx:pt idx="36787">6</cx:pt>
          <cx:pt idx="36788">6</cx:pt>
          <cx:pt idx="36789">6</cx:pt>
          <cx:pt idx="36790">6</cx:pt>
          <cx:pt idx="36791">6</cx:pt>
          <cx:pt idx="36792">6</cx:pt>
          <cx:pt idx="36793">6</cx:pt>
          <cx:pt idx="36794">6</cx:pt>
          <cx:pt idx="36795">6</cx:pt>
          <cx:pt idx="36796">6</cx:pt>
          <cx:pt idx="36797">6</cx:pt>
          <cx:pt idx="36798">6</cx:pt>
          <cx:pt idx="36799">6</cx:pt>
          <cx:pt idx="36800">6</cx:pt>
          <cx:pt idx="36801">6</cx:pt>
          <cx:pt idx="36802">6</cx:pt>
          <cx:pt idx="36803">6</cx:pt>
          <cx:pt idx="36804">6</cx:pt>
          <cx:pt idx="36805">6</cx:pt>
          <cx:pt idx="36806">6</cx:pt>
          <cx:pt idx="36807">6</cx:pt>
          <cx:pt idx="36808">6</cx:pt>
          <cx:pt idx="36809">6</cx:pt>
          <cx:pt idx="36810">6</cx:pt>
          <cx:pt idx="36811">6</cx:pt>
          <cx:pt idx="36812">6</cx:pt>
          <cx:pt idx="36813">6</cx:pt>
          <cx:pt idx="36814">6</cx:pt>
          <cx:pt idx="36815">6</cx:pt>
          <cx:pt idx="36816">6</cx:pt>
          <cx:pt idx="36817">6</cx:pt>
          <cx:pt idx="36818">6</cx:pt>
          <cx:pt idx="36819">6</cx:pt>
          <cx:pt idx="36820">6</cx:pt>
          <cx:pt idx="36821">6</cx:pt>
          <cx:pt idx="36822">6</cx:pt>
          <cx:pt idx="36823">6</cx:pt>
          <cx:pt idx="36824">6</cx:pt>
          <cx:pt idx="36825">6</cx:pt>
          <cx:pt idx="36826">6</cx:pt>
          <cx:pt idx="36827">6</cx:pt>
          <cx:pt idx="36828">6</cx:pt>
          <cx:pt idx="36829">6</cx:pt>
          <cx:pt idx="36830">6</cx:pt>
          <cx:pt idx="36831">6</cx:pt>
          <cx:pt idx="36832">6</cx:pt>
          <cx:pt idx="36833">6</cx:pt>
          <cx:pt idx="36834">6</cx:pt>
          <cx:pt idx="36835">6</cx:pt>
          <cx:pt idx="36836">6</cx:pt>
          <cx:pt idx="36837">6</cx:pt>
          <cx:pt idx="36838">6</cx:pt>
          <cx:pt idx="36839">6</cx:pt>
          <cx:pt idx="36840">6</cx:pt>
          <cx:pt idx="36841">6</cx:pt>
          <cx:pt idx="36842">6</cx:pt>
          <cx:pt idx="36843">6</cx:pt>
          <cx:pt idx="36844">6</cx:pt>
          <cx:pt idx="36845">6</cx:pt>
          <cx:pt idx="36846">6</cx:pt>
          <cx:pt idx="36847">6</cx:pt>
          <cx:pt idx="36848">6</cx:pt>
          <cx:pt idx="36849">6</cx:pt>
          <cx:pt idx="36850">6</cx:pt>
          <cx:pt idx="36851">6</cx:pt>
          <cx:pt idx="36852">6</cx:pt>
          <cx:pt idx="36853">6</cx:pt>
          <cx:pt idx="36854">6</cx:pt>
          <cx:pt idx="36855">6</cx:pt>
          <cx:pt idx="36856">6</cx:pt>
          <cx:pt idx="36857">6</cx:pt>
          <cx:pt idx="36858">6</cx:pt>
          <cx:pt idx="36859">6</cx:pt>
          <cx:pt idx="36860">6</cx:pt>
          <cx:pt idx="36861">6</cx:pt>
          <cx:pt idx="36862">6</cx:pt>
          <cx:pt idx="36863">6</cx:pt>
          <cx:pt idx="36864">6</cx:pt>
          <cx:pt idx="36865">6</cx:pt>
          <cx:pt idx="36866">6</cx:pt>
          <cx:pt idx="36867">6</cx:pt>
          <cx:pt idx="36868">6</cx:pt>
          <cx:pt idx="36869">6</cx:pt>
          <cx:pt idx="36870">6</cx:pt>
          <cx:pt idx="36871">6</cx:pt>
          <cx:pt idx="36872">6</cx:pt>
          <cx:pt idx="36873">6</cx:pt>
          <cx:pt idx="36874">6</cx:pt>
          <cx:pt idx="36875">6</cx:pt>
          <cx:pt idx="36876">6</cx:pt>
          <cx:pt idx="36877">6</cx:pt>
          <cx:pt idx="36878">6</cx:pt>
          <cx:pt idx="36879">6</cx:pt>
          <cx:pt idx="36880">6</cx:pt>
          <cx:pt idx="36881">6</cx:pt>
          <cx:pt idx="36882">6</cx:pt>
          <cx:pt idx="36883">6</cx:pt>
          <cx:pt idx="36884">6</cx:pt>
          <cx:pt idx="36885">6</cx:pt>
          <cx:pt idx="36886">6</cx:pt>
          <cx:pt idx="36887">6</cx:pt>
          <cx:pt idx="36888">6</cx:pt>
          <cx:pt idx="36889">6</cx:pt>
          <cx:pt idx="36890">6</cx:pt>
          <cx:pt idx="36891">6</cx:pt>
          <cx:pt idx="36892">6</cx:pt>
          <cx:pt idx="36893">6</cx:pt>
          <cx:pt idx="36894">6</cx:pt>
          <cx:pt idx="36895">6</cx:pt>
          <cx:pt idx="36896">6</cx:pt>
          <cx:pt idx="36897">6</cx:pt>
          <cx:pt idx="36898">6</cx:pt>
          <cx:pt idx="36899">6</cx:pt>
          <cx:pt idx="36900">6</cx:pt>
          <cx:pt idx="36901">6</cx:pt>
          <cx:pt idx="36902">6</cx:pt>
          <cx:pt idx="36903">6</cx:pt>
          <cx:pt idx="36904">6</cx:pt>
          <cx:pt idx="36905">6</cx:pt>
          <cx:pt idx="36906">6</cx:pt>
          <cx:pt idx="36907">6</cx:pt>
          <cx:pt idx="36908">6</cx:pt>
          <cx:pt idx="36909">6</cx:pt>
          <cx:pt idx="36910">6</cx:pt>
          <cx:pt idx="36911">6</cx:pt>
          <cx:pt idx="36912">6</cx:pt>
          <cx:pt idx="36913">6</cx:pt>
          <cx:pt idx="36914">6</cx:pt>
          <cx:pt idx="36915">6</cx:pt>
          <cx:pt idx="36916">6</cx:pt>
          <cx:pt idx="36917">6</cx:pt>
          <cx:pt idx="36918">6</cx:pt>
          <cx:pt idx="36919">6</cx:pt>
          <cx:pt idx="36920">6</cx:pt>
          <cx:pt idx="36921">6</cx:pt>
          <cx:pt idx="36922">6</cx:pt>
          <cx:pt idx="36923">6</cx:pt>
          <cx:pt idx="36924">6</cx:pt>
          <cx:pt idx="36925">6</cx:pt>
          <cx:pt idx="36926">6</cx:pt>
          <cx:pt idx="36927">6</cx:pt>
          <cx:pt idx="36928">6</cx:pt>
          <cx:pt idx="36929">6</cx:pt>
          <cx:pt idx="36930">6</cx:pt>
          <cx:pt idx="36931">6</cx:pt>
          <cx:pt idx="36932">6</cx:pt>
          <cx:pt idx="36933">6</cx:pt>
          <cx:pt idx="36934">6</cx:pt>
          <cx:pt idx="36935">6</cx:pt>
          <cx:pt idx="36936">6</cx:pt>
          <cx:pt idx="36937">6</cx:pt>
          <cx:pt idx="36938">6</cx:pt>
          <cx:pt idx="36939">6</cx:pt>
          <cx:pt idx="36940">6</cx:pt>
          <cx:pt idx="36941">6</cx:pt>
          <cx:pt idx="36942">6</cx:pt>
          <cx:pt idx="36943">6</cx:pt>
          <cx:pt idx="36944">6</cx:pt>
          <cx:pt idx="36945">6</cx:pt>
          <cx:pt idx="36946">6</cx:pt>
          <cx:pt idx="36947">6</cx:pt>
          <cx:pt idx="36948">6</cx:pt>
          <cx:pt idx="36949">6</cx:pt>
          <cx:pt idx="36950">6</cx:pt>
          <cx:pt idx="36951">6</cx:pt>
          <cx:pt idx="36952">6</cx:pt>
          <cx:pt idx="36953">6</cx:pt>
          <cx:pt idx="36954">6</cx:pt>
          <cx:pt idx="36955">6</cx:pt>
          <cx:pt idx="36956">6</cx:pt>
          <cx:pt idx="36957">6</cx:pt>
          <cx:pt idx="36958">6</cx:pt>
          <cx:pt idx="36959">6</cx:pt>
          <cx:pt idx="36960">6</cx:pt>
          <cx:pt idx="36961">6</cx:pt>
          <cx:pt idx="36962">6</cx:pt>
          <cx:pt idx="36963">6</cx:pt>
          <cx:pt idx="36964">6</cx:pt>
          <cx:pt idx="36965">6</cx:pt>
          <cx:pt idx="36966">6</cx:pt>
          <cx:pt idx="36967">6</cx:pt>
          <cx:pt idx="36968">6</cx:pt>
          <cx:pt idx="36969">6</cx:pt>
          <cx:pt idx="36970">6</cx:pt>
          <cx:pt idx="36971">6</cx:pt>
          <cx:pt idx="36972">6</cx:pt>
          <cx:pt idx="36973">6</cx:pt>
          <cx:pt idx="36974">6</cx:pt>
          <cx:pt idx="36975">6</cx:pt>
          <cx:pt idx="36976">6</cx:pt>
          <cx:pt idx="36977">6</cx:pt>
          <cx:pt idx="36978">6</cx:pt>
          <cx:pt idx="36979">6</cx:pt>
          <cx:pt idx="36980">6</cx:pt>
          <cx:pt idx="36981">6</cx:pt>
          <cx:pt idx="36982">6</cx:pt>
          <cx:pt idx="36983">6</cx:pt>
          <cx:pt idx="36984">6</cx:pt>
          <cx:pt idx="36985">6</cx:pt>
          <cx:pt idx="36986">6</cx:pt>
          <cx:pt idx="36987">6</cx:pt>
          <cx:pt idx="36988">6</cx:pt>
          <cx:pt idx="36989">6</cx:pt>
          <cx:pt idx="36990">6</cx:pt>
          <cx:pt idx="36991">6</cx:pt>
          <cx:pt idx="36992">6</cx:pt>
          <cx:pt idx="36993">6</cx:pt>
          <cx:pt idx="36994">6</cx:pt>
          <cx:pt idx="36995">6</cx:pt>
          <cx:pt idx="36996">6</cx:pt>
          <cx:pt idx="36997">6</cx:pt>
          <cx:pt idx="36998">6</cx:pt>
          <cx:pt idx="36999">6</cx:pt>
          <cx:pt idx="37000">6</cx:pt>
          <cx:pt idx="37001">6</cx:pt>
          <cx:pt idx="37002">6</cx:pt>
          <cx:pt idx="37003">6</cx:pt>
          <cx:pt idx="37004">6</cx:pt>
          <cx:pt idx="37005">6</cx:pt>
          <cx:pt idx="37006">6</cx:pt>
          <cx:pt idx="37007">6</cx:pt>
          <cx:pt idx="37008">6</cx:pt>
          <cx:pt idx="37009">6</cx:pt>
          <cx:pt idx="37010">6</cx:pt>
          <cx:pt idx="37011">6</cx:pt>
          <cx:pt idx="37012">6</cx:pt>
          <cx:pt idx="37013">6</cx:pt>
          <cx:pt idx="37014">6</cx:pt>
          <cx:pt idx="37015">6</cx:pt>
          <cx:pt idx="37016">6</cx:pt>
          <cx:pt idx="37017">6</cx:pt>
          <cx:pt idx="37018">6</cx:pt>
          <cx:pt idx="37019">6</cx:pt>
          <cx:pt idx="37020">6</cx:pt>
          <cx:pt idx="37021">6</cx:pt>
          <cx:pt idx="37022">6</cx:pt>
          <cx:pt idx="37023">6</cx:pt>
          <cx:pt idx="37024">6</cx:pt>
          <cx:pt idx="37025">6</cx:pt>
          <cx:pt idx="37026">6</cx:pt>
          <cx:pt idx="37027">6</cx:pt>
          <cx:pt idx="37028">6</cx:pt>
          <cx:pt idx="37029">6</cx:pt>
          <cx:pt idx="37030">6</cx:pt>
          <cx:pt idx="37031">6</cx:pt>
          <cx:pt idx="37032">6</cx:pt>
          <cx:pt idx="37033">6</cx:pt>
          <cx:pt idx="37034">6</cx:pt>
          <cx:pt idx="37035">6</cx:pt>
          <cx:pt idx="37036">6</cx:pt>
          <cx:pt idx="37037">6</cx:pt>
          <cx:pt idx="37038">6</cx:pt>
          <cx:pt idx="37039">6</cx:pt>
          <cx:pt idx="37040">6</cx:pt>
          <cx:pt idx="37041">6</cx:pt>
          <cx:pt idx="37042">6</cx:pt>
          <cx:pt idx="37043">6</cx:pt>
          <cx:pt idx="37044">6</cx:pt>
          <cx:pt idx="37045">6</cx:pt>
          <cx:pt idx="37046">6</cx:pt>
          <cx:pt idx="37047">6</cx:pt>
          <cx:pt idx="37048">6</cx:pt>
          <cx:pt idx="37049">6</cx:pt>
          <cx:pt idx="37050">6</cx:pt>
          <cx:pt idx="37051">6</cx:pt>
          <cx:pt idx="37052">6</cx:pt>
          <cx:pt idx="37053">6</cx:pt>
          <cx:pt idx="37054">6</cx:pt>
          <cx:pt idx="37055">6</cx:pt>
          <cx:pt idx="37056">6</cx:pt>
          <cx:pt idx="37057">6</cx:pt>
          <cx:pt idx="37058">6</cx:pt>
          <cx:pt idx="37059">6</cx:pt>
          <cx:pt idx="37060">6</cx:pt>
          <cx:pt idx="37061">6</cx:pt>
          <cx:pt idx="37062">6</cx:pt>
          <cx:pt idx="37063">6</cx:pt>
          <cx:pt idx="37064">6</cx:pt>
          <cx:pt idx="37065">6</cx:pt>
          <cx:pt idx="37066">6</cx:pt>
          <cx:pt idx="37067">6</cx:pt>
          <cx:pt idx="37068">6</cx:pt>
          <cx:pt idx="37069">6</cx:pt>
          <cx:pt idx="37070">6</cx:pt>
          <cx:pt idx="37071">6</cx:pt>
          <cx:pt idx="37072">6</cx:pt>
          <cx:pt idx="37073">6</cx:pt>
          <cx:pt idx="37074">6</cx:pt>
          <cx:pt idx="37075">6</cx:pt>
          <cx:pt idx="37076">6</cx:pt>
          <cx:pt idx="37077">6</cx:pt>
          <cx:pt idx="37078">6</cx:pt>
          <cx:pt idx="37079">6</cx:pt>
          <cx:pt idx="37080">6</cx:pt>
          <cx:pt idx="37081">6</cx:pt>
          <cx:pt idx="37082">6</cx:pt>
          <cx:pt idx="37083">6</cx:pt>
          <cx:pt idx="37084">6</cx:pt>
          <cx:pt idx="37085">6</cx:pt>
          <cx:pt idx="37086">6</cx:pt>
          <cx:pt idx="37087">6</cx:pt>
          <cx:pt idx="37088">6</cx:pt>
          <cx:pt idx="37089">6</cx:pt>
          <cx:pt idx="37090">6</cx:pt>
          <cx:pt idx="37091">6</cx:pt>
          <cx:pt idx="37092">6</cx:pt>
          <cx:pt idx="37093">6</cx:pt>
          <cx:pt idx="37094">6</cx:pt>
          <cx:pt idx="37095">6</cx:pt>
          <cx:pt idx="37096">6</cx:pt>
          <cx:pt idx="37097">6</cx:pt>
          <cx:pt idx="37098">6</cx:pt>
          <cx:pt idx="37099">6</cx:pt>
          <cx:pt idx="37100">6</cx:pt>
          <cx:pt idx="37101">6</cx:pt>
          <cx:pt idx="37102">6</cx:pt>
          <cx:pt idx="37103">6</cx:pt>
          <cx:pt idx="37104">6</cx:pt>
          <cx:pt idx="37105">6</cx:pt>
          <cx:pt idx="37106">6</cx:pt>
          <cx:pt idx="37107">6</cx:pt>
          <cx:pt idx="37108">6</cx:pt>
          <cx:pt idx="37109">6</cx:pt>
          <cx:pt idx="37110">6</cx:pt>
          <cx:pt idx="37111">6</cx:pt>
          <cx:pt idx="37112">6</cx:pt>
          <cx:pt idx="37113">6</cx:pt>
          <cx:pt idx="37114">6</cx:pt>
          <cx:pt idx="37115">6</cx:pt>
          <cx:pt idx="37116">6</cx:pt>
          <cx:pt idx="37117">6</cx:pt>
          <cx:pt idx="37118">6</cx:pt>
          <cx:pt idx="37119">6</cx:pt>
          <cx:pt idx="37120">6</cx:pt>
          <cx:pt idx="37121">6</cx:pt>
          <cx:pt idx="37122">6</cx:pt>
          <cx:pt idx="37123">6</cx:pt>
          <cx:pt idx="37124">6</cx:pt>
          <cx:pt idx="37125">6</cx:pt>
          <cx:pt idx="37126">6</cx:pt>
          <cx:pt idx="37127">6</cx:pt>
          <cx:pt idx="37128">6</cx:pt>
          <cx:pt idx="37129">6</cx:pt>
          <cx:pt idx="37130">6</cx:pt>
          <cx:pt idx="37131">6</cx:pt>
          <cx:pt idx="37132">6</cx:pt>
          <cx:pt idx="37133">6</cx:pt>
          <cx:pt idx="37134">6</cx:pt>
          <cx:pt idx="37135">6</cx:pt>
          <cx:pt idx="37136">6</cx:pt>
          <cx:pt idx="37137">6</cx:pt>
          <cx:pt idx="37138">6</cx:pt>
          <cx:pt idx="37139">6</cx:pt>
          <cx:pt idx="37140">6</cx:pt>
          <cx:pt idx="37141">6</cx:pt>
          <cx:pt idx="37142">6</cx:pt>
          <cx:pt idx="37143">6</cx:pt>
          <cx:pt idx="37144">6</cx:pt>
          <cx:pt idx="37145">6</cx:pt>
          <cx:pt idx="37146">6</cx:pt>
          <cx:pt idx="37147">6</cx:pt>
          <cx:pt idx="37148">6</cx:pt>
          <cx:pt idx="37149">6</cx:pt>
          <cx:pt idx="37150">6</cx:pt>
          <cx:pt idx="37151">6</cx:pt>
          <cx:pt idx="37152">6</cx:pt>
          <cx:pt idx="37153">6</cx:pt>
          <cx:pt idx="37154">6</cx:pt>
          <cx:pt idx="37155">6</cx:pt>
          <cx:pt idx="37156">6</cx:pt>
          <cx:pt idx="37157">6</cx:pt>
          <cx:pt idx="37158">6</cx:pt>
          <cx:pt idx="37159">6</cx:pt>
          <cx:pt idx="37160">6</cx:pt>
          <cx:pt idx="37161">6</cx:pt>
          <cx:pt idx="37162">6</cx:pt>
          <cx:pt idx="37163">6</cx:pt>
          <cx:pt idx="37164">6</cx:pt>
          <cx:pt idx="37165">6</cx:pt>
          <cx:pt idx="37166">6</cx:pt>
          <cx:pt idx="37167">6</cx:pt>
          <cx:pt idx="37168">6</cx:pt>
          <cx:pt idx="37169">6</cx:pt>
          <cx:pt idx="37170">6</cx:pt>
          <cx:pt idx="37171">6</cx:pt>
          <cx:pt idx="37172">6</cx:pt>
          <cx:pt idx="37173">6</cx:pt>
          <cx:pt idx="37174">6</cx:pt>
          <cx:pt idx="37175">6</cx:pt>
          <cx:pt idx="37176">6</cx:pt>
          <cx:pt idx="37177">6</cx:pt>
          <cx:pt idx="37178">6</cx:pt>
          <cx:pt idx="37179">6</cx:pt>
          <cx:pt idx="37180">6</cx:pt>
          <cx:pt idx="37181">6</cx:pt>
          <cx:pt idx="37182">6</cx:pt>
          <cx:pt idx="37183">6</cx:pt>
          <cx:pt idx="37184">6</cx:pt>
          <cx:pt idx="37185">6</cx:pt>
          <cx:pt idx="37186">6</cx:pt>
          <cx:pt idx="37187">6</cx:pt>
          <cx:pt idx="37188">6</cx:pt>
          <cx:pt idx="37189">6</cx:pt>
          <cx:pt idx="37190">6</cx:pt>
          <cx:pt idx="37191">6</cx:pt>
          <cx:pt idx="37192">6</cx:pt>
          <cx:pt idx="37193">6</cx:pt>
          <cx:pt idx="37194">6</cx:pt>
          <cx:pt idx="37195">6</cx:pt>
          <cx:pt idx="37196">6</cx:pt>
          <cx:pt idx="37197">6</cx:pt>
          <cx:pt idx="37198">6</cx:pt>
          <cx:pt idx="37199">6</cx:pt>
          <cx:pt idx="37200">6</cx:pt>
          <cx:pt idx="37201">6</cx:pt>
          <cx:pt idx="37202">6</cx:pt>
          <cx:pt idx="37203">6</cx:pt>
          <cx:pt idx="37204">6</cx:pt>
          <cx:pt idx="37205">6</cx:pt>
          <cx:pt idx="37206">6</cx:pt>
          <cx:pt idx="37207">6</cx:pt>
          <cx:pt idx="37208">6</cx:pt>
          <cx:pt idx="37209">6</cx:pt>
          <cx:pt idx="37210">6</cx:pt>
          <cx:pt idx="37211">6</cx:pt>
          <cx:pt idx="37212">6</cx:pt>
          <cx:pt idx="37213">6</cx:pt>
          <cx:pt idx="37214">6</cx:pt>
          <cx:pt idx="37215">6</cx:pt>
          <cx:pt idx="37216">6</cx:pt>
          <cx:pt idx="37217">6</cx:pt>
          <cx:pt idx="37218">6</cx:pt>
          <cx:pt idx="37219">6</cx:pt>
          <cx:pt idx="37220">6</cx:pt>
          <cx:pt idx="37221">6</cx:pt>
          <cx:pt idx="37222">6</cx:pt>
          <cx:pt idx="37223">6</cx:pt>
          <cx:pt idx="37224">6</cx:pt>
          <cx:pt idx="37225">6</cx:pt>
          <cx:pt idx="37226">6</cx:pt>
          <cx:pt idx="37227">6</cx:pt>
          <cx:pt idx="37228">6</cx:pt>
          <cx:pt idx="37229">6</cx:pt>
          <cx:pt idx="37230">6</cx:pt>
          <cx:pt idx="37231">6</cx:pt>
          <cx:pt idx="37232">6</cx:pt>
          <cx:pt idx="37233">6</cx:pt>
          <cx:pt idx="37234">6</cx:pt>
          <cx:pt idx="37235">6</cx:pt>
          <cx:pt idx="37236">6</cx:pt>
          <cx:pt idx="37237">6</cx:pt>
          <cx:pt idx="37238">6</cx:pt>
          <cx:pt idx="37239">6</cx:pt>
          <cx:pt idx="37240">6</cx:pt>
          <cx:pt idx="37241">6</cx:pt>
          <cx:pt idx="37242">6</cx:pt>
          <cx:pt idx="37243">6</cx:pt>
          <cx:pt idx="37244">6</cx:pt>
          <cx:pt idx="37245">6</cx:pt>
          <cx:pt idx="37246">6</cx:pt>
          <cx:pt idx="37247">6</cx:pt>
          <cx:pt idx="37248">6</cx:pt>
          <cx:pt idx="37249">6</cx:pt>
          <cx:pt idx="37250">6</cx:pt>
          <cx:pt idx="37251">6</cx:pt>
          <cx:pt idx="37252">6</cx:pt>
          <cx:pt idx="37253">6</cx:pt>
          <cx:pt idx="37254">6</cx:pt>
          <cx:pt idx="37255">6</cx:pt>
          <cx:pt idx="37256">6</cx:pt>
          <cx:pt idx="37257">6</cx:pt>
          <cx:pt idx="37258">6</cx:pt>
          <cx:pt idx="37259">6</cx:pt>
          <cx:pt idx="37260">6</cx:pt>
          <cx:pt idx="37261">6</cx:pt>
          <cx:pt idx="37262">6</cx:pt>
          <cx:pt idx="37263">6</cx:pt>
          <cx:pt idx="37264">6</cx:pt>
          <cx:pt idx="37265">6</cx:pt>
          <cx:pt idx="37266">6</cx:pt>
          <cx:pt idx="37267">6</cx:pt>
          <cx:pt idx="37268">6</cx:pt>
          <cx:pt idx="37269">6</cx:pt>
          <cx:pt idx="37270">6</cx:pt>
          <cx:pt idx="37271">6</cx:pt>
          <cx:pt idx="37272">6</cx:pt>
          <cx:pt idx="37273">6</cx:pt>
          <cx:pt idx="37274">6</cx:pt>
          <cx:pt idx="37275">6</cx:pt>
          <cx:pt idx="37276">6</cx:pt>
          <cx:pt idx="37277">6</cx:pt>
          <cx:pt idx="37278">6</cx:pt>
          <cx:pt idx="37279">6</cx:pt>
          <cx:pt idx="37280">6</cx:pt>
          <cx:pt idx="37281">6</cx:pt>
          <cx:pt idx="37282">6</cx:pt>
          <cx:pt idx="37283">6</cx:pt>
          <cx:pt idx="37284">6</cx:pt>
          <cx:pt idx="37285">6</cx:pt>
          <cx:pt idx="37286">6</cx:pt>
          <cx:pt idx="37287">6</cx:pt>
          <cx:pt idx="37288">6</cx:pt>
          <cx:pt idx="37289">6</cx:pt>
          <cx:pt idx="37290">6</cx:pt>
          <cx:pt idx="37291">6</cx:pt>
          <cx:pt idx="37292">6</cx:pt>
          <cx:pt idx="37293">6</cx:pt>
          <cx:pt idx="37294">6</cx:pt>
          <cx:pt idx="37295">6</cx:pt>
          <cx:pt idx="37296">6</cx:pt>
          <cx:pt idx="37297">6</cx:pt>
          <cx:pt idx="37298">6</cx:pt>
          <cx:pt idx="37299">6</cx:pt>
          <cx:pt idx="37300">6</cx:pt>
          <cx:pt idx="37301">6</cx:pt>
          <cx:pt idx="37302">6</cx:pt>
          <cx:pt idx="37303">6</cx:pt>
          <cx:pt idx="37304">6</cx:pt>
          <cx:pt idx="37305">6</cx:pt>
          <cx:pt idx="37306">6</cx:pt>
          <cx:pt idx="37307">6</cx:pt>
          <cx:pt idx="37308">6</cx:pt>
          <cx:pt idx="37309">6</cx:pt>
          <cx:pt idx="37310">6</cx:pt>
          <cx:pt idx="37311">6</cx:pt>
          <cx:pt idx="37312">6</cx:pt>
          <cx:pt idx="37313">6</cx:pt>
          <cx:pt idx="37314">6</cx:pt>
          <cx:pt idx="37315">6</cx:pt>
          <cx:pt idx="37316">6</cx:pt>
          <cx:pt idx="37317">6</cx:pt>
          <cx:pt idx="37318">6</cx:pt>
          <cx:pt idx="37319">6</cx:pt>
          <cx:pt idx="37320">6</cx:pt>
          <cx:pt idx="37321">6</cx:pt>
          <cx:pt idx="37322">6</cx:pt>
          <cx:pt idx="37323">6</cx:pt>
          <cx:pt idx="37324">6</cx:pt>
          <cx:pt idx="37325">6</cx:pt>
          <cx:pt idx="37326">6</cx:pt>
          <cx:pt idx="37327">6</cx:pt>
          <cx:pt idx="37328">6</cx:pt>
          <cx:pt idx="37329">6</cx:pt>
          <cx:pt idx="37330">6</cx:pt>
          <cx:pt idx="37331">6</cx:pt>
          <cx:pt idx="37332">6</cx:pt>
          <cx:pt idx="37333">6</cx:pt>
          <cx:pt idx="37334">6</cx:pt>
          <cx:pt idx="37335">6</cx:pt>
          <cx:pt idx="37336">6</cx:pt>
          <cx:pt idx="37337">6</cx:pt>
          <cx:pt idx="37338">6</cx:pt>
          <cx:pt idx="37339">6</cx:pt>
          <cx:pt idx="37340">6</cx:pt>
          <cx:pt idx="37341">6</cx:pt>
          <cx:pt idx="37342">6</cx:pt>
          <cx:pt idx="37343">6</cx:pt>
          <cx:pt idx="37344">6</cx:pt>
          <cx:pt idx="37345">6</cx:pt>
          <cx:pt idx="37346">6</cx:pt>
          <cx:pt idx="37347">6</cx:pt>
          <cx:pt idx="37348">6</cx:pt>
          <cx:pt idx="37349">6</cx:pt>
          <cx:pt idx="37350">6</cx:pt>
          <cx:pt idx="37351">6</cx:pt>
          <cx:pt idx="37352">6</cx:pt>
          <cx:pt idx="37353">6</cx:pt>
          <cx:pt idx="37354">6</cx:pt>
          <cx:pt idx="37355">6</cx:pt>
          <cx:pt idx="37356">6</cx:pt>
          <cx:pt idx="37357">6</cx:pt>
          <cx:pt idx="37358">6</cx:pt>
          <cx:pt idx="37359">6</cx:pt>
          <cx:pt idx="37360">6</cx:pt>
          <cx:pt idx="37361">6</cx:pt>
          <cx:pt idx="37362">6</cx:pt>
          <cx:pt idx="37363">6</cx:pt>
          <cx:pt idx="37364">6</cx:pt>
          <cx:pt idx="37365">6</cx:pt>
          <cx:pt idx="37366">6</cx:pt>
          <cx:pt idx="37367">6</cx:pt>
          <cx:pt idx="37368">6</cx:pt>
          <cx:pt idx="37369">6</cx:pt>
          <cx:pt idx="37370">6</cx:pt>
          <cx:pt idx="37371">6</cx:pt>
          <cx:pt idx="37372">6</cx:pt>
          <cx:pt idx="37373">6</cx:pt>
          <cx:pt idx="37374">6</cx:pt>
          <cx:pt idx="37375">6</cx:pt>
          <cx:pt idx="37376">6</cx:pt>
          <cx:pt idx="37377">6</cx:pt>
          <cx:pt idx="37378">6</cx:pt>
          <cx:pt idx="37379">6</cx:pt>
          <cx:pt idx="37380">6</cx:pt>
          <cx:pt idx="37381">6</cx:pt>
          <cx:pt idx="37382">6</cx:pt>
          <cx:pt idx="37383">6</cx:pt>
          <cx:pt idx="37384">6</cx:pt>
          <cx:pt idx="37385">6</cx:pt>
          <cx:pt idx="37386">6</cx:pt>
          <cx:pt idx="37387">6</cx:pt>
          <cx:pt idx="37388">6</cx:pt>
          <cx:pt idx="37389">6</cx:pt>
          <cx:pt idx="37390">6</cx:pt>
          <cx:pt idx="37391">6</cx:pt>
          <cx:pt idx="37392">6</cx:pt>
          <cx:pt idx="37393">6</cx:pt>
          <cx:pt idx="37394">6</cx:pt>
          <cx:pt idx="37395">6</cx:pt>
          <cx:pt idx="37396">6</cx:pt>
          <cx:pt idx="37397">6</cx:pt>
          <cx:pt idx="37398">6</cx:pt>
          <cx:pt idx="37399">6</cx:pt>
          <cx:pt idx="37400">6</cx:pt>
          <cx:pt idx="37401">6</cx:pt>
          <cx:pt idx="37402">6</cx:pt>
          <cx:pt idx="37403">6</cx:pt>
          <cx:pt idx="37404">6</cx:pt>
          <cx:pt idx="37405">6</cx:pt>
          <cx:pt idx="37406">6</cx:pt>
          <cx:pt idx="37407">6</cx:pt>
          <cx:pt idx="37408">6</cx:pt>
          <cx:pt idx="37409">6</cx:pt>
          <cx:pt idx="37410">6</cx:pt>
          <cx:pt idx="37411">6</cx:pt>
          <cx:pt idx="37412">6</cx:pt>
          <cx:pt idx="37413">6</cx:pt>
          <cx:pt idx="37414">6</cx:pt>
          <cx:pt idx="37415">6</cx:pt>
          <cx:pt idx="37416">6</cx:pt>
          <cx:pt idx="37417">6</cx:pt>
          <cx:pt idx="37418">6</cx:pt>
          <cx:pt idx="37419">6</cx:pt>
          <cx:pt idx="37420">6</cx:pt>
          <cx:pt idx="37421">6</cx:pt>
          <cx:pt idx="37422">6</cx:pt>
          <cx:pt idx="37423">6</cx:pt>
          <cx:pt idx="37424">6</cx:pt>
          <cx:pt idx="37425">6</cx:pt>
          <cx:pt idx="37426">6</cx:pt>
          <cx:pt idx="37427">6</cx:pt>
          <cx:pt idx="37428">6</cx:pt>
          <cx:pt idx="37429">6</cx:pt>
          <cx:pt idx="37430">6</cx:pt>
          <cx:pt idx="37431">6</cx:pt>
          <cx:pt idx="37432">6</cx:pt>
          <cx:pt idx="37433">6</cx:pt>
          <cx:pt idx="37434">6</cx:pt>
          <cx:pt idx="37435">6</cx:pt>
          <cx:pt idx="37436">6</cx:pt>
          <cx:pt idx="37437">6</cx:pt>
          <cx:pt idx="37438">6</cx:pt>
          <cx:pt idx="37439">6</cx:pt>
          <cx:pt idx="37440">6</cx:pt>
          <cx:pt idx="37441">6</cx:pt>
          <cx:pt idx="37442">6</cx:pt>
          <cx:pt idx="37443">6</cx:pt>
          <cx:pt idx="37444">6</cx:pt>
          <cx:pt idx="37445">6</cx:pt>
          <cx:pt idx="37446">6</cx:pt>
          <cx:pt idx="37447">6</cx:pt>
          <cx:pt idx="37448">6</cx:pt>
          <cx:pt idx="37449">6</cx:pt>
          <cx:pt idx="37450">6</cx:pt>
          <cx:pt idx="37451">6</cx:pt>
          <cx:pt idx="37452">6</cx:pt>
          <cx:pt idx="37453">6</cx:pt>
          <cx:pt idx="37454">6</cx:pt>
          <cx:pt idx="37455">6</cx:pt>
          <cx:pt idx="37456">6</cx:pt>
          <cx:pt idx="37457">6</cx:pt>
          <cx:pt idx="37458">6</cx:pt>
          <cx:pt idx="37459">6</cx:pt>
          <cx:pt idx="37460">6</cx:pt>
          <cx:pt idx="37461">6</cx:pt>
          <cx:pt idx="37462">6</cx:pt>
          <cx:pt idx="37463">6</cx:pt>
          <cx:pt idx="37464">6</cx:pt>
          <cx:pt idx="37465">6</cx:pt>
          <cx:pt idx="37466">6</cx:pt>
          <cx:pt idx="37467">6</cx:pt>
          <cx:pt idx="37468">6</cx:pt>
          <cx:pt idx="37469">6</cx:pt>
          <cx:pt idx="37470">6</cx:pt>
          <cx:pt idx="37471">6</cx:pt>
          <cx:pt idx="37472">6</cx:pt>
          <cx:pt idx="37473">6</cx:pt>
          <cx:pt idx="37474">6</cx:pt>
          <cx:pt idx="37475">6</cx:pt>
          <cx:pt idx="37476">6</cx:pt>
          <cx:pt idx="37477">6</cx:pt>
          <cx:pt idx="37478">6</cx:pt>
          <cx:pt idx="37479">6</cx:pt>
          <cx:pt idx="37480">6</cx:pt>
          <cx:pt idx="37481">6</cx:pt>
          <cx:pt idx="37482">6</cx:pt>
          <cx:pt idx="37483">6</cx:pt>
          <cx:pt idx="37484">6</cx:pt>
          <cx:pt idx="37485">6</cx:pt>
          <cx:pt idx="37486">6</cx:pt>
          <cx:pt idx="37487">6</cx:pt>
          <cx:pt idx="37488">6</cx:pt>
          <cx:pt idx="37489">6</cx:pt>
          <cx:pt idx="37490">6</cx:pt>
          <cx:pt idx="37491">6</cx:pt>
          <cx:pt idx="37492">6</cx:pt>
          <cx:pt idx="37493">6</cx:pt>
          <cx:pt idx="37494">6</cx:pt>
          <cx:pt idx="37495">6</cx:pt>
          <cx:pt idx="37496">6</cx:pt>
          <cx:pt idx="37497">6</cx:pt>
          <cx:pt idx="37498">6</cx:pt>
          <cx:pt idx="37499">6</cx:pt>
          <cx:pt idx="37500">6</cx:pt>
          <cx:pt idx="37501">6</cx:pt>
          <cx:pt idx="37502">6</cx:pt>
          <cx:pt idx="37503">6</cx:pt>
          <cx:pt idx="37504">6</cx:pt>
          <cx:pt idx="37505">6</cx:pt>
          <cx:pt idx="37506">6</cx:pt>
          <cx:pt idx="37507">6</cx:pt>
          <cx:pt idx="37508">6</cx:pt>
          <cx:pt idx="37509">6</cx:pt>
          <cx:pt idx="37510">6</cx:pt>
          <cx:pt idx="37511">6</cx:pt>
          <cx:pt idx="37512">6</cx:pt>
          <cx:pt idx="37513">6</cx:pt>
          <cx:pt idx="37514">6</cx:pt>
          <cx:pt idx="37515">6</cx:pt>
          <cx:pt idx="37516">6</cx:pt>
          <cx:pt idx="37517">6</cx:pt>
          <cx:pt idx="37518">6</cx:pt>
          <cx:pt idx="37519">6</cx:pt>
          <cx:pt idx="37520">6</cx:pt>
          <cx:pt idx="37521">6</cx:pt>
          <cx:pt idx="37522">6</cx:pt>
          <cx:pt idx="37523">6</cx:pt>
          <cx:pt idx="37524">6</cx:pt>
          <cx:pt idx="37525">6</cx:pt>
          <cx:pt idx="37526">6</cx:pt>
          <cx:pt idx="37527">6</cx:pt>
          <cx:pt idx="37528">6</cx:pt>
          <cx:pt idx="37529">6</cx:pt>
          <cx:pt idx="37530">6</cx:pt>
          <cx:pt idx="37531">6</cx:pt>
          <cx:pt idx="37532">6</cx:pt>
          <cx:pt idx="37533">6</cx:pt>
          <cx:pt idx="37534">6</cx:pt>
          <cx:pt idx="37535">6</cx:pt>
          <cx:pt idx="37536">6</cx:pt>
          <cx:pt idx="37537">6</cx:pt>
          <cx:pt idx="37538">6</cx:pt>
          <cx:pt idx="37539">6</cx:pt>
          <cx:pt idx="37540">6</cx:pt>
          <cx:pt idx="37541">6</cx:pt>
          <cx:pt idx="37542">6</cx:pt>
          <cx:pt idx="37543">6</cx:pt>
          <cx:pt idx="37544">6</cx:pt>
          <cx:pt idx="37545">6</cx:pt>
          <cx:pt idx="37546">6</cx:pt>
          <cx:pt idx="37547">6</cx:pt>
          <cx:pt idx="37548">6</cx:pt>
          <cx:pt idx="37549">6</cx:pt>
          <cx:pt idx="37550">6</cx:pt>
          <cx:pt idx="37551">6</cx:pt>
          <cx:pt idx="37552">6</cx:pt>
          <cx:pt idx="37553">6</cx:pt>
          <cx:pt idx="37554">6</cx:pt>
          <cx:pt idx="37555">6</cx:pt>
          <cx:pt idx="37556">6</cx:pt>
          <cx:pt idx="37557">6</cx:pt>
          <cx:pt idx="37558">6</cx:pt>
          <cx:pt idx="37559">6</cx:pt>
          <cx:pt idx="37560">6</cx:pt>
          <cx:pt idx="37561">6</cx:pt>
          <cx:pt idx="37562">6</cx:pt>
          <cx:pt idx="37563">6</cx:pt>
          <cx:pt idx="37564">6</cx:pt>
          <cx:pt idx="37565">6</cx:pt>
          <cx:pt idx="37566">6</cx:pt>
          <cx:pt idx="37567">6</cx:pt>
          <cx:pt idx="37568">6</cx:pt>
          <cx:pt idx="37569">6</cx:pt>
          <cx:pt idx="37570">6</cx:pt>
          <cx:pt idx="37571">6</cx:pt>
          <cx:pt idx="37572">6</cx:pt>
          <cx:pt idx="37573">6</cx:pt>
          <cx:pt idx="37574">6</cx:pt>
          <cx:pt idx="37575">6</cx:pt>
          <cx:pt idx="37576">6</cx:pt>
          <cx:pt idx="37577">6</cx:pt>
          <cx:pt idx="37578">6</cx:pt>
          <cx:pt idx="37579">6</cx:pt>
          <cx:pt idx="37580">6</cx:pt>
          <cx:pt idx="37581">6</cx:pt>
          <cx:pt idx="37582">6</cx:pt>
          <cx:pt idx="37583">6</cx:pt>
          <cx:pt idx="37584">6</cx:pt>
          <cx:pt idx="37585">6</cx:pt>
          <cx:pt idx="37586">6</cx:pt>
          <cx:pt idx="37587">6</cx:pt>
          <cx:pt idx="37588">6</cx:pt>
          <cx:pt idx="37589">6</cx:pt>
          <cx:pt idx="37590">6</cx:pt>
          <cx:pt idx="37591">6</cx:pt>
          <cx:pt idx="37592">6</cx:pt>
          <cx:pt idx="37593">6</cx:pt>
          <cx:pt idx="37594">6</cx:pt>
          <cx:pt idx="37595">6</cx:pt>
          <cx:pt idx="37596">6</cx:pt>
          <cx:pt idx="37597">6</cx:pt>
          <cx:pt idx="37598">6</cx:pt>
          <cx:pt idx="37599">6</cx:pt>
          <cx:pt idx="37600">6</cx:pt>
          <cx:pt idx="37601">6</cx:pt>
          <cx:pt idx="37602">6</cx:pt>
          <cx:pt idx="37603">6</cx:pt>
          <cx:pt idx="37604">6</cx:pt>
          <cx:pt idx="37605">6</cx:pt>
          <cx:pt idx="37606">6</cx:pt>
          <cx:pt idx="37607">6</cx:pt>
          <cx:pt idx="37608">6</cx:pt>
          <cx:pt idx="37609">6</cx:pt>
          <cx:pt idx="37610">6</cx:pt>
          <cx:pt idx="37611">6</cx:pt>
          <cx:pt idx="37612">6</cx:pt>
          <cx:pt idx="37613">6</cx:pt>
          <cx:pt idx="37614">6</cx:pt>
          <cx:pt idx="37615">6</cx:pt>
          <cx:pt idx="37616">6</cx:pt>
          <cx:pt idx="37617">6</cx:pt>
          <cx:pt idx="37618">6</cx:pt>
          <cx:pt idx="37619">6</cx:pt>
          <cx:pt idx="37620">6</cx:pt>
          <cx:pt idx="37621">6</cx:pt>
          <cx:pt idx="37622">6</cx:pt>
          <cx:pt idx="37623">6</cx:pt>
          <cx:pt idx="37624">6</cx:pt>
          <cx:pt idx="37625">6</cx:pt>
          <cx:pt idx="37626">6</cx:pt>
          <cx:pt idx="37627">6</cx:pt>
          <cx:pt idx="37628">6</cx:pt>
          <cx:pt idx="37629">6</cx:pt>
          <cx:pt idx="37630">6</cx:pt>
          <cx:pt idx="37631">6</cx:pt>
          <cx:pt idx="37632">6</cx:pt>
          <cx:pt idx="37633">6</cx:pt>
          <cx:pt idx="37634">6</cx:pt>
          <cx:pt idx="37635">6</cx:pt>
          <cx:pt idx="37636">6</cx:pt>
          <cx:pt idx="37637">6</cx:pt>
          <cx:pt idx="37638">6</cx:pt>
          <cx:pt idx="37639">6</cx:pt>
          <cx:pt idx="37640">6</cx:pt>
          <cx:pt idx="37641">6</cx:pt>
          <cx:pt idx="37642">6</cx:pt>
          <cx:pt idx="37643">6</cx:pt>
          <cx:pt idx="37644">6</cx:pt>
          <cx:pt idx="37645">6</cx:pt>
          <cx:pt idx="37646">6</cx:pt>
          <cx:pt idx="37647">6</cx:pt>
          <cx:pt idx="37648">6</cx:pt>
          <cx:pt idx="37649">6</cx:pt>
          <cx:pt idx="37650">6</cx:pt>
          <cx:pt idx="37651">6</cx:pt>
          <cx:pt idx="37652">6</cx:pt>
          <cx:pt idx="37653">6</cx:pt>
          <cx:pt idx="37654">6</cx:pt>
          <cx:pt idx="37655">6</cx:pt>
          <cx:pt idx="37656">6</cx:pt>
          <cx:pt idx="37657">6</cx:pt>
          <cx:pt idx="37658">6</cx:pt>
          <cx:pt idx="37659">6</cx:pt>
          <cx:pt idx="37660">6</cx:pt>
          <cx:pt idx="37661">6</cx:pt>
          <cx:pt idx="37662">6</cx:pt>
          <cx:pt idx="37663">6</cx:pt>
          <cx:pt idx="37664">6</cx:pt>
          <cx:pt idx="37665">6</cx:pt>
          <cx:pt idx="37666">6</cx:pt>
          <cx:pt idx="37667">6</cx:pt>
          <cx:pt idx="37668">6</cx:pt>
          <cx:pt idx="37669">6</cx:pt>
          <cx:pt idx="37670">6</cx:pt>
          <cx:pt idx="37671">6</cx:pt>
          <cx:pt idx="37672">6</cx:pt>
          <cx:pt idx="37673">6</cx:pt>
          <cx:pt idx="37674">6</cx:pt>
          <cx:pt idx="37675">6</cx:pt>
          <cx:pt idx="37676">6</cx:pt>
          <cx:pt idx="37677">6</cx:pt>
          <cx:pt idx="37678">6</cx:pt>
          <cx:pt idx="37679">6</cx:pt>
          <cx:pt idx="37680">6</cx:pt>
          <cx:pt idx="37681">6</cx:pt>
          <cx:pt idx="37682">6</cx:pt>
          <cx:pt idx="37683">6</cx:pt>
          <cx:pt idx="37684">6</cx:pt>
          <cx:pt idx="37685">6</cx:pt>
          <cx:pt idx="37686">6</cx:pt>
          <cx:pt idx="37687">6</cx:pt>
          <cx:pt idx="37688">6</cx:pt>
          <cx:pt idx="37689">6</cx:pt>
          <cx:pt idx="37690">6</cx:pt>
          <cx:pt idx="37691">6</cx:pt>
          <cx:pt idx="37692">6</cx:pt>
          <cx:pt idx="37693">6</cx:pt>
          <cx:pt idx="37694">6</cx:pt>
          <cx:pt idx="37695">6</cx:pt>
          <cx:pt idx="37696">6</cx:pt>
          <cx:pt idx="37697">6</cx:pt>
          <cx:pt idx="37698">6</cx:pt>
          <cx:pt idx="37699">6</cx:pt>
          <cx:pt idx="37700">6</cx:pt>
          <cx:pt idx="37701">6</cx:pt>
          <cx:pt idx="37702">6</cx:pt>
          <cx:pt idx="37703">6</cx:pt>
          <cx:pt idx="37704">6</cx:pt>
          <cx:pt idx="37705">6</cx:pt>
          <cx:pt idx="37706">6</cx:pt>
          <cx:pt idx="37707">6</cx:pt>
          <cx:pt idx="37708">6</cx:pt>
          <cx:pt idx="37709">6</cx:pt>
          <cx:pt idx="37710">6</cx:pt>
          <cx:pt idx="37711">6</cx:pt>
          <cx:pt idx="37712">6</cx:pt>
          <cx:pt idx="37713">6</cx:pt>
          <cx:pt idx="37714">6</cx:pt>
          <cx:pt idx="37715">6</cx:pt>
          <cx:pt idx="37716">6</cx:pt>
          <cx:pt idx="37717">6</cx:pt>
          <cx:pt idx="37718">6</cx:pt>
          <cx:pt idx="37719">6</cx:pt>
          <cx:pt idx="37720">6</cx:pt>
          <cx:pt idx="37721">6</cx:pt>
          <cx:pt idx="37722">6</cx:pt>
          <cx:pt idx="37723">6</cx:pt>
          <cx:pt idx="37724">6</cx:pt>
          <cx:pt idx="37725">6</cx:pt>
          <cx:pt idx="37726">6</cx:pt>
          <cx:pt idx="37727">6</cx:pt>
          <cx:pt idx="37728">6</cx:pt>
          <cx:pt idx="37729">6</cx:pt>
          <cx:pt idx="37730">6</cx:pt>
          <cx:pt idx="37731">6</cx:pt>
          <cx:pt idx="37732">6</cx:pt>
          <cx:pt idx="37733">6</cx:pt>
          <cx:pt idx="37734">6</cx:pt>
          <cx:pt idx="37735">6</cx:pt>
          <cx:pt idx="37736">6</cx:pt>
          <cx:pt idx="37737">6</cx:pt>
          <cx:pt idx="37738">6</cx:pt>
          <cx:pt idx="37739">6</cx:pt>
          <cx:pt idx="37740">6</cx:pt>
          <cx:pt idx="37741">6</cx:pt>
          <cx:pt idx="37742">6</cx:pt>
          <cx:pt idx="37743">6</cx:pt>
          <cx:pt idx="37744">6</cx:pt>
          <cx:pt idx="37745">6</cx:pt>
          <cx:pt idx="37746">6</cx:pt>
          <cx:pt idx="37747">6</cx:pt>
          <cx:pt idx="37748">6</cx:pt>
          <cx:pt idx="37749">6</cx:pt>
          <cx:pt idx="37750">6</cx:pt>
          <cx:pt idx="37751">6</cx:pt>
          <cx:pt idx="37752">6</cx:pt>
          <cx:pt idx="37753">6</cx:pt>
          <cx:pt idx="37754">6</cx:pt>
          <cx:pt idx="37755">6</cx:pt>
          <cx:pt idx="37756">6</cx:pt>
          <cx:pt idx="37757">6</cx:pt>
          <cx:pt idx="37758">6</cx:pt>
          <cx:pt idx="37759">6</cx:pt>
          <cx:pt idx="37760">6</cx:pt>
          <cx:pt idx="37761">6</cx:pt>
          <cx:pt idx="37762">6</cx:pt>
          <cx:pt idx="37763">6</cx:pt>
          <cx:pt idx="37764">6</cx:pt>
          <cx:pt idx="37765">6</cx:pt>
          <cx:pt idx="37766">6</cx:pt>
          <cx:pt idx="37767">6</cx:pt>
          <cx:pt idx="37768">6</cx:pt>
          <cx:pt idx="37769">6</cx:pt>
          <cx:pt idx="37770">6</cx:pt>
          <cx:pt idx="37771">6</cx:pt>
          <cx:pt idx="37772">6</cx:pt>
          <cx:pt idx="37773">6</cx:pt>
          <cx:pt idx="37774">6</cx:pt>
          <cx:pt idx="37775">6</cx:pt>
          <cx:pt idx="37776">6</cx:pt>
          <cx:pt idx="37777">6</cx:pt>
          <cx:pt idx="37778">6</cx:pt>
          <cx:pt idx="37779">6</cx:pt>
          <cx:pt idx="37780">6</cx:pt>
          <cx:pt idx="37781">6</cx:pt>
          <cx:pt idx="37782">6</cx:pt>
          <cx:pt idx="37783">6</cx:pt>
          <cx:pt idx="37784">6</cx:pt>
          <cx:pt idx="37785">6</cx:pt>
          <cx:pt idx="37786">6</cx:pt>
          <cx:pt idx="37787">6</cx:pt>
          <cx:pt idx="37788">6</cx:pt>
          <cx:pt idx="37789">6</cx:pt>
          <cx:pt idx="37790">6</cx:pt>
          <cx:pt idx="37791">6</cx:pt>
          <cx:pt idx="37792">6</cx:pt>
          <cx:pt idx="37793">6</cx:pt>
          <cx:pt idx="37794">6</cx:pt>
          <cx:pt idx="37795">6</cx:pt>
          <cx:pt idx="37796">6</cx:pt>
          <cx:pt idx="37797">6</cx:pt>
          <cx:pt idx="37798">6</cx:pt>
          <cx:pt idx="37799">6</cx:pt>
          <cx:pt idx="37800">6</cx:pt>
          <cx:pt idx="37801">6</cx:pt>
          <cx:pt idx="37802">6</cx:pt>
          <cx:pt idx="37803">6</cx:pt>
          <cx:pt idx="37804">6</cx:pt>
          <cx:pt idx="37805">6</cx:pt>
          <cx:pt idx="37806">6</cx:pt>
          <cx:pt idx="37807">6</cx:pt>
          <cx:pt idx="37808">6</cx:pt>
          <cx:pt idx="37809">6</cx:pt>
          <cx:pt idx="37810">6</cx:pt>
          <cx:pt idx="37811">6</cx:pt>
          <cx:pt idx="37812">6</cx:pt>
          <cx:pt idx="37813">6</cx:pt>
          <cx:pt idx="37814">6</cx:pt>
          <cx:pt idx="37815">6</cx:pt>
          <cx:pt idx="37816">6</cx:pt>
          <cx:pt idx="37817">6</cx:pt>
          <cx:pt idx="37818">6</cx:pt>
          <cx:pt idx="37819">6</cx:pt>
          <cx:pt idx="37820">6</cx:pt>
          <cx:pt idx="37821">6</cx:pt>
          <cx:pt idx="37822">6</cx:pt>
          <cx:pt idx="37823">6</cx:pt>
          <cx:pt idx="37824">6</cx:pt>
          <cx:pt idx="37825">6</cx:pt>
          <cx:pt idx="37826">6</cx:pt>
          <cx:pt idx="37827">6</cx:pt>
          <cx:pt idx="37828">6</cx:pt>
          <cx:pt idx="37829">6</cx:pt>
          <cx:pt idx="37830">6</cx:pt>
          <cx:pt idx="37831">6</cx:pt>
          <cx:pt idx="37832">6</cx:pt>
          <cx:pt idx="37833">6</cx:pt>
          <cx:pt idx="37834">6</cx:pt>
          <cx:pt idx="37835">6</cx:pt>
          <cx:pt idx="37836">6</cx:pt>
          <cx:pt idx="37837">6</cx:pt>
          <cx:pt idx="37838">6</cx:pt>
          <cx:pt idx="37839">6</cx:pt>
          <cx:pt idx="37840">6</cx:pt>
          <cx:pt idx="37841">6</cx:pt>
          <cx:pt idx="37842">6</cx:pt>
          <cx:pt idx="37843">6</cx:pt>
          <cx:pt idx="37844">6</cx:pt>
          <cx:pt idx="37845">6</cx:pt>
          <cx:pt idx="37846">6</cx:pt>
          <cx:pt idx="37847">6</cx:pt>
          <cx:pt idx="37848">6</cx:pt>
          <cx:pt idx="37849">6</cx:pt>
          <cx:pt idx="37850">6</cx:pt>
          <cx:pt idx="37851">6</cx:pt>
          <cx:pt idx="37852">6</cx:pt>
          <cx:pt idx="37853">6</cx:pt>
          <cx:pt idx="37854">6</cx:pt>
          <cx:pt idx="37855">6</cx:pt>
          <cx:pt idx="37856">6</cx:pt>
          <cx:pt idx="37857">6</cx:pt>
          <cx:pt idx="37858">6</cx:pt>
          <cx:pt idx="37859">6</cx:pt>
          <cx:pt idx="37860">6</cx:pt>
          <cx:pt idx="37861">6</cx:pt>
          <cx:pt idx="37862">6</cx:pt>
          <cx:pt idx="37863">6</cx:pt>
          <cx:pt idx="37864">6</cx:pt>
          <cx:pt idx="37865">6</cx:pt>
          <cx:pt idx="37866">6</cx:pt>
          <cx:pt idx="37867">6</cx:pt>
          <cx:pt idx="37868">6</cx:pt>
          <cx:pt idx="37869">6</cx:pt>
          <cx:pt idx="37870">6</cx:pt>
          <cx:pt idx="37871">6</cx:pt>
          <cx:pt idx="37872">6</cx:pt>
          <cx:pt idx="37873">6</cx:pt>
          <cx:pt idx="37874">6</cx:pt>
          <cx:pt idx="37875">6</cx:pt>
          <cx:pt idx="37876">6</cx:pt>
          <cx:pt idx="37877">6</cx:pt>
          <cx:pt idx="37878">6</cx:pt>
          <cx:pt idx="37879">6</cx:pt>
          <cx:pt idx="37880">6</cx:pt>
          <cx:pt idx="37881">6</cx:pt>
          <cx:pt idx="37882">6</cx:pt>
          <cx:pt idx="37883">6</cx:pt>
          <cx:pt idx="37884">6</cx:pt>
          <cx:pt idx="37885">6</cx:pt>
          <cx:pt idx="37886">6</cx:pt>
          <cx:pt idx="37887">6</cx:pt>
          <cx:pt idx="37888">6</cx:pt>
          <cx:pt idx="37889">6</cx:pt>
          <cx:pt idx="37890">6</cx:pt>
          <cx:pt idx="37891">6</cx:pt>
          <cx:pt idx="37892">6</cx:pt>
          <cx:pt idx="37893">6</cx:pt>
          <cx:pt idx="37894">6</cx:pt>
          <cx:pt idx="37895">6</cx:pt>
          <cx:pt idx="37896">6</cx:pt>
          <cx:pt idx="37897">6</cx:pt>
          <cx:pt idx="37898">6</cx:pt>
          <cx:pt idx="37899">6</cx:pt>
          <cx:pt idx="37900">6</cx:pt>
          <cx:pt idx="37901">6</cx:pt>
          <cx:pt idx="37902">6</cx:pt>
          <cx:pt idx="37903">6</cx:pt>
          <cx:pt idx="37904">6</cx:pt>
          <cx:pt idx="37905">6</cx:pt>
          <cx:pt idx="37906">6</cx:pt>
          <cx:pt idx="37907">6</cx:pt>
          <cx:pt idx="37908">6</cx:pt>
          <cx:pt idx="37909">6</cx:pt>
          <cx:pt idx="37910">6</cx:pt>
          <cx:pt idx="37911">6</cx:pt>
          <cx:pt idx="37912">6</cx:pt>
          <cx:pt idx="37913">6</cx:pt>
          <cx:pt idx="37914">6</cx:pt>
          <cx:pt idx="37915">6</cx:pt>
          <cx:pt idx="37916">6</cx:pt>
          <cx:pt idx="37917">6</cx:pt>
          <cx:pt idx="37918">6</cx:pt>
          <cx:pt idx="37919">6</cx:pt>
          <cx:pt idx="37920">6</cx:pt>
          <cx:pt idx="37921">6</cx:pt>
          <cx:pt idx="37922">6</cx:pt>
          <cx:pt idx="37923">6</cx:pt>
          <cx:pt idx="37924">6</cx:pt>
          <cx:pt idx="37925">6</cx:pt>
          <cx:pt idx="37926">6</cx:pt>
          <cx:pt idx="37927">6</cx:pt>
          <cx:pt idx="37928">6</cx:pt>
          <cx:pt idx="37929">6</cx:pt>
          <cx:pt idx="37930">6</cx:pt>
          <cx:pt idx="37931">6</cx:pt>
          <cx:pt idx="37932">6</cx:pt>
          <cx:pt idx="37933">6</cx:pt>
          <cx:pt idx="37934">6</cx:pt>
          <cx:pt idx="37935">6</cx:pt>
          <cx:pt idx="37936">6</cx:pt>
          <cx:pt idx="37937">6</cx:pt>
          <cx:pt idx="37938">6</cx:pt>
          <cx:pt idx="37939">6</cx:pt>
          <cx:pt idx="37940">6</cx:pt>
          <cx:pt idx="37941">6</cx:pt>
          <cx:pt idx="37942">6</cx:pt>
          <cx:pt idx="37943">6</cx:pt>
          <cx:pt idx="37944">6</cx:pt>
          <cx:pt idx="37945">6</cx:pt>
          <cx:pt idx="37946">6</cx:pt>
          <cx:pt idx="37947">6</cx:pt>
          <cx:pt idx="37948">6</cx:pt>
          <cx:pt idx="37949">6</cx:pt>
          <cx:pt idx="37950">6</cx:pt>
          <cx:pt idx="37951">6</cx:pt>
          <cx:pt idx="37952">6</cx:pt>
          <cx:pt idx="37953">6</cx:pt>
          <cx:pt idx="37954">6</cx:pt>
          <cx:pt idx="37955">6</cx:pt>
          <cx:pt idx="37956">6</cx:pt>
          <cx:pt idx="37957">6</cx:pt>
          <cx:pt idx="37958">6</cx:pt>
          <cx:pt idx="37959">6</cx:pt>
          <cx:pt idx="37960">6</cx:pt>
          <cx:pt idx="37961">6</cx:pt>
          <cx:pt idx="37962">6</cx:pt>
          <cx:pt idx="37963">6</cx:pt>
          <cx:pt idx="37964">6</cx:pt>
          <cx:pt idx="37965">6</cx:pt>
          <cx:pt idx="37966">6</cx:pt>
          <cx:pt idx="37967">6</cx:pt>
          <cx:pt idx="37968">6</cx:pt>
          <cx:pt idx="37969">6</cx:pt>
          <cx:pt idx="37970">6</cx:pt>
          <cx:pt idx="37971">6</cx:pt>
          <cx:pt idx="37972">6</cx:pt>
          <cx:pt idx="37973">6</cx:pt>
          <cx:pt idx="37974">6</cx:pt>
          <cx:pt idx="37975">6</cx:pt>
          <cx:pt idx="37976">6</cx:pt>
          <cx:pt idx="37977">6</cx:pt>
          <cx:pt idx="37978">6</cx:pt>
          <cx:pt idx="37979">6</cx:pt>
          <cx:pt idx="37980">6</cx:pt>
          <cx:pt idx="37981">6</cx:pt>
          <cx:pt idx="37982">6</cx:pt>
          <cx:pt idx="37983">6</cx:pt>
          <cx:pt idx="37984">6</cx:pt>
          <cx:pt idx="37985">6</cx:pt>
          <cx:pt idx="37986">6</cx:pt>
          <cx:pt idx="37987">6</cx:pt>
          <cx:pt idx="37988">6</cx:pt>
          <cx:pt idx="37989">6</cx:pt>
          <cx:pt idx="37990">6</cx:pt>
          <cx:pt idx="37991">6</cx:pt>
          <cx:pt idx="37992">6</cx:pt>
          <cx:pt idx="37993">6</cx:pt>
          <cx:pt idx="37994">6</cx:pt>
          <cx:pt idx="37995">6</cx:pt>
          <cx:pt idx="37996">6</cx:pt>
          <cx:pt idx="37997">6</cx:pt>
          <cx:pt idx="37998">6</cx:pt>
          <cx:pt idx="37999">6</cx:pt>
          <cx:pt idx="38000">6</cx:pt>
          <cx:pt idx="38001">6</cx:pt>
          <cx:pt idx="38002">6</cx:pt>
          <cx:pt idx="38003">6</cx:pt>
          <cx:pt idx="38004">6</cx:pt>
          <cx:pt idx="38005">6</cx:pt>
          <cx:pt idx="38006">6</cx:pt>
          <cx:pt idx="38007">6</cx:pt>
          <cx:pt idx="38008">6</cx:pt>
          <cx:pt idx="38009">6</cx:pt>
          <cx:pt idx="38010">6</cx:pt>
          <cx:pt idx="38011">6</cx:pt>
          <cx:pt idx="38012">6</cx:pt>
          <cx:pt idx="38013">6</cx:pt>
          <cx:pt idx="38014">6</cx:pt>
          <cx:pt idx="38015">6</cx:pt>
          <cx:pt idx="38016">6</cx:pt>
          <cx:pt idx="38017">6</cx:pt>
          <cx:pt idx="38018">6</cx:pt>
          <cx:pt idx="38019">6</cx:pt>
          <cx:pt idx="38020">6</cx:pt>
          <cx:pt idx="38021">6</cx:pt>
          <cx:pt idx="38022">6</cx:pt>
          <cx:pt idx="38023">6</cx:pt>
          <cx:pt idx="38024">6</cx:pt>
          <cx:pt idx="38025">6</cx:pt>
          <cx:pt idx="38026">6</cx:pt>
          <cx:pt idx="38027">6</cx:pt>
          <cx:pt idx="38028">6</cx:pt>
          <cx:pt idx="38029">6</cx:pt>
          <cx:pt idx="38030">6</cx:pt>
          <cx:pt idx="38031">6</cx:pt>
          <cx:pt idx="38032">6</cx:pt>
          <cx:pt idx="38033">6</cx:pt>
          <cx:pt idx="38034">6</cx:pt>
          <cx:pt idx="38035">6</cx:pt>
          <cx:pt idx="38036">6</cx:pt>
          <cx:pt idx="38037">6</cx:pt>
          <cx:pt idx="38038">6</cx:pt>
          <cx:pt idx="38039">6</cx:pt>
          <cx:pt idx="38040">6</cx:pt>
          <cx:pt idx="38041">6</cx:pt>
          <cx:pt idx="38042">6</cx:pt>
          <cx:pt idx="38043">6</cx:pt>
          <cx:pt idx="38044">6</cx:pt>
          <cx:pt idx="38045">6</cx:pt>
          <cx:pt idx="38046">6</cx:pt>
          <cx:pt idx="38047">6</cx:pt>
          <cx:pt idx="38048">6</cx:pt>
          <cx:pt idx="38049">6</cx:pt>
          <cx:pt idx="38050">6</cx:pt>
          <cx:pt idx="38051">6</cx:pt>
          <cx:pt idx="38052">6</cx:pt>
          <cx:pt idx="38053">6</cx:pt>
          <cx:pt idx="38054">6</cx:pt>
          <cx:pt idx="38055">6</cx:pt>
          <cx:pt idx="38056">6</cx:pt>
          <cx:pt idx="38057">6</cx:pt>
          <cx:pt idx="38058">6</cx:pt>
          <cx:pt idx="38059">6</cx:pt>
          <cx:pt idx="38060">6</cx:pt>
          <cx:pt idx="38061">6</cx:pt>
          <cx:pt idx="38062">6</cx:pt>
          <cx:pt idx="38063">6</cx:pt>
          <cx:pt idx="38064">6</cx:pt>
          <cx:pt idx="38065">6</cx:pt>
          <cx:pt idx="38066">6</cx:pt>
          <cx:pt idx="38067">6</cx:pt>
          <cx:pt idx="38068">6</cx:pt>
          <cx:pt idx="38069">6</cx:pt>
          <cx:pt idx="38070">6</cx:pt>
          <cx:pt idx="38071">6</cx:pt>
          <cx:pt idx="38072">6</cx:pt>
          <cx:pt idx="38073">6</cx:pt>
          <cx:pt idx="38074">6</cx:pt>
          <cx:pt idx="38075">6</cx:pt>
          <cx:pt idx="38076">6</cx:pt>
          <cx:pt idx="38077">6</cx:pt>
          <cx:pt idx="38078">6</cx:pt>
          <cx:pt idx="38079">6</cx:pt>
          <cx:pt idx="38080">6</cx:pt>
          <cx:pt idx="38081">6</cx:pt>
          <cx:pt idx="38082">6</cx:pt>
          <cx:pt idx="38083">6</cx:pt>
          <cx:pt idx="38084">6</cx:pt>
          <cx:pt idx="38085">6</cx:pt>
          <cx:pt idx="38086">6</cx:pt>
          <cx:pt idx="38087">6</cx:pt>
          <cx:pt idx="38088">6</cx:pt>
          <cx:pt idx="38089">6</cx:pt>
          <cx:pt idx="38090">6</cx:pt>
          <cx:pt idx="38091">6</cx:pt>
          <cx:pt idx="38092">6</cx:pt>
          <cx:pt idx="38093">6</cx:pt>
          <cx:pt idx="38094">6</cx:pt>
          <cx:pt idx="38095">6</cx:pt>
          <cx:pt idx="38096">6</cx:pt>
          <cx:pt idx="38097">6</cx:pt>
          <cx:pt idx="38098">6</cx:pt>
          <cx:pt idx="38099">6</cx:pt>
          <cx:pt idx="38100">6</cx:pt>
          <cx:pt idx="38101">6</cx:pt>
          <cx:pt idx="38102">6</cx:pt>
          <cx:pt idx="38103">6</cx:pt>
          <cx:pt idx="38104">6</cx:pt>
          <cx:pt idx="38105">6</cx:pt>
          <cx:pt idx="38106">6</cx:pt>
          <cx:pt idx="38107">6</cx:pt>
          <cx:pt idx="38108">6</cx:pt>
          <cx:pt idx="38109">6</cx:pt>
          <cx:pt idx="38110">6</cx:pt>
          <cx:pt idx="38111">6</cx:pt>
          <cx:pt idx="38112">6</cx:pt>
          <cx:pt idx="38113">6</cx:pt>
          <cx:pt idx="38114">6</cx:pt>
          <cx:pt idx="38115">6</cx:pt>
          <cx:pt idx="38116">6</cx:pt>
          <cx:pt idx="38117">6</cx:pt>
          <cx:pt idx="38118">6</cx:pt>
          <cx:pt idx="38119">6</cx:pt>
          <cx:pt idx="38120">6</cx:pt>
          <cx:pt idx="38121">6</cx:pt>
          <cx:pt idx="38122">6</cx:pt>
          <cx:pt idx="38123">6</cx:pt>
          <cx:pt idx="38124">6</cx:pt>
          <cx:pt idx="38125">6</cx:pt>
          <cx:pt idx="38126">6</cx:pt>
          <cx:pt idx="38127">6</cx:pt>
          <cx:pt idx="38128">6</cx:pt>
          <cx:pt idx="38129">6</cx:pt>
          <cx:pt idx="38130">6</cx:pt>
          <cx:pt idx="38131">6</cx:pt>
          <cx:pt idx="38132">6</cx:pt>
          <cx:pt idx="38133">6</cx:pt>
          <cx:pt idx="38134">6</cx:pt>
          <cx:pt idx="38135">6</cx:pt>
          <cx:pt idx="38136">6</cx:pt>
          <cx:pt idx="38137">6</cx:pt>
          <cx:pt idx="38138">6</cx:pt>
          <cx:pt idx="38139">6</cx:pt>
          <cx:pt idx="38140">6</cx:pt>
          <cx:pt idx="38141">6</cx:pt>
          <cx:pt idx="38142">6</cx:pt>
          <cx:pt idx="38143">6</cx:pt>
          <cx:pt idx="38144">6</cx:pt>
          <cx:pt idx="38145">6</cx:pt>
          <cx:pt idx="38146">6</cx:pt>
          <cx:pt idx="38147">6</cx:pt>
          <cx:pt idx="38148">6</cx:pt>
          <cx:pt idx="38149">6</cx:pt>
          <cx:pt idx="38150">6</cx:pt>
          <cx:pt idx="38151">6</cx:pt>
          <cx:pt idx="38152">6</cx:pt>
          <cx:pt idx="38153">6</cx:pt>
          <cx:pt idx="38154">6</cx:pt>
          <cx:pt idx="38155">6</cx:pt>
          <cx:pt idx="38156">6</cx:pt>
          <cx:pt idx="38157">6</cx:pt>
          <cx:pt idx="38158">6</cx:pt>
          <cx:pt idx="38159">6</cx:pt>
          <cx:pt idx="38160">6</cx:pt>
          <cx:pt idx="38161">6</cx:pt>
          <cx:pt idx="38162">6</cx:pt>
          <cx:pt idx="38163">6</cx:pt>
          <cx:pt idx="38164">6</cx:pt>
          <cx:pt idx="38165">6</cx:pt>
          <cx:pt idx="38166">6</cx:pt>
          <cx:pt idx="38167">6</cx:pt>
          <cx:pt idx="38168">6</cx:pt>
          <cx:pt idx="38169">6</cx:pt>
          <cx:pt idx="38170">6</cx:pt>
          <cx:pt idx="38171">6</cx:pt>
          <cx:pt idx="38172">6</cx:pt>
          <cx:pt idx="38173">6</cx:pt>
          <cx:pt idx="38174">6</cx:pt>
          <cx:pt idx="38175">6</cx:pt>
          <cx:pt idx="38176">6</cx:pt>
          <cx:pt idx="38177">6</cx:pt>
          <cx:pt idx="38178">6</cx:pt>
          <cx:pt idx="38179">6</cx:pt>
          <cx:pt idx="38180">6</cx:pt>
          <cx:pt idx="38181">6</cx:pt>
          <cx:pt idx="38182">6</cx:pt>
          <cx:pt idx="38183">6</cx:pt>
          <cx:pt idx="38184">6</cx:pt>
          <cx:pt idx="38185">6</cx:pt>
          <cx:pt idx="38186">6</cx:pt>
          <cx:pt idx="38187">6</cx:pt>
          <cx:pt idx="38188">6</cx:pt>
          <cx:pt idx="38189">6</cx:pt>
          <cx:pt idx="38190">6</cx:pt>
          <cx:pt idx="38191">6</cx:pt>
          <cx:pt idx="38192">6</cx:pt>
          <cx:pt idx="38193">6</cx:pt>
          <cx:pt idx="38194">6</cx:pt>
          <cx:pt idx="38195">6</cx:pt>
          <cx:pt idx="38196">6</cx:pt>
          <cx:pt idx="38197">6</cx:pt>
          <cx:pt idx="38198">6</cx:pt>
          <cx:pt idx="38199">6</cx:pt>
          <cx:pt idx="38200">6</cx:pt>
          <cx:pt idx="38201">6</cx:pt>
          <cx:pt idx="38202">6</cx:pt>
          <cx:pt idx="38203">6</cx:pt>
          <cx:pt idx="38204">6</cx:pt>
          <cx:pt idx="38205">6</cx:pt>
          <cx:pt idx="38206">6</cx:pt>
          <cx:pt idx="38207">6</cx:pt>
          <cx:pt idx="38208">6</cx:pt>
          <cx:pt idx="38209">6</cx:pt>
          <cx:pt idx="38210">6</cx:pt>
          <cx:pt idx="38211">6</cx:pt>
          <cx:pt idx="38212">6</cx:pt>
          <cx:pt idx="38213">6</cx:pt>
          <cx:pt idx="38214">6</cx:pt>
          <cx:pt idx="38215">6</cx:pt>
          <cx:pt idx="38216">6</cx:pt>
          <cx:pt idx="38217">6</cx:pt>
          <cx:pt idx="38218">6</cx:pt>
          <cx:pt idx="38219">6</cx:pt>
          <cx:pt idx="38220">6</cx:pt>
          <cx:pt idx="38221">6</cx:pt>
          <cx:pt idx="38222">6</cx:pt>
          <cx:pt idx="38223">6</cx:pt>
          <cx:pt idx="38224">6</cx:pt>
          <cx:pt idx="38225">6</cx:pt>
          <cx:pt idx="38226">6</cx:pt>
          <cx:pt idx="38227">6</cx:pt>
          <cx:pt idx="38228">6</cx:pt>
          <cx:pt idx="38229">6</cx:pt>
          <cx:pt idx="38230">6</cx:pt>
          <cx:pt idx="38231">6</cx:pt>
          <cx:pt idx="38232">6</cx:pt>
          <cx:pt idx="38233">6</cx:pt>
          <cx:pt idx="38234">6</cx:pt>
          <cx:pt idx="38235">6</cx:pt>
          <cx:pt idx="38236">6</cx:pt>
          <cx:pt idx="38237">6</cx:pt>
          <cx:pt idx="38238">6</cx:pt>
          <cx:pt idx="38239">6</cx:pt>
          <cx:pt idx="38240">6</cx:pt>
          <cx:pt idx="38241">6</cx:pt>
          <cx:pt idx="38242">6</cx:pt>
          <cx:pt idx="38243">6</cx:pt>
          <cx:pt idx="38244">6</cx:pt>
          <cx:pt idx="38245">6</cx:pt>
          <cx:pt idx="38246">6</cx:pt>
          <cx:pt idx="38247">6</cx:pt>
          <cx:pt idx="38248">6</cx:pt>
          <cx:pt idx="38249">6</cx:pt>
          <cx:pt idx="38250">6</cx:pt>
          <cx:pt idx="38251">6</cx:pt>
          <cx:pt idx="38252">6</cx:pt>
          <cx:pt idx="38253">6</cx:pt>
          <cx:pt idx="38254">6</cx:pt>
          <cx:pt idx="38255">6</cx:pt>
          <cx:pt idx="38256">6</cx:pt>
          <cx:pt idx="38257">6</cx:pt>
          <cx:pt idx="38258">6</cx:pt>
          <cx:pt idx="38259">6</cx:pt>
          <cx:pt idx="38260">6</cx:pt>
          <cx:pt idx="38261">6</cx:pt>
          <cx:pt idx="38262">6</cx:pt>
          <cx:pt idx="38263">6</cx:pt>
          <cx:pt idx="38264">6</cx:pt>
          <cx:pt idx="38265">6</cx:pt>
          <cx:pt idx="38266">6</cx:pt>
          <cx:pt idx="38267">6</cx:pt>
          <cx:pt idx="38268">6</cx:pt>
          <cx:pt idx="38269">6</cx:pt>
          <cx:pt idx="38270">6</cx:pt>
          <cx:pt idx="38271">6</cx:pt>
          <cx:pt idx="38272">6</cx:pt>
          <cx:pt idx="38273">6</cx:pt>
          <cx:pt idx="38274">6</cx:pt>
          <cx:pt idx="38275">6</cx:pt>
          <cx:pt idx="38276">6</cx:pt>
          <cx:pt idx="38277">6</cx:pt>
          <cx:pt idx="38278">6</cx:pt>
          <cx:pt idx="38279">6</cx:pt>
          <cx:pt idx="38280">6</cx:pt>
          <cx:pt idx="38281">6</cx:pt>
          <cx:pt idx="38282">6</cx:pt>
          <cx:pt idx="38283">6</cx:pt>
          <cx:pt idx="38284">6</cx:pt>
          <cx:pt idx="38285">6</cx:pt>
          <cx:pt idx="38286">6</cx:pt>
          <cx:pt idx="38287">6</cx:pt>
          <cx:pt idx="38288">6</cx:pt>
          <cx:pt idx="38289">6</cx:pt>
          <cx:pt idx="38290">6</cx:pt>
          <cx:pt idx="38291">6</cx:pt>
          <cx:pt idx="38292">6</cx:pt>
          <cx:pt idx="38293">6</cx:pt>
          <cx:pt idx="38294">6</cx:pt>
          <cx:pt idx="38295">6</cx:pt>
          <cx:pt idx="38296">6</cx:pt>
          <cx:pt idx="38297">6</cx:pt>
          <cx:pt idx="38298">6</cx:pt>
          <cx:pt idx="38299">6</cx:pt>
          <cx:pt idx="38300">6</cx:pt>
          <cx:pt idx="38301">6</cx:pt>
          <cx:pt idx="38302">6</cx:pt>
          <cx:pt idx="38303">6</cx:pt>
          <cx:pt idx="38304">6</cx:pt>
          <cx:pt idx="38305">6</cx:pt>
          <cx:pt idx="38306">6</cx:pt>
          <cx:pt idx="38307">6</cx:pt>
          <cx:pt idx="38308">6</cx:pt>
          <cx:pt idx="38309">6</cx:pt>
          <cx:pt idx="38310">6</cx:pt>
          <cx:pt idx="38311">6</cx:pt>
          <cx:pt idx="38312">6</cx:pt>
          <cx:pt idx="38313">6</cx:pt>
          <cx:pt idx="38314">6</cx:pt>
          <cx:pt idx="38315">6</cx:pt>
          <cx:pt idx="38316">6</cx:pt>
          <cx:pt idx="38317">6</cx:pt>
          <cx:pt idx="38318">6</cx:pt>
          <cx:pt idx="38319">6</cx:pt>
          <cx:pt idx="38320">6</cx:pt>
          <cx:pt idx="38321">6</cx:pt>
          <cx:pt idx="38322">6</cx:pt>
          <cx:pt idx="38323">6</cx:pt>
          <cx:pt idx="38324">6</cx:pt>
          <cx:pt idx="38325">6</cx:pt>
          <cx:pt idx="38326">6</cx:pt>
          <cx:pt idx="38327">6</cx:pt>
          <cx:pt idx="38328">6</cx:pt>
          <cx:pt idx="38329">6</cx:pt>
          <cx:pt idx="38330">6</cx:pt>
          <cx:pt idx="38331">6</cx:pt>
          <cx:pt idx="38332">6</cx:pt>
          <cx:pt idx="38333">6</cx:pt>
          <cx:pt idx="38334">6</cx:pt>
          <cx:pt idx="38335">6</cx:pt>
          <cx:pt idx="38336">6</cx:pt>
          <cx:pt idx="38337">6</cx:pt>
          <cx:pt idx="38338">6</cx:pt>
          <cx:pt idx="38339">6</cx:pt>
          <cx:pt idx="38340">6</cx:pt>
          <cx:pt idx="38341">6</cx:pt>
          <cx:pt idx="38342">6</cx:pt>
          <cx:pt idx="38343">6</cx:pt>
          <cx:pt idx="38344">6</cx:pt>
          <cx:pt idx="38345">6</cx:pt>
          <cx:pt idx="38346">6</cx:pt>
          <cx:pt idx="38347">6</cx:pt>
          <cx:pt idx="38348">6</cx:pt>
          <cx:pt idx="38349">6</cx:pt>
          <cx:pt idx="38350">6</cx:pt>
          <cx:pt idx="38351">6</cx:pt>
          <cx:pt idx="38352">6</cx:pt>
          <cx:pt idx="38353">6</cx:pt>
          <cx:pt idx="38354">6</cx:pt>
          <cx:pt idx="38355">6</cx:pt>
          <cx:pt idx="38356">6</cx:pt>
          <cx:pt idx="38357">6</cx:pt>
          <cx:pt idx="38358">6</cx:pt>
          <cx:pt idx="38359">6</cx:pt>
          <cx:pt idx="38360">6</cx:pt>
          <cx:pt idx="38361">6</cx:pt>
          <cx:pt idx="38362">6</cx:pt>
          <cx:pt idx="38363">6</cx:pt>
          <cx:pt idx="38364">6</cx:pt>
          <cx:pt idx="38365">6</cx:pt>
          <cx:pt idx="38366">6</cx:pt>
          <cx:pt idx="38367">6</cx:pt>
          <cx:pt idx="38368">6</cx:pt>
          <cx:pt idx="38369">6</cx:pt>
          <cx:pt idx="38370">6</cx:pt>
          <cx:pt idx="38371">6</cx:pt>
          <cx:pt idx="38372">6</cx:pt>
          <cx:pt idx="38373">6</cx:pt>
          <cx:pt idx="38374">6</cx:pt>
          <cx:pt idx="38375">6</cx:pt>
          <cx:pt idx="38376">6</cx:pt>
          <cx:pt idx="38377">6</cx:pt>
          <cx:pt idx="38378">6</cx:pt>
          <cx:pt idx="38379">6</cx:pt>
          <cx:pt idx="38380">6</cx:pt>
          <cx:pt idx="38381">6</cx:pt>
          <cx:pt idx="38382">6</cx:pt>
          <cx:pt idx="38383">6</cx:pt>
          <cx:pt idx="38384">6</cx:pt>
          <cx:pt idx="38385">6</cx:pt>
          <cx:pt idx="38386">6</cx:pt>
          <cx:pt idx="38387">6</cx:pt>
          <cx:pt idx="38388">6</cx:pt>
          <cx:pt idx="38389">6</cx:pt>
          <cx:pt idx="38390">6</cx:pt>
          <cx:pt idx="38391">6</cx:pt>
          <cx:pt idx="38392">6</cx:pt>
          <cx:pt idx="38393">6</cx:pt>
          <cx:pt idx="38394">6</cx:pt>
          <cx:pt idx="38395">6</cx:pt>
          <cx:pt idx="38396">6</cx:pt>
          <cx:pt idx="38397">6</cx:pt>
          <cx:pt idx="38398">6</cx:pt>
          <cx:pt idx="38399">6</cx:pt>
          <cx:pt idx="38400">6</cx:pt>
          <cx:pt idx="38401">6</cx:pt>
          <cx:pt idx="38402">6</cx:pt>
          <cx:pt idx="38403">6</cx:pt>
          <cx:pt idx="38404">6</cx:pt>
          <cx:pt idx="38405">6</cx:pt>
          <cx:pt idx="38406">6</cx:pt>
          <cx:pt idx="38407">6</cx:pt>
          <cx:pt idx="38408">6</cx:pt>
          <cx:pt idx="38409">6</cx:pt>
          <cx:pt idx="38410">6</cx:pt>
          <cx:pt idx="38411">6</cx:pt>
          <cx:pt idx="38412">6</cx:pt>
          <cx:pt idx="38413">6</cx:pt>
          <cx:pt idx="38414">6</cx:pt>
          <cx:pt idx="38415">6</cx:pt>
          <cx:pt idx="38416">6</cx:pt>
          <cx:pt idx="38417">6</cx:pt>
          <cx:pt idx="38418">6</cx:pt>
          <cx:pt idx="38419">6</cx:pt>
          <cx:pt idx="38420">6</cx:pt>
          <cx:pt idx="38421">6</cx:pt>
          <cx:pt idx="38422">6</cx:pt>
          <cx:pt idx="38423">6</cx:pt>
          <cx:pt idx="38424">6</cx:pt>
          <cx:pt idx="38425">6</cx:pt>
          <cx:pt idx="38426">6</cx:pt>
          <cx:pt idx="38427">6</cx:pt>
          <cx:pt idx="38428">6</cx:pt>
          <cx:pt idx="38429">6</cx:pt>
          <cx:pt idx="38430">6</cx:pt>
          <cx:pt idx="38431">6</cx:pt>
          <cx:pt idx="38432">6</cx:pt>
          <cx:pt idx="38433">6</cx:pt>
          <cx:pt idx="38434">6</cx:pt>
          <cx:pt idx="38435">6</cx:pt>
          <cx:pt idx="38436">6</cx:pt>
          <cx:pt idx="38437">6</cx:pt>
          <cx:pt idx="38438">6</cx:pt>
          <cx:pt idx="38439">6</cx:pt>
          <cx:pt idx="38440">6</cx:pt>
          <cx:pt idx="38441">6</cx:pt>
          <cx:pt idx="38442">6</cx:pt>
          <cx:pt idx="38443">6</cx:pt>
          <cx:pt idx="38444">6</cx:pt>
          <cx:pt idx="38445">6</cx:pt>
          <cx:pt idx="38446">6</cx:pt>
          <cx:pt idx="38447">6</cx:pt>
          <cx:pt idx="38448">6</cx:pt>
          <cx:pt idx="38449">6</cx:pt>
          <cx:pt idx="38450">6</cx:pt>
          <cx:pt idx="38451">6</cx:pt>
          <cx:pt idx="38452">6</cx:pt>
          <cx:pt idx="38453">6</cx:pt>
          <cx:pt idx="38454">6</cx:pt>
          <cx:pt idx="38455">6</cx:pt>
          <cx:pt idx="38456">6</cx:pt>
          <cx:pt idx="38457">6</cx:pt>
          <cx:pt idx="38458">6</cx:pt>
          <cx:pt idx="38459">6</cx:pt>
          <cx:pt idx="38460">6</cx:pt>
          <cx:pt idx="38461">6</cx:pt>
          <cx:pt idx="38462">6</cx:pt>
          <cx:pt idx="38463">6</cx:pt>
          <cx:pt idx="38464">6</cx:pt>
          <cx:pt idx="38465">6</cx:pt>
          <cx:pt idx="38466">6</cx:pt>
          <cx:pt idx="38467">6</cx:pt>
          <cx:pt idx="38468">6</cx:pt>
          <cx:pt idx="38469">6</cx:pt>
          <cx:pt idx="38470">6</cx:pt>
          <cx:pt idx="38471">6</cx:pt>
          <cx:pt idx="38472">6</cx:pt>
          <cx:pt idx="38473">6</cx:pt>
          <cx:pt idx="38474">6</cx:pt>
          <cx:pt idx="38475">6</cx:pt>
          <cx:pt idx="38476">6</cx:pt>
          <cx:pt idx="38477">6</cx:pt>
          <cx:pt idx="38478">6</cx:pt>
          <cx:pt idx="38479">6</cx:pt>
          <cx:pt idx="38480">6</cx:pt>
          <cx:pt idx="38481">6</cx:pt>
          <cx:pt idx="38482">6</cx:pt>
          <cx:pt idx="38483">6</cx:pt>
          <cx:pt idx="38484">6</cx:pt>
          <cx:pt idx="38485">6</cx:pt>
          <cx:pt idx="38486">6</cx:pt>
          <cx:pt idx="38487">6</cx:pt>
          <cx:pt idx="38488">6</cx:pt>
          <cx:pt idx="38489">6</cx:pt>
          <cx:pt idx="38490">6</cx:pt>
          <cx:pt idx="38491">6</cx:pt>
          <cx:pt idx="38492">6</cx:pt>
          <cx:pt idx="38493">6</cx:pt>
          <cx:pt idx="38494">6</cx:pt>
          <cx:pt idx="38495">6</cx:pt>
          <cx:pt idx="38496">6</cx:pt>
          <cx:pt idx="38497">6</cx:pt>
          <cx:pt idx="38498">6</cx:pt>
          <cx:pt idx="38499">6</cx:pt>
          <cx:pt idx="38500">6</cx:pt>
          <cx:pt idx="38501">6</cx:pt>
          <cx:pt idx="38502">6</cx:pt>
          <cx:pt idx="38503">6</cx:pt>
          <cx:pt idx="38504">6</cx:pt>
          <cx:pt idx="38505">6</cx:pt>
          <cx:pt idx="38506">6</cx:pt>
          <cx:pt idx="38507">6</cx:pt>
          <cx:pt idx="38508">6</cx:pt>
          <cx:pt idx="38509">6</cx:pt>
          <cx:pt idx="38510">6</cx:pt>
          <cx:pt idx="38511">6</cx:pt>
          <cx:pt idx="38512">6</cx:pt>
          <cx:pt idx="38513">6</cx:pt>
          <cx:pt idx="38514">6</cx:pt>
          <cx:pt idx="38515">6</cx:pt>
          <cx:pt idx="38516">6</cx:pt>
          <cx:pt idx="38517">6</cx:pt>
          <cx:pt idx="38518">6</cx:pt>
          <cx:pt idx="38519">6</cx:pt>
          <cx:pt idx="38520">6</cx:pt>
          <cx:pt idx="38521">6</cx:pt>
          <cx:pt idx="38522">6</cx:pt>
          <cx:pt idx="38523">6</cx:pt>
          <cx:pt idx="38524">6</cx:pt>
          <cx:pt idx="38525">6</cx:pt>
          <cx:pt idx="38526">6</cx:pt>
          <cx:pt idx="38527">6</cx:pt>
          <cx:pt idx="38528">6</cx:pt>
          <cx:pt idx="38529">6</cx:pt>
          <cx:pt idx="38530">6</cx:pt>
          <cx:pt idx="38531">6</cx:pt>
          <cx:pt idx="38532">6</cx:pt>
          <cx:pt idx="38533">6</cx:pt>
          <cx:pt idx="38534">6</cx:pt>
          <cx:pt idx="38535">6</cx:pt>
          <cx:pt idx="38536">6</cx:pt>
          <cx:pt idx="38537">6</cx:pt>
          <cx:pt idx="38538">6</cx:pt>
          <cx:pt idx="38539">6</cx:pt>
          <cx:pt idx="38540">6</cx:pt>
          <cx:pt idx="38541">6</cx:pt>
          <cx:pt idx="38542">6</cx:pt>
          <cx:pt idx="38543">6</cx:pt>
          <cx:pt idx="38544">6</cx:pt>
          <cx:pt idx="38545">6</cx:pt>
          <cx:pt idx="38546">6</cx:pt>
          <cx:pt idx="38547">6</cx:pt>
          <cx:pt idx="38548">6</cx:pt>
          <cx:pt idx="38549">6</cx:pt>
          <cx:pt idx="38550">6</cx:pt>
          <cx:pt idx="38551">6</cx:pt>
          <cx:pt idx="38552">6</cx:pt>
          <cx:pt idx="38553">6</cx:pt>
          <cx:pt idx="38554">6</cx:pt>
          <cx:pt idx="38555">6</cx:pt>
          <cx:pt idx="38556">6</cx:pt>
          <cx:pt idx="38557">6</cx:pt>
          <cx:pt idx="38558">6</cx:pt>
          <cx:pt idx="38559">6</cx:pt>
          <cx:pt idx="38560">6</cx:pt>
          <cx:pt idx="38561">6</cx:pt>
          <cx:pt idx="38562">6</cx:pt>
          <cx:pt idx="38563">6</cx:pt>
          <cx:pt idx="38564">6</cx:pt>
          <cx:pt idx="38565">6</cx:pt>
          <cx:pt idx="38566">6</cx:pt>
          <cx:pt idx="38567">6</cx:pt>
          <cx:pt idx="38568">6</cx:pt>
          <cx:pt idx="38569">6</cx:pt>
          <cx:pt idx="38570">6</cx:pt>
          <cx:pt idx="38571">6</cx:pt>
          <cx:pt idx="38572">6</cx:pt>
          <cx:pt idx="38573">6</cx:pt>
          <cx:pt idx="38574">6</cx:pt>
          <cx:pt idx="38575">6</cx:pt>
          <cx:pt idx="38576">6</cx:pt>
          <cx:pt idx="38577">6</cx:pt>
          <cx:pt idx="38578">6</cx:pt>
          <cx:pt idx="38579">6</cx:pt>
          <cx:pt idx="38580">6</cx:pt>
          <cx:pt idx="38581">6</cx:pt>
          <cx:pt idx="38582">6</cx:pt>
          <cx:pt idx="38583">6</cx:pt>
          <cx:pt idx="38584">6</cx:pt>
          <cx:pt idx="38585">6</cx:pt>
          <cx:pt idx="38586">6</cx:pt>
          <cx:pt idx="38587">6</cx:pt>
          <cx:pt idx="38588">6</cx:pt>
          <cx:pt idx="38589">6</cx:pt>
          <cx:pt idx="38590">6</cx:pt>
          <cx:pt idx="38591">6</cx:pt>
          <cx:pt idx="38592">6</cx:pt>
          <cx:pt idx="38593">6</cx:pt>
          <cx:pt idx="38594">6</cx:pt>
          <cx:pt idx="38595">6</cx:pt>
          <cx:pt idx="38596">6</cx:pt>
          <cx:pt idx="38597">6</cx:pt>
          <cx:pt idx="38598">6</cx:pt>
          <cx:pt idx="38599">6</cx:pt>
          <cx:pt idx="38600">6</cx:pt>
          <cx:pt idx="38601">6</cx:pt>
          <cx:pt idx="38602">6</cx:pt>
          <cx:pt idx="38603">6</cx:pt>
          <cx:pt idx="38604">6</cx:pt>
          <cx:pt idx="38605">6</cx:pt>
          <cx:pt idx="38606">6</cx:pt>
          <cx:pt idx="38607">6</cx:pt>
          <cx:pt idx="38608">6</cx:pt>
          <cx:pt idx="38609">6</cx:pt>
          <cx:pt idx="38610">6</cx:pt>
          <cx:pt idx="38611">6</cx:pt>
          <cx:pt idx="38612">6</cx:pt>
          <cx:pt idx="38613">6</cx:pt>
          <cx:pt idx="38614">6</cx:pt>
          <cx:pt idx="38615">6</cx:pt>
          <cx:pt idx="38616">6</cx:pt>
          <cx:pt idx="38617">6</cx:pt>
          <cx:pt idx="38618">6</cx:pt>
          <cx:pt idx="38619">6</cx:pt>
          <cx:pt idx="38620">6</cx:pt>
          <cx:pt idx="38621">6</cx:pt>
          <cx:pt idx="38622">6</cx:pt>
          <cx:pt idx="38623">6</cx:pt>
          <cx:pt idx="38624">6</cx:pt>
          <cx:pt idx="38625">6</cx:pt>
          <cx:pt idx="38626">6</cx:pt>
          <cx:pt idx="38627">6</cx:pt>
          <cx:pt idx="38628">6</cx:pt>
          <cx:pt idx="38629">6</cx:pt>
          <cx:pt idx="38630">6</cx:pt>
          <cx:pt idx="38631">6</cx:pt>
          <cx:pt idx="38632">6</cx:pt>
          <cx:pt idx="38633">6</cx:pt>
          <cx:pt idx="38634">6</cx:pt>
          <cx:pt idx="38635">6</cx:pt>
          <cx:pt idx="38636">6</cx:pt>
          <cx:pt idx="38637">6</cx:pt>
          <cx:pt idx="38638">6</cx:pt>
          <cx:pt idx="38639">6</cx:pt>
          <cx:pt idx="38640">6</cx:pt>
          <cx:pt idx="38641">6</cx:pt>
          <cx:pt idx="38642">6</cx:pt>
          <cx:pt idx="38643">6</cx:pt>
          <cx:pt idx="38644">6</cx:pt>
          <cx:pt idx="38645">6</cx:pt>
          <cx:pt idx="38646">6</cx:pt>
          <cx:pt idx="38647">6</cx:pt>
          <cx:pt idx="38648">6</cx:pt>
          <cx:pt idx="38649">6</cx:pt>
          <cx:pt idx="38650">6</cx:pt>
          <cx:pt idx="38651">6</cx:pt>
          <cx:pt idx="38652">6</cx:pt>
          <cx:pt idx="38653">6</cx:pt>
          <cx:pt idx="38654">6</cx:pt>
          <cx:pt idx="38655">6</cx:pt>
          <cx:pt idx="38656">6</cx:pt>
          <cx:pt idx="38657">6</cx:pt>
          <cx:pt idx="38658">6</cx:pt>
          <cx:pt idx="38659">6</cx:pt>
          <cx:pt idx="38660">6</cx:pt>
          <cx:pt idx="38661">6</cx:pt>
          <cx:pt idx="38662">6</cx:pt>
          <cx:pt idx="38663">6</cx:pt>
          <cx:pt idx="38664">6</cx:pt>
          <cx:pt idx="38665">6</cx:pt>
          <cx:pt idx="38666">6</cx:pt>
          <cx:pt idx="38667">6</cx:pt>
          <cx:pt idx="38668">6</cx:pt>
          <cx:pt idx="38669">6</cx:pt>
          <cx:pt idx="38670">6</cx:pt>
          <cx:pt idx="38671">6</cx:pt>
          <cx:pt idx="38672">6</cx:pt>
          <cx:pt idx="38673">6</cx:pt>
          <cx:pt idx="38674">6</cx:pt>
          <cx:pt idx="38675">6</cx:pt>
          <cx:pt idx="38676">6</cx:pt>
          <cx:pt idx="38677">6</cx:pt>
          <cx:pt idx="38678">6</cx:pt>
          <cx:pt idx="38679">6</cx:pt>
          <cx:pt idx="38680">6</cx:pt>
          <cx:pt idx="38681">6</cx:pt>
          <cx:pt idx="38682">6</cx:pt>
          <cx:pt idx="38683">6</cx:pt>
          <cx:pt idx="38684">6</cx:pt>
          <cx:pt idx="38685">6</cx:pt>
          <cx:pt idx="38686">6</cx:pt>
          <cx:pt idx="38687">6</cx:pt>
          <cx:pt idx="38688">6</cx:pt>
          <cx:pt idx="38689">6</cx:pt>
          <cx:pt idx="38690">6</cx:pt>
          <cx:pt idx="38691">6</cx:pt>
          <cx:pt idx="38692">6</cx:pt>
          <cx:pt idx="38693">6</cx:pt>
          <cx:pt idx="38694">6</cx:pt>
          <cx:pt idx="38695">6</cx:pt>
          <cx:pt idx="38696">6</cx:pt>
          <cx:pt idx="38697">6</cx:pt>
          <cx:pt idx="38698">6</cx:pt>
          <cx:pt idx="38699">6</cx:pt>
          <cx:pt idx="38700">6</cx:pt>
          <cx:pt idx="38701">6</cx:pt>
          <cx:pt idx="38702">6</cx:pt>
          <cx:pt idx="38703">6</cx:pt>
          <cx:pt idx="38704">6</cx:pt>
          <cx:pt idx="38705">6</cx:pt>
          <cx:pt idx="38706">6</cx:pt>
          <cx:pt idx="38707">6</cx:pt>
          <cx:pt idx="38708">6</cx:pt>
          <cx:pt idx="38709">6</cx:pt>
          <cx:pt idx="38710">6</cx:pt>
          <cx:pt idx="38711">6</cx:pt>
          <cx:pt idx="38712">6</cx:pt>
          <cx:pt idx="38713">6</cx:pt>
          <cx:pt idx="38714">6</cx:pt>
          <cx:pt idx="38715">6</cx:pt>
          <cx:pt idx="38716">6</cx:pt>
          <cx:pt idx="38717">6</cx:pt>
          <cx:pt idx="38718">6</cx:pt>
          <cx:pt idx="38719">6</cx:pt>
          <cx:pt idx="38720">6</cx:pt>
          <cx:pt idx="38721">6</cx:pt>
          <cx:pt idx="38722">6</cx:pt>
          <cx:pt idx="38723">6</cx:pt>
          <cx:pt idx="38724">6</cx:pt>
          <cx:pt idx="38725">6</cx:pt>
          <cx:pt idx="38726">6</cx:pt>
          <cx:pt idx="38727">6</cx:pt>
          <cx:pt idx="38728">6</cx:pt>
          <cx:pt idx="38729">6</cx:pt>
          <cx:pt idx="38730">6</cx:pt>
          <cx:pt idx="38731">6</cx:pt>
          <cx:pt idx="38732">6</cx:pt>
          <cx:pt idx="38733">6</cx:pt>
          <cx:pt idx="38734">6</cx:pt>
          <cx:pt idx="38735">6</cx:pt>
          <cx:pt idx="38736">6</cx:pt>
          <cx:pt idx="38737">6</cx:pt>
          <cx:pt idx="38738">6</cx:pt>
          <cx:pt idx="38739">6</cx:pt>
          <cx:pt idx="38740">6</cx:pt>
          <cx:pt idx="38741">6</cx:pt>
          <cx:pt idx="38742">6</cx:pt>
          <cx:pt idx="38743">6</cx:pt>
          <cx:pt idx="38744">6</cx:pt>
          <cx:pt idx="38745">6</cx:pt>
          <cx:pt idx="38746">6</cx:pt>
          <cx:pt idx="38747">6</cx:pt>
          <cx:pt idx="38748">6</cx:pt>
          <cx:pt idx="38749">6</cx:pt>
          <cx:pt idx="38750">6</cx:pt>
          <cx:pt idx="38751">6</cx:pt>
          <cx:pt idx="38752">6</cx:pt>
          <cx:pt idx="38753">6</cx:pt>
          <cx:pt idx="38754">6</cx:pt>
          <cx:pt idx="38755">6</cx:pt>
          <cx:pt idx="38756">6</cx:pt>
          <cx:pt idx="38757">6</cx:pt>
          <cx:pt idx="38758">6</cx:pt>
          <cx:pt idx="38759">6</cx:pt>
          <cx:pt idx="38760">6</cx:pt>
          <cx:pt idx="38761">6</cx:pt>
          <cx:pt idx="38762">6</cx:pt>
          <cx:pt idx="38763">6</cx:pt>
          <cx:pt idx="38764">6</cx:pt>
          <cx:pt idx="38765">6</cx:pt>
          <cx:pt idx="38766">6</cx:pt>
          <cx:pt idx="38767">6</cx:pt>
          <cx:pt idx="38768">6</cx:pt>
          <cx:pt idx="38769">6</cx:pt>
          <cx:pt idx="38770">6</cx:pt>
          <cx:pt idx="38771">6</cx:pt>
          <cx:pt idx="38772">6</cx:pt>
          <cx:pt idx="38773">6</cx:pt>
          <cx:pt idx="38774">6</cx:pt>
          <cx:pt idx="38775">6</cx:pt>
          <cx:pt idx="38776">6</cx:pt>
          <cx:pt idx="38777">6</cx:pt>
          <cx:pt idx="38778">6</cx:pt>
          <cx:pt idx="38779">6</cx:pt>
          <cx:pt idx="38780">6</cx:pt>
          <cx:pt idx="38781">6</cx:pt>
          <cx:pt idx="38782">6</cx:pt>
          <cx:pt idx="38783">6</cx:pt>
          <cx:pt idx="38784">6</cx:pt>
          <cx:pt idx="38785">6</cx:pt>
          <cx:pt idx="38786">6</cx:pt>
          <cx:pt idx="38787">6</cx:pt>
          <cx:pt idx="38788">6</cx:pt>
          <cx:pt idx="38789">6</cx:pt>
          <cx:pt idx="38790">6</cx:pt>
          <cx:pt idx="38791">6</cx:pt>
          <cx:pt idx="38792">6</cx:pt>
          <cx:pt idx="38793">6</cx:pt>
          <cx:pt idx="38794">6</cx:pt>
          <cx:pt idx="38795">6</cx:pt>
          <cx:pt idx="38796">6</cx:pt>
          <cx:pt idx="38797">6</cx:pt>
          <cx:pt idx="38798">6</cx:pt>
          <cx:pt idx="38799">6</cx:pt>
          <cx:pt idx="38800">6</cx:pt>
          <cx:pt idx="38801">6</cx:pt>
          <cx:pt idx="38802">6</cx:pt>
          <cx:pt idx="38803">6</cx:pt>
          <cx:pt idx="38804">6</cx:pt>
          <cx:pt idx="38805">6</cx:pt>
          <cx:pt idx="38806">6</cx:pt>
          <cx:pt idx="38807">6</cx:pt>
          <cx:pt idx="38808">6</cx:pt>
          <cx:pt idx="38809">6</cx:pt>
          <cx:pt idx="38810">6</cx:pt>
          <cx:pt idx="38811">6</cx:pt>
          <cx:pt idx="38812">6</cx:pt>
          <cx:pt idx="38813">6</cx:pt>
          <cx:pt idx="38814">6</cx:pt>
          <cx:pt idx="38815">6</cx:pt>
          <cx:pt idx="38816">6</cx:pt>
          <cx:pt idx="38817">6</cx:pt>
          <cx:pt idx="38818">6</cx:pt>
          <cx:pt idx="38819">6</cx:pt>
          <cx:pt idx="38820">6</cx:pt>
          <cx:pt idx="38821">6</cx:pt>
          <cx:pt idx="38822">6</cx:pt>
          <cx:pt idx="38823">6</cx:pt>
          <cx:pt idx="38824">6</cx:pt>
          <cx:pt idx="38825">6</cx:pt>
          <cx:pt idx="38826">6</cx:pt>
          <cx:pt idx="38827">6</cx:pt>
          <cx:pt idx="38828">6</cx:pt>
          <cx:pt idx="38829">6</cx:pt>
          <cx:pt idx="38830">6</cx:pt>
          <cx:pt idx="38831">6</cx:pt>
          <cx:pt idx="38832">6</cx:pt>
          <cx:pt idx="38833">6</cx:pt>
          <cx:pt idx="38834">6</cx:pt>
          <cx:pt idx="38835">6</cx:pt>
          <cx:pt idx="38836">6</cx:pt>
          <cx:pt idx="38837">6</cx:pt>
          <cx:pt idx="38838">6</cx:pt>
          <cx:pt idx="38839">6</cx:pt>
          <cx:pt idx="38840">6</cx:pt>
          <cx:pt idx="38841">6</cx:pt>
          <cx:pt idx="38842">6</cx:pt>
          <cx:pt idx="38843">6</cx:pt>
          <cx:pt idx="38844">6</cx:pt>
          <cx:pt idx="38845">6</cx:pt>
          <cx:pt idx="38846">6</cx:pt>
          <cx:pt idx="38847">6</cx:pt>
          <cx:pt idx="38848">6</cx:pt>
          <cx:pt idx="38849">6</cx:pt>
          <cx:pt idx="38850">6</cx:pt>
          <cx:pt idx="38851">6</cx:pt>
          <cx:pt idx="38852">6</cx:pt>
          <cx:pt idx="38853">6</cx:pt>
          <cx:pt idx="38854">6</cx:pt>
          <cx:pt idx="38855">6</cx:pt>
          <cx:pt idx="38856">6</cx:pt>
          <cx:pt idx="38857">6</cx:pt>
          <cx:pt idx="38858">6</cx:pt>
          <cx:pt idx="38859">6</cx:pt>
          <cx:pt idx="38860">6</cx:pt>
          <cx:pt idx="38861">6</cx:pt>
          <cx:pt idx="38862">6</cx:pt>
          <cx:pt idx="38863">6</cx:pt>
          <cx:pt idx="38864">6</cx:pt>
          <cx:pt idx="38865">6</cx:pt>
          <cx:pt idx="38866">6</cx:pt>
          <cx:pt idx="38867">6</cx:pt>
          <cx:pt idx="38868">6</cx:pt>
          <cx:pt idx="38869">6</cx:pt>
          <cx:pt idx="38870">6</cx:pt>
          <cx:pt idx="38871">6</cx:pt>
          <cx:pt idx="38872">6</cx:pt>
          <cx:pt idx="38873">6</cx:pt>
          <cx:pt idx="38874">6</cx:pt>
          <cx:pt idx="38875">6</cx:pt>
          <cx:pt idx="38876">6</cx:pt>
          <cx:pt idx="38877">6</cx:pt>
          <cx:pt idx="38878">6</cx:pt>
          <cx:pt idx="38879">6</cx:pt>
          <cx:pt idx="38880">6</cx:pt>
          <cx:pt idx="38881">6</cx:pt>
          <cx:pt idx="38882">6</cx:pt>
          <cx:pt idx="38883">6</cx:pt>
          <cx:pt idx="38884">6</cx:pt>
          <cx:pt idx="38885">6</cx:pt>
          <cx:pt idx="38886">6</cx:pt>
          <cx:pt idx="38887">6</cx:pt>
          <cx:pt idx="38888">6</cx:pt>
          <cx:pt idx="38889">6</cx:pt>
          <cx:pt idx="38890">6</cx:pt>
          <cx:pt idx="38891">6</cx:pt>
          <cx:pt idx="38892">6</cx:pt>
          <cx:pt idx="38893">6</cx:pt>
          <cx:pt idx="38894">6</cx:pt>
          <cx:pt idx="38895">6</cx:pt>
          <cx:pt idx="38896">6</cx:pt>
          <cx:pt idx="38897">6</cx:pt>
          <cx:pt idx="38898">6</cx:pt>
          <cx:pt idx="38899">6</cx:pt>
          <cx:pt idx="38900">6</cx:pt>
          <cx:pt idx="38901">6</cx:pt>
          <cx:pt idx="38902">6</cx:pt>
          <cx:pt idx="38903">6</cx:pt>
          <cx:pt idx="38904">6</cx:pt>
          <cx:pt idx="38905">6</cx:pt>
          <cx:pt idx="38906">6</cx:pt>
          <cx:pt idx="38907">6</cx:pt>
          <cx:pt idx="38908">6</cx:pt>
          <cx:pt idx="38909">6</cx:pt>
          <cx:pt idx="38910">6</cx:pt>
          <cx:pt idx="38911">6</cx:pt>
          <cx:pt idx="38912">6</cx:pt>
          <cx:pt idx="38913">6</cx:pt>
          <cx:pt idx="38914">6</cx:pt>
          <cx:pt idx="38915">6</cx:pt>
          <cx:pt idx="38916">6</cx:pt>
          <cx:pt idx="38917">6</cx:pt>
          <cx:pt idx="38918">6</cx:pt>
          <cx:pt idx="38919">6</cx:pt>
          <cx:pt idx="38920">6</cx:pt>
          <cx:pt idx="38921">6</cx:pt>
          <cx:pt idx="38922">6</cx:pt>
          <cx:pt idx="38923">6</cx:pt>
          <cx:pt idx="38924">6</cx:pt>
          <cx:pt idx="38925">6</cx:pt>
          <cx:pt idx="38926">6</cx:pt>
          <cx:pt idx="38927">6</cx:pt>
          <cx:pt idx="38928">6</cx:pt>
          <cx:pt idx="38929">6</cx:pt>
          <cx:pt idx="38930">6</cx:pt>
          <cx:pt idx="38931">6</cx:pt>
          <cx:pt idx="38932">6</cx:pt>
          <cx:pt idx="38933">6</cx:pt>
          <cx:pt idx="38934">6</cx:pt>
          <cx:pt idx="38935">6</cx:pt>
          <cx:pt idx="38936">6</cx:pt>
          <cx:pt idx="38937">6</cx:pt>
          <cx:pt idx="38938">6</cx:pt>
          <cx:pt idx="38939">6</cx:pt>
          <cx:pt idx="38940">6</cx:pt>
          <cx:pt idx="38941">6</cx:pt>
          <cx:pt idx="38942">6</cx:pt>
          <cx:pt idx="38943">6</cx:pt>
          <cx:pt idx="38944">6</cx:pt>
          <cx:pt idx="38945">6</cx:pt>
          <cx:pt idx="38946">6</cx:pt>
          <cx:pt idx="38947">6</cx:pt>
          <cx:pt idx="38948">6</cx:pt>
          <cx:pt idx="38949">6</cx:pt>
          <cx:pt idx="38950">6</cx:pt>
          <cx:pt idx="38951">6</cx:pt>
          <cx:pt idx="38952">6</cx:pt>
          <cx:pt idx="38953">6</cx:pt>
          <cx:pt idx="38954">6</cx:pt>
          <cx:pt idx="38955">6</cx:pt>
          <cx:pt idx="38956">6</cx:pt>
          <cx:pt idx="38957">6</cx:pt>
          <cx:pt idx="38958">6</cx:pt>
          <cx:pt idx="38959">6</cx:pt>
          <cx:pt idx="38960">6</cx:pt>
          <cx:pt idx="38961">6</cx:pt>
          <cx:pt idx="38962">6</cx:pt>
          <cx:pt idx="38963">6</cx:pt>
          <cx:pt idx="38964">6</cx:pt>
          <cx:pt idx="38965">6</cx:pt>
          <cx:pt idx="38966">6</cx:pt>
          <cx:pt idx="38967">6</cx:pt>
          <cx:pt idx="38968">6</cx:pt>
          <cx:pt idx="38969">6</cx:pt>
          <cx:pt idx="38970">6</cx:pt>
          <cx:pt idx="38971">6</cx:pt>
          <cx:pt idx="38972">6</cx:pt>
          <cx:pt idx="38973">6</cx:pt>
          <cx:pt idx="38974">6</cx:pt>
          <cx:pt idx="38975">6</cx:pt>
          <cx:pt idx="38976">6</cx:pt>
          <cx:pt idx="38977">6</cx:pt>
          <cx:pt idx="38978">6</cx:pt>
          <cx:pt idx="38979">6</cx:pt>
          <cx:pt idx="38980">6</cx:pt>
          <cx:pt idx="38981">6</cx:pt>
          <cx:pt idx="38982">6</cx:pt>
          <cx:pt idx="38983">6</cx:pt>
          <cx:pt idx="38984">6</cx:pt>
          <cx:pt idx="38985">6</cx:pt>
          <cx:pt idx="38986">6</cx:pt>
          <cx:pt idx="38987">6</cx:pt>
          <cx:pt idx="38988">6</cx:pt>
          <cx:pt idx="38989">6</cx:pt>
          <cx:pt idx="38990">6</cx:pt>
          <cx:pt idx="38991">6</cx:pt>
          <cx:pt idx="38992">6</cx:pt>
          <cx:pt idx="38993">6</cx:pt>
          <cx:pt idx="38994">6</cx:pt>
          <cx:pt idx="38995">6</cx:pt>
          <cx:pt idx="38996">6</cx:pt>
          <cx:pt idx="38997">6</cx:pt>
          <cx:pt idx="38998">6</cx:pt>
          <cx:pt idx="38999">6</cx:pt>
          <cx:pt idx="39000">6</cx:pt>
          <cx:pt idx="39001">6</cx:pt>
          <cx:pt idx="39002">6</cx:pt>
          <cx:pt idx="39003">6</cx:pt>
          <cx:pt idx="39004">6</cx:pt>
          <cx:pt idx="39005">6</cx:pt>
          <cx:pt idx="39006">6</cx:pt>
          <cx:pt idx="39007">6</cx:pt>
          <cx:pt idx="39008">6</cx:pt>
          <cx:pt idx="39009">6</cx:pt>
          <cx:pt idx="39010">6</cx:pt>
          <cx:pt idx="39011">6</cx:pt>
          <cx:pt idx="39012">6</cx:pt>
          <cx:pt idx="39013">6</cx:pt>
          <cx:pt idx="39014">6</cx:pt>
          <cx:pt idx="39015">6</cx:pt>
          <cx:pt idx="39016">6</cx:pt>
          <cx:pt idx="39017">6</cx:pt>
          <cx:pt idx="39018">6</cx:pt>
          <cx:pt idx="39019">6</cx:pt>
          <cx:pt idx="39020">6</cx:pt>
          <cx:pt idx="39021">6</cx:pt>
          <cx:pt idx="39022">6</cx:pt>
          <cx:pt idx="39023">6</cx:pt>
          <cx:pt idx="39024">6</cx:pt>
          <cx:pt idx="39025">6</cx:pt>
          <cx:pt idx="39026">6</cx:pt>
          <cx:pt idx="39027">6</cx:pt>
          <cx:pt idx="39028">6</cx:pt>
          <cx:pt idx="39029">6</cx:pt>
          <cx:pt idx="39030">6</cx:pt>
          <cx:pt idx="39031">6</cx:pt>
          <cx:pt idx="39032">6</cx:pt>
          <cx:pt idx="39033">6</cx:pt>
          <cx:pt idx="39034">6</cx:pt>
          <cx:pt idx="39035">6</cx:pt>
          <cx:pt idx="39036">6</cx:pt>
          <cx:pt idx="39037">6</cx:pt>
          <cx:pt idx="39038">6</cx:pt>
          <cx:pt idx="39039">6</cx:pt>
          <cx:pt idx="39040">6</cx:pt>
          <cx:pt idx="39041">6</cx:pt>
          <cx:pt idx="39042">6</cx:pt>
          <cx:pt idx="39043">6</cx:pt>
          <cx:pt idx="39044">6</cx:pt>
          <cx:pt idx="39045">6</cx:pt>
          <cx:pt idx="39046">6</cx:pt>
          <cx:pt idx="39047">6</cx:pt>
          <cx:pt idx="39048">6</cx:pt>
          <cx:pt idx="39049">6</cx:pt>
          <cx:pt idx="39050">6</cx:pt>
          <cx:pt idx="39051">6</cx:pt>
          <cx:pt idx="39052">6</cx:pt>
          <cx:pt idx="39053">6</cx:pt>
          <cx:pt idx="39054">6</cx:pt>
          <cx:pt idx="39055">6</cx:pt>
          <cx:pt idx="39056">6</cx:pt>
          <cx:pt idx="39057">6</cx:pt>
          <cx:pt idx="39058">6</cx:pt>
          <cx:pt idx="39059">6</cx:pt>
          <cx:pt idx="39060">6</cx:pt>
          <cx:pt idx="39061">6</cx:pt>
          <cx:pt idx="39062">6</cx:pt>
          <cx:pt idx="39063">6</cx:pt>
          <cx:pt idx="39064">6</cx:pt>
          <cx:pt idx="39065">6</cx:pt>
          <cx:pt idx="39066">6</cx:pt>
          <cx:pt idx="39067">6</cx:pt>
          <cx:pt idx="39068">6</cx:pt>
          <cx:pt idx="39069">6</cx:pt>
          <cx:pt idx="39070">6</cx:pt>
          <cx:pt idx="39071">6</cx:pt>
          <cx:pt idx="39072">6</cx:pt>
          <cx:pt idx="39073">6</cx:pt>
          <cx:pt idx="39074">6</cx:pt>
          <cx:pt idx="39075">6</cx:pt>
          <cx:pt idx="39076">6</cx:pt>
          <cx:pt idx="39077">6</cx:pt>
          <cx:pt idx="39078">6</cx:pt>
          <cx:pt idx="39079">6</cx:pt>
          <cx:pt idx="39080">6</cx:pt>
          <cx:pt idx="39081">6</cx:pt>
          <cx:pt idx="39082">6</cx:pt>
          <cx:pt idx="39083">6</cx:pt>
          <cx:pt idx="39084">6</cx:pt>
          <cx:pt idx="39085">6</cx:pt>
          <cx:pt idx="39086">6</cx:pt>
          <cx:pt idx="39087">6</cx:pt>
          <cx:pt idx="39088">6</cx:pt>
          <cx:pt idx="39089">6</cx:pt>
          <cx:pt idx="39090">6</cx:pt>
          <cx:pt idx="39091">6</cx:pt>
          <cx:pt idx="39092">6</cx:pt>
          <cx:pt idx="39093">6</cx:pt>
          <cx:pt idx="39094">6</cx:pt>
          <cx:pt idx="39095">6</cx:pt>
          <cx:pt idx="39096">6</cx:pt>
          <cx:pt idx="39097">6</cx:pt>
          <cx:pt idx="39098">6</cx:pt>
          <cx:pt idx="39099">6</cx:pt>
          <cx:pt idx="39100">6</cx:pt>
          <cx:pt idx="39101">6</cx:pt>
          <cx:pt idx="39102">6</cx:pt>
          <cx:pt idx="39103">6</cx:pt>
          <cx:pt idx="39104">6</cx:pt>
          <cx:pt idx="39105">6</cx:pt>
          <cx:pt idx="39106">6</cx:pt>
          <cx:pt idx="39107">6</cx:pt>
          <cx:pt idx="39108">6</cx:pt>
          <cx:pt idx="39109">6</cx:pt>
          <cx:pt idx="39110">6</cx:pt>
          <cx:pt idx="39111">6</cx:pt>
          <cx:pt idx="39112">6</cx:pt>
          <cx:pt idx="39113">6</cx:pt>
          <cx:pt idx="39114">6</cx:pt>
          <cx:pt idx="39115">6</cx:pt>
          <cx:pt idx="39116">6</cx:pt>
          <cx:pt idx="39117">6</cx:pt>
          <cx:pt idx="39118">6</cx:pt>
          <cx:pt idx="39119">6</cx:pt>
          <cx:pt idx="39120">6</cx:pt>
          <cx:pt idx="39121">6</cx:pt>
          <cx:pt idx="39122">6</cx:pt>
          <cx:pt idx="39123">6</cx:pt>
          <cx:pt idx="39124">6</cx:pt>
          <cx:pt idx="39125">6</cx:pt>
          <cx:pt idx="39126">6</cx:pt>
          <cx:pt idx="39127">6</cx:pt>
          <cx:pt idx="39128">6</cx:pt>
          <cx:pt idx="39129">6</cx:pt>
          <cx:pt idx="39130">6</cx:pt>
          <cx:pt idx="39131">6</cx:pt>
          <cx:pt idx="39132">6</cx:pt>
          <cx:pt idx="39133">6</cx:pt>
          <cx:pt idx="39134">6</cx:pt>
          <cx:pt idx="39135">6</cx:pt>
          <cx:pt idx="39136">6</cx:pt>
          <cx:pt idx="39137">6</cx:pt>
          <cx:pt idx="39138">6</cx:pt>
          <cx:pt idx="39139">6</cx:pt>
          <cx:pt idx="39140">6</cx:pt>
          <cx:pt idx="39141">6</cx:pt>
          <cx:pt idx="39142">6</cx:pt>
          <cx:pt idx="39143">6</cx:pt>
          <cx:pt idx="39144">6</cx:pt>
          <cx:pt idx="39145">6</cx:pt>
          <cx:pt idx="39146">6</cx:pt>
          <cx:pt idx="39147">6</cx:pt>
          <cx:pt idx="39148">6</cx:pt>
          <cx:pt idx="39149">6</cx:pt>
          <cx:pt idx="39150">6</cx:pt>
          <cx:pt idx="39151">6</cx:pt>
          <cx:pt idx="39152">6</cx:pt>
          <cx:pt idx="39153">6</cx:pt>
          <cx:pt idx="39154">6</cx:pt>
          <cx:pt idx="39155">6</cx:pt>
          <cx:pt idx="39156">6</cx:pt>
          <cx:pt idx="39157">6</cx:pt>
          <cx:pt idx="39158">6</cx:pt>
          <cx:pt idx="39159">6</cx:pt>
          <cx:pt idx="39160">6</cx:pt>
          <cx:pt idx="39161">6</cx:pt>
          <cx:pt idx="39162">6</cx:pt>
          <cx:pt idx="39163">6</cx:pt>
          <cx:pt idx="39164">6</cx:pt>
          <cx:pt idx="39165">6</cx:pt>
          <cx:pt idx="39166">6</cx:pt>
          <cx:pt idx="39167">6</cx:pt>
          <cx:pt idx="39168">6</cx:pt>
          <cx:pt idx="39169">6</cx:pt>
          <cx:pt idx="39170">6</cx:pt>
          <cx:pt idx="39171">6</cx:pt>
          <cx:pt idx="39172">6</cx:pt>
          <cx:pt idx="39173">6</cx:pt>
          <cx:pt idx="39174">6</cx:pt>
          <cx:pt idx="39175">6</cx:pt>
          <cx:pt idx="39176">6</cx:pt>
          <cx:pt idx="39177">6</cx:pt>
          <cx:pt idx="39178">6</cx:pt>
          <cx:pt idx="39179">6</cx:pt>
          <cx:pt idx="39180">6</cx:pt>
          <cx:pt idx="39181">6</cx:pt>
          <cx:pt idx="39182">6</cx:pt>
          <cx:pt idx="39183">6</cx:pt>
          <cx:pt idx="39184">6</cx:pt>
          <cx:pt idx="39185">6</cx:pt>
          <cx:pt idx="39186">6</cx:pt>
          <cx:pt idx="39187">6</cx:pt>
          <cx:pt idx="39188">6</cx:pt>
          <cx:pt idx="39189">6</cx:pt>
          <cx:pt idx="39190">6</cx:pt>
          <cx:pt idx="39191">6</cx:pt>
          <cx:pt idx="39192">6</cx:pt>
          <cx:pt idx="39193">6</cx:pt>
          <cx:pt idx="39194">6</cx:pt>
          <cx:pt idx="39195">6</cx:pt>
          <cx:pt idx="39196">6</cx:pt>
          <cx:pt idx="39197">6</cx:pt>
          <cx:pt idx="39198">6</cx:pt>
          <cx:pt idx="39199">6</cx:pt>
          <cx:pt idx="39200">6</cx:pt>
          <cx:pt idx="39201">6</cx:pt>
          <cx:pt idx="39202">6</cx:pt>
          <cx:pt idx="39203">6</cx:pt>
          <cx:pt idx="39204">6</cx:pt>
          <cx:pt idx="39205">6</cx:pt>
          <cx:pt idx="39206">6</cx:pt>
          <cx:pt idx="39207">6</cx:pt>
          <cx:pt idx="39208">6</cx:pt>
          <cx:pt idx="39209">6</cx:pt>
          <cx:pt idx="39210">6</cx:pt>
          <cx:pt idx="39211">6</cx:pt>
          <cx:pt idx="39212">6</cx:pt>
          <cx:pt idx="39213">6</cx:pt>
          <cx:pt idx="39214">6</cx:pt>
          <cx:pt idx="39215">6</cx:pt>
          <cx:pt idx="39216">6</cx:pt>
          <cx:pt idx="39217">6</cx:pt>
          <cx:pt idx="39218">6</cx:pt>
          <cx:pt idx="39219">6</cx:pt>
          <cx:pt idx="39220">6</cx:pt>
          <cx:pt idx="39221">6</cx:pt>
          <cx:pt idx="39222">6</cx:pt>
          <cx:pt idx="39223">6</cx:pt>
          <cx:pt idx="39224">6</cx:pt>
          <cx:pt idx="39225">6</cx:pt>
          <cx:pt idx="39226">6</cx:pt>
          <cx:pt idx="39227">6</cx:pt>
          <cx:pt idx="39228">6</cx:pt>
          <cx:pt idx="39229">6</cx:pt>
          <cx:pt idx="39230">6</cx:pt>
          <cx:pt idx="39231">6</cx:pt>
          <cx:pt idx="39232">6</cx:pt>
          <cx:pt idx="39233">6</cx:pt>
          <cx:pt idx="39234">6</cx:pt>
          <cx:pt idx="39235">6</cx:pt>
          <cx:pt idx="39236">6</cx:pt>
          <cx:pt idx="39237">6</cx:pt>
          <cx:pt idx="39238">6</cx:pt>
          <cx:pt idx="39239">6</cx:pt>
          <cx:pt idx="39240">6</cx:pt>
          <cx:pt idx="39241">6</cx:pt>
          <cx:pt idx="39242">6</cx:pt>
          <cx:pt idx="39243">6</cx:pt>
          <cx:pt idx="39244">6</cx:pt>
          <cx:pt idx="39245">6</cx:pt>
          <cx:pt idx="39246">6</cx:pt>
          <cx:pt idx="39247">6</cx:pt>
          <cx:pt idx="39248">6</cx:pt>
          <cx:pt idx="39249">6</cx:pt>
          <cx:pt idx="39250">6</cx:pt>
          <cx:pt idx="39251">6</cx:pt>
          <cx:pt idx="39252">6</cx:pt>
          <cx:pt idx="39253">6</cx:pt>
          <cx:pt idx="39254">6</cx:pt>
          <cx:pt idx="39255">6</cx:pt>
          <cx:pt idx="39256">6</cx:pt>
          <cx:pt idx="39257">6</cx:pt>
          <cx:pt idx="39258">6</cx:pt>
          <cx:pt idx="39259">6</cx:pt>
          <cx:pt idx="39260">6</cx:pt>
          <cx:pt idx="39261">6</cx:pt>
          <cx:pt idx="39262">6</cx:pt>
          <cx:pt idx="39263">6</cx:pt>
          <cx:pt idx="39264">6</cx:pt>
          <cx:pt idx="39265">6</cx:pt>
          <cx:pt idx="39266">6</cx:pt>
          <cx:pt idx="39267">6</cx:pt>
          <cx:pt idx="39268">6</cx:pt>
          <cx:pt idx="39269">6</cx:pt>
          <cx:pt idx="39270">6</cx:pt>
          <cx:pt idx="39271">6</cx:pt>
          <cx:pt idx="39272">6</cx:pt>
          <cx:pt idx="39273">6</cx:pt>
          <cx:pt idx="39274">6</cx:pt>
          <cx:pt idx="39275">6</cx:pt>
          <cx:pt idx="39276">6</cx:pt>
          <cx:pt idx="39277">6</cx:pt>
          <cx:pt idx="39278">6</cx:pt>
          <cx:pt idx="39279">6</cx:pt>
          <cx:pt idx="39280">6</cx:pt>
          <cx:pt idx="39281">6</cx:pt>
          <cx:pt idx="39282">6</cx:pt>
          <cx:pt idx="39283">6</cx:pt>
          <cx:pt idx="39284">6</cx:pt>
          <cx:pt idx="39285">6</cx:pt>
          <cx:pt idx="39286">6</cx:pt>
          <cx:pt idx="39287">6</cx:pt>
          <cx:pt idx="39288">6</cx:pt>
          <cx:pt idx="39289">6</cx:pt>
          <cx:pt idx="39290">6</cx:pt>
          <cx:pt idx="39291">6</cx:pt>
          <cx:pt idx="39292">6</cx:pt>
          <cx:pt idx="39293">6</cx:pt>
          <cx:pt idx="39294">6</cx:pt>
          <cx:pt idx="39295">6</cx:pt>
          <cx:pt idx="39296">6</cx:pt>
          <cx:pt idx="39297">6</cx:pt>
          <cx:pt idx="39298">6</cx:pt>
          <cx:pt idx="39299">6</cx:pt>
          <cx:pt idx="39300">6</cx:pt>
          <cx:pt idx="39301">6</cx:pt>
          <cx:pt idx="39302">6</cx:pt>
          <cx:pt idx="39303">6</cx:pt>
          <cx:pt idx="39304">6</cx:pt>
          <cx:pt idx="39305">6</cx:pt>
          <cx:pt idx="39306">6</cx:pt>
          <cx:pt idx="39307">6</cx:pt>
          <cx:pt idx="39308">6</cx:pt>
          <cx:pt idx="39309">6</cx:pt>
          <cx:pt idx="39310">6</cx:pt>
          <cx:pt idx="39311">6</cx:pt>
          <cx:pt idx="39312">6</cx:pt>
          <cx:pt idx="39313">6</cx:pt>
          <cx:pt idx="39314">6</cx:pt>
          <cx:pt idx="39315">6</cx:pt>
          <cx:pt idx="39316">6</cx:pt>
          <cx:pt idx="39317">6</cx:pt>
          <cx:pt idx="39318">6</cx:pt>
          <cx:pt idx="39319">6</cx:pt>
          <cx:pt idx="39320">6</cx:pt>
          <cx:pt idx="39321">6</cx:pt>
          <cx:pt idx="39322">6</cx:pt>
          <cx:pt idx="39323">6</cx:pt>
          <cx:pt idx="39324">6</cx:pt>
          <cx:pt idx="39325">6</cx:pt>
          <cx:pt idx="39326">6</cx:pt>
          <cx:pt idx="39327">6</cx:pt>
          <cx:pt idx="39328">6</cx:pt>
          <cx:pt idx="39329">6</cx:pt>
          <cx:pt idx="39330">6</cx:pt>
          <cx:pt idx="39331">6</cx:pt>
          <cx:pt idx="39332">6</cx:pt>
          <cx:pt idx="39333">6</cx:pt>
          <cx:pt idx="39334">6</cx:pt>
          <cx:pt idx="39335">6</cx:pt>
          <cx:pt idx="39336">6</cx:pt>
          <cx:pt idx="39337">6</cx:pt>
          <cx:pt idx="39338">6</cx:pt>
          <cx:pt idx="39339">6</cx:pt>
          <cx:pt idx="39340">6</cx:pt>
          <cx:pt idx="39341">6</cx:pt>
          <cx:pt idx="39342">6</cx:pt>
          <cx:pt idx="39343">6</cx:pt>
          <cx:pt idx="39344">6</cx:pt>
          <cx:pt idx="39345">6</cx:pt>
          <cx:pt idx="39346">6</cx:pt>
          <cx:pt idx="39347">6</cx:pt>
          <cx:pt idx="39348">6</cx:pt>
          <cx:pt idx="39349">6</cx:pt>
          <cx:pt idx="39350">6</cx:pt>
          <cx:pt idx="39351">6</cx:pt>
          <cx:pt idx="39352">6</cx:pt>
          <cx:pt idx="39353">6</cx:pt>
          <cx:pt idx="39354">6</cx:pt>
          <cx:pt idx="39355">6</cx:pt>
          <cx:pt idx="39356">6</cx:pt>
          <cx:pt idx="39357">6</cx:pt>
          <cx:pt idx="39358">6</cx:pt>
          <cx:pt idx="39359">6</cx:pt>
          <cx:pt idx="39360">6</cx:pt>
          <cx:pt idx="39361">6</cx:pt>
          <cx:pt idx="39362">6</cx:pt>
          <cx:pt idx="39363">6</cx:pt>
          <cx:pt idx="39364">6</cx:pt>
          <cx:pt idx="39365">6</cx:pt>
          <cx:pt idx="39366">6</cx:pt>
          <cx:pt idx="39367">6</cx:pt>
          <cx:pt idx="39368">6</cx:pt>
          <cx:pt idx="39369">6</cx:pt>
          <cx:pt idx="39370">6</cx:pt>
          <cx:pt idx="39371">6</cx:pt>
          <cx:pt idx="39372">6</cx:pt>
          <cx:pt idx="39373">6</cx:pt>
          <cx:pt idx="39374">6</cx:pt>
          <cx:pt idx="39375">6</cx:pt>
          <cx:pt idx="39376">6</cx:pt>
          <cx:pt idx="39377">6</cx:pt>
          <cx:pt idx="39378">6</cx:pt>
          <cx:pt idx="39379">6</cx:pt>
          <cx:pt idx="39380">6</cx:pt>
          <cx:pt idx="39381">6</cx:pt>
          <cx:pt idx="39382">6</cx:pt>
          <cx:pt idx="39383">6</cx:pt>
          <cx:pt idx="39384">6</cx:pt>
          <cx:pt idx="39385">6</cx:pt>
          <cx:pt idx="39386">6</cx:pt>
          <cx:pt idx="39387">6</cx:pt>
          <cx:pt idx="39388">6</cx:pt>
          <cx:pt idx="39389">6</cx:pt>
          <cx:pt idx="39390">6</cx:pt>
          <cx:pt idx="39391">6</cx:pt>
          <cx:pt idx="39392">6</cx:pt>
          <cx:pt idx="39393">6</cx:pt>
          <cx:pt idx="39394">6</cx:pt>
          <cx:pt idx="39395">6</cx:pt>
          <cx:pt idx="39396">6</cx:pt>
          <cx:pt idx="39397">6</cx:pt>
          <cx:pt idx="39398">6</cx:pt>
          <cx:pt idx="39399">6</cx:pt>
          <cx:pt idx="39400">6</cx:pt>
          <cx:pt idx="39401">6</cx:pt>
          <cx:pt idx="39402">6</cx:pt>
          <cx:pt idx="39403">6</cx:pt>
          <cx:pt idx="39404">6</cx:pt>
          <cx:pt idx="39405">6</cx:pt>
          <cx:pt idx="39406">6</cx:pt>
          <cx:pt idx="39407">6</cx:pt>
          <cx:pt idx="39408">6</cx:pt>
          <cx:pt idx="39409">6</cx:pt>
          <cx:pt idx="39410">6</cx:pt>
          <cx:pt idx="39411">6</cx:pt>
          <cx:pt idx="39412">6</cx:pt>
          <cx:pt idx="39413">6</cx:pt>
          <cx:pt idx="39414">6</cx:pt>
          <cx:pt idx="39415">6</cx:pt>
          <cx:pt idx="39416">6</cx:pt>
          <cx:pt idx="39417">6</cx:pt>
          <cx:pt idx="39418">6</cx:pt>
          <cx:pt idx="39419">6</cx:pt>
          <cx:pt idx="39420">6</cx:pt>
          <cx:pt idx="39421">6</cx:pt>
          <cx:pt idx="39422">6</cx:pt>
          <cx:pt idx="39423">6</cx:pt>
          <cx:pt idx="39424">6</cx:pt>
          <cx:pt idx="39425">6</cx:pt>
          <cx:pt idx="39426">6</cx:pt>
          <cx:pt idx="39427">6</cx:pt>
          <cx:pt idx="39428">6</cx:pt>
          <cx:pt idx="39429">6</cx:pt>
          <cx:pt idx="39430">6</cx:pt>
          <cx:pt idx="39431">6</cx:pt>
          <cx:pt idx="39432">6</cx:pt>
          <cx:pt idx="39433">6</cx:pt>
          <cx:pt idx="39434">6</cx:pt>
          <cx:pt idx="39435">6</cx:pt>
          <cx:pt idx="39436">6</cx:pt>
          <cx:pt idx="39437">6</cx:pt>
          <cx:pt idx="39438">6</cx:pt>
          <cx:pt idx="39439">6</cx:pt>
          <cx:pt idx="39440">6</cx:pt>
          <cx:pt idx="39441">6</cx:pt>
          <cx:pt idx="39442">6</cx:pt>
          <cx:pt idx="39443">6</cx:pt>
          <cx:pt idx="39444">6</cx:pt>
          <cx:pt idx="39445">6</cx:pt>
          <cx:pt idx="39446">6</cx:pt>
          <cx:pt idx="39447">6</cx:pt>
          <cx:pt idx="39448">6</cx:pt>
          <cx:pt idx="39449">6</cx:pt>
          <cx:pt idx="39450">6</cx:pt>
          <cx:pt idx="39451">6</cx:pt>
          <cx:pt idx="39452">6</cx:pt>
          <cx:pt idx="39453">6</cx:pt>
          <cx:pt idx="39454">6</cx:pt>
          <cx:pt idx="39455">6</cx:pt>
          <cx:pt idx="39456">6</cx:pt>
          <cx:pt idx="39457">6</cx:pt>
          <cx:pt idx="39458">6</cx:pt>
          <cx:pt idx="39459">6</cx:pt>
          <cx:pt idx="39460">6</cx:pt>
          <cx:pt idx="39461">6</cx:pt>
          <cx:pt idx="39462">6</cx:pt>
          <cx:pt idx="39463">6</cx:pt>
          <cx:pt idx="39464">6</cx:pt>
          <cx:pt idx="39465">6</cx:pt>
          <cx:pt idx="39466">6</cx:pt>
          <cx:pt idx="39467">6</cx:pt>
          <cx:pt idx="39468">6</cx:pt>
          <cx:pt idx="39469">6</cx:pt>
          <cx:pt idx="39470">6</cx:pt>
          <cx:pt idx="39471">6</cx:pt>
          <cx:pt idx="39472">6</cx:pt>
          <cx:pt idx="39473">6</cx:pt>
          <cx:pt idx="39474">6</cx:pt>
          <cx:pt idx="39475">6</cx:pt>
          <cx:pt idx="39476">6</cx:pt>
          <cx:pt idx="39477">6</cx:pt>
          <cx:pt idx="39478">6</cx:pt>
          <cx:pt idx="39479">6</cx:pt>
          <cx:pt idx="39480">6</cx:pt>
          <cx:pt idx="39481">6</cx:pt>
          <cx:pt idx="39482">6</cx:pt>
          <cx:pt idx="39483">6</cx:pt>
          <cx:pt idx="39484">6</cx:pt>
          <cx:pt idx="39485">6</cx:pt>
          <cx:pt idx="39486">6</cx:pt>
          <cx:pt idx="39487">6</cx:pt>
          <cx:pt idx="39488">6</cx:pt>
          <cx:pt idx="39489">6</cx:pt>
          <cx:pt idx="39490">6</cx:pt>
          <cx:pt idx="39491">6</cx:pt>
          <cx:pt idx="39492">6</cx:pt>
          <cx:pt idx="39493">6</cx:pt>
          <cx:pt idx="39494">6</cx:pt>
          <cx:pt idx="39495">6</cx:pt>
          <cx:pt idx="39496">6</cx:pt>
          <cx:pt idx="39497">6</cx:pt>
          <cx:pt idx="39498">6</cx:pt>
          <cx:pt idx="39499">6</cx:pt>
          <cx:pt idx="39500">6</cx:pt>
          <cx:pt idx="39501">6</cx:pt>
          <cx:pt idx="39502">6</cx:pt>
          <cx:pt idx="39503">6</cx:pt>
          <cx:pt idx="39504">6</cx:pt>
          <cx:pt idx="39505">6</cx:pt>
          <cx:pt idx="39506">6</cx:pt>
          <cx:pt idx="39507">6</cx:pt>
          <cx:pt idx="39508">6</cx:pt>
          <cx:pt idx="39509">6</cx:pt>
          <cx:pt idx="39510">6</cx:pt>
          <cx:pt idx="39511">6</cx:pt>
          <cx:pt idx="39512">6</cx:pt>
          <cx:pt idx="39513">6</cx:pt>
          <cx:pt idx="39514">6</cx:pt>
          <cx:pt idx="39515">6</cx:pt>
          <cx:pt idx="39516">6</cx:pt>
          <cx:pt idx="39517">6</cx:pt>
          <cx:pt idx="39518">6</cx:pt>
          <cx:pt idx="39519">6</cx:pt>
          <cx:pt idx="39520">6</cx:pt>
          <cx:pt idx="39521">6</cx:pt>
          <cx:pt idx="39522">6</cx:pt>
          <cx:pt idx="39523">6</cx:pt>
          <cx:pt idx="39524">6</cx:pt>
          <cx:pt idx="39525">6</cx:pt>
          <cx:pt idx="39526">6</cx:pt>
          <cx:pt idx="39527">6</cx:pt>
          <cx:pt idx="39528">6</cx:pt>
          <cx:pt idx="39529">6</cx:pt>
          <cx:pt idx="39530">6</cx:pt>
          <cx:pt idx="39531">6</cx:pt>
          <cx:pt idx="39532">6</cx:pt>
          <cx:pt idx="39533">6</cx:pt>
          <cx:pt idx="39534">6</cx:pt>
          <cx:pt idx="39535">6</cx:pt>
          <cx:pt idx="39536">6</cx:pt>
          <cx:pt idx="39537">6</cx:pt>
          <cx:pt idx="39538">6</cx:pt>
          <cx:pt idx="39539">6</cx:pt>
          <cx:pt idx="39540">6</cx:pt>
          <cx:pt idx="39541">6</cx:pt>
          <cx:pt idx="39542">6</cx:pt>
          <cx:pt idx="39543">6</cx:pt>
          <cx:pt idx="39544">6</cx:pt>
          <cx:pt idx="39545">6</cx:pt>
          <cx:pt idx="39546">6</cx:pt>
          <cx:pt idx="39547">6</cx:pt>
          <cx:pt idx="39548">6</cx:pt>
          <cx:pt idx="39549">6</cx:pt>
          <cx:pt idx="39550">6</cx:pt>
          <cx:pt idx="39551">6</cx:pt>
          <cx:pt idx="39552">6</cx:pt>
          <cx:pt idx="39553">6</cx:pt>
          <cx:pt idx="39554">6</cx:pt>
          <cx:pt idx="39555">6</cx:pt>
          <cx:pt idx="39556">6</cx:pt>
          <cx:pt idx="39557">6</cx:pt>
          <cx:pt idx="39558">6</cx:pt>
          <cx:pt idx="39559">6</cx:pt>
          <cx:pt idx="39560">6</cx:pt>
          <cx:pt idx="39561">6</cx:pt>
          <cx:pt idx="39562">6</cx:pt>
          <cx:pt idx="39563">6</cx:pt>
          <cx:pt idx="39564">6</cx:pt>
          <cx:pt idx="39565">6</cx:pt>
          <cx:pt idx="39566">6</cx:pt>
          <cx:pt idx="39567">6</cx:pt>
          <cx:pt idx="39568">6</cx:pt>
          <cx:pt idx="39569">6</cx:pt>
          <cx:pt idx="39570">6</cx:pt>
          <cx:pt idx="39571">6</cx:pt>
          <cx:pt idx="39572">6</cx:pt>
          <cx:pt idx="39573">6</cx:pt>
          <cx:pt idx="39574">6</cx:pt>
          <cx:pt idx="39575">6</cx:pt>
          <cx:pt idx="39576">6</cx:pt>
          <cx:pt idx="39577">6</cx:pt>
          <cx:pt idx="39578">6</cx:pt>
          <cx:pt idx="39579">6</cx:pt>
          <cx:pt idx="39580">6</cx:pt>
          <cx:pt idx="39581">6</cx:pt>
          <cx:pt idx="39582">6</cx:pt>
          <cx:pt idx="39583">6</cx:pt>
          <cx:pt idx="39584">6</cx:pt>
          <cx:pt idx="39585">6</cx:pt>
          <cx:pt idx="39586">6</cx:pt>
          <cx:pt idx="39587">6</cx:pt>
          <cx:pt idx="39588">6</cx:pt>
          <cx:pt idx="39589">6</cx:pt>
          <cx:pt idx="39590">6</cx:pt>
          <cx:pt idx="39591">6</cx:pt>
          <cx:pt idx="39592">6</cx:pt>
          <cx:pt idx="39593">6</cx:pt>
          <cx:pt idx="39594">6</cx:pt>
          <cx:pt idx="39595">6</cx:pt>
          <cx:pt idx="39596">6</cx:pt>
          <cx:pt idx="39597">6</cx:pt>
          <cx:pt idx="39598">6</cx:pt>
          <cx:pt idx="39599">6</cx:pt>
          <cx:pt idx="39600">6</cx:pt>
          <cx:pt idx="39601">6</cx:pt>
          <cx:pt idx="39602">6</cx:pt>
          <cx:pt idx="39603">6</cx:pt>
          <cx:pt idx="39604">6</cx:pt>
          <cx:pt idx="39605">6</cx:pt>
          <cx:pt idx="39606">6</cx:pt>
          <cx:pt idx="39607">6</cx:pt>
          <cx:pt idx="39608">6</cx:pt>
          <cx:pt idx="39609">6</cx:pt>
          <cx:pt idx="39610">6</cx:pt>
          <cx:pt idx="39611">6</cx:pt>
          <cx:pt idx="39612">6</cx:pt>
          <cx:pt idx="39613">6</cx:pt>
          <cx:pt idx="39614">6</cx:pt>
          <cx:pt idx="39615">6</cx:pt>
          <cx:pt idx="39616">6</cx:pt>
          <cx:pt idx="39617">6</cx:pt>
          <cx:pt idx="39618">6</cx:pt>
          <cx:pt idx="39619">6</cx:pt>
          <cx:pt idx="39620">6</cx:pt>
          <cx:pt idx="39621">6</cx:pt>
          <cx:pt idx="39622">6</cx:pt>
          <cx:pt idx="39623">6</cx:pt>
          <cx:pt idx="39624">6</cx:pt>
          <cx:pt idx="39625">6</cx:pt>
          <cx:pt idx="39626">6</cx:pt>
          <cx:pt idx="39627">6</cx:pt>
          <cx:pt idx="39628">6</cx:pt>
          <cx:pt idx="39629">6</cx:pt>
          <cx:pt idx="39630">6</cx:pt>
          <cx:pt idx="39631">6</cx:pt>
          <cx:pt idx="39632">6</cx:pt>
          <cx:pt idx="39633">6</cx:pt>
          <cx:pt idx="39634">6</cx:pt>
          <cx:pt idx="39635">6</cx:pt>
          <cx:pt idx="39636">6</cx:pt>
          <cx:pt idx="39637">6</cx:pt>
          <cx:pt idx="39638">6</cx:pt>
          <cx:pt idx="39639">6</cx:pt>
          <cx:pt idx="39640">6</cx:pt>
          <cx:pt idx="39641">6</cx:pt>
          <cx:pt idx="39642">6</cx:pt>
          <cx:pt idx="39643">6</cx:pt>
          <cx:pt idx="39644">6</cx:pt>
          <cx:pt idx="39645">6</cx:pt>
          <cx:pt idx="39646">6</cx:pt>
          <cx:pt idx="39647">6</cx:pt>
          <cx:pt idx="39648">6</cx:pt>
          <cx:pt idx="39649">6</cx:pt>
          <cx:pt idx="39650">6</cx:pt>
          <cx:pt idx="39651">6</cx:pt>
          <cx:pt idx="39652">6</cx:pt>
          <cx:pt idx="39653">6</cx:pt>
          <cx:pt idx="39654">6</cx:pt>
          <cx:pt idx="39655">6</cx:pt>
          <cx:pt idx="39656">6</cx:pt>
          <cx:pt idx="39657">6</cx:pt>
          <cx:pt idx="39658">6</cx:pt>
          <cx:pt idx="39659">6</cx:pt>
          <cx:pt idx="39660">6</cx:pt>
          <cx:pt idx="39661">6</cx:pt>
          <cx:pt idx="39662">6</cx:pt>
          <cx:pt idx="39663">6</cx:pt>
          <cx:pt idx="39664">6</cx:pt>
          <cx:pt idx="39665">6</cx:pt>
          <cx:pt idx="39666">6</cx:pt>
          <cx:pt idx="39667">6</cx:pt>
          <cx:pt idx="39668">6</cx:pt>
          <cx:pt idx="39669">6</cx:pt>
          <cx:pt idx="39670">6</cx:pt>
          <cx:pt idx="39671">6</cx:pt>
          <cx:pt idx="39672">6</cx:pt>
          <cx:pt idx="39673">6</cx:pt>
          <cx:pt idx="39674">6</cx:pt>
          <cx:pt idx="39675">6</cx:pt>
          <cx:pt idx="39676">6</cx:pt>
          <cx:pt idx="39677">6</cx:pt>
          <cx:pt idx="39678">6</cx:pt>
          <cx:pt idx="39679">6</cx:pt>
          <cx:pt idx="39680">6</cx:pt>
          <cx:pt idx="39681">6</cx:pt>
          <cx:pt idx="39682">6</cx:pt>
          <cx:pt idx="39683">6</cx:pt>
          <cx:pt idx="39684">6</cx:pt>
          <cx:pt idx="39685">6</cx:pt>
          <cx:pt idx="39686">6</cx:pt>
          <cx:pt idx="39687">6</cx:pt>
          <cx:pt idx="39688">6</cx:pt>
          <cx:pt idx="39689">6</cx:pt>
          <cx:pt idx="39690">6</cx:pt>
          <cx:pt idx="39691">6</cx:pt>
          <cx:pt idx="39692">6</cx:pt>
          <cx:pt idx="39693">6</cx:pt>
          <cx:pt idx="39694">6</cx:pt>
          <cx:pt idx="39695">6</cx:pt>
          <cx:pt idx="39696">6</cx:pt>
          <cx:pt idx="39697">6</cx:pt>
          <cx:pt idx="39698">6</cx:pt>
          <cx:pt idx="39699">6</cx:pt>
          <cx:pt idx="39700">6</cx:pt>
          <cx:pt idx="39701">6</cx:pt>
          <cx:pt idx="39702">6</cx:pt>
          <cx:pt idx="39703">6</cx:pt>
          <cx:pt idx="39704">6</cx:pt>
          <cx:pt idx="39705">6</cx:pt>
          <cx:pt idx="39706">6</cx:pt>
          <cx:pt idx="39707">6</cx:pt>
          <cx:pt idx="39708">6</cx:pt>
          <cx:pt idx="39709">6</cx:pt>
          <cx:pt idx="39710">6</cx:pt>
          <cx:pt idx="39711">6</cx:pt>
          <cx:pt idx="39712">6</cx:pt>
          <cx:pt idx="39713">6</cx:pt>
          <cx:pt idx="39714">6</cx:pt>
          <cx:pt idx="39715">6</cx:pt>
          <cx:pt idx="39716">6</cx:pt>
          <cx:pt idx="39717">6</cx:pt>
          <cx:pt idx="39718">6</cx:pt>
          <cx:pt idx="39719">6</cx:pt>
          <cx:pt idx="39720">6</cx:pt>
          <cx:pt idx="39721">6</cx:pt>
          <cx:pt idx="39722">6</cx:pt>
          <cx:pt idx="39723">6</cx:pt>
          <cx:pt idx="39724">6</cx:pt>
          <cx:pt idx="39725">6</cx:pt>
          <cx:pt idx="39726">6</cx:pt>
          <cx:pt idx="39727">6</cx:pt>
          <cx:pt idx="39728">6</cx:pt>
          <cx:pt idx="39729">6</cx:pt>
          <cx:pt idx="39730">6</cx:pt>
          <cx:pt idx="39731">6</cx:pt>
          <cx:pt idx="39732">6</cx:pt>
          <cx:pt idx="39733">6</cx:pt>
          <cx:pt idx="39734">6</cx:pt>
          <cx:pt idx="39735">6</cx:pt>
          <cx:pt idx="39736">6</cx:pt>
          <cx:pt idx="39737">6</cx:pt>
          <cx:pt idx="39738">6</cx:pt>
          <cx:pt idx="39739">6</cx:pt>
          <cx:pt idx="39740">6</cx:pt>
          <cx:pt idx="39741">6</cx:pt>
          <cx:pt idx="39742">6</cx:pt>
          <cx:pt idx="39743">6</cx:pt>
          <cx:pt idx="39744">6</cx:pt>
          <cx:pt idx="39745">6</cx:pt>
          <cx:pt idx="39746">6</cx:pt>
          <cx:pt idx="39747">6</cx:pt>
          <cx:pt idx="39748">6</cx:pt>
          <cx:pt idx="39749">6</cx:pt>
          <cx:pt idx="39750">6</cx:pt>
          <cx:pt idx="39751">6</cx:pt>
          <cx:pt idx="39752">6</cx:pt>
          <cx:pt idx="39753">6</cx:pt>
          <cx:pt idx="39754">6</cx:pt>
          <cx:pt idx="39755">6</cx:pt>
          <cx:pt idx="39756">6</cx:pt>
          <cx:pt idx="39757">6</cx:pt>
          <cx:pt idx="39758">6</cx:pt>
          <cx:pt idx="39759">6</cx:pt>
          <cx:pt idx="39760">6</cx:pt>
          <cx:pt idx="39761">6</cx:pt>
          <cx:pt idx="39762">6</cx:pt>
          <cx:pt idx="39763">6</cx:pt>
          <cx:pt idx="39764">6</cx:pt>
          <cx:pt idx="39765">6</cx:pt>
          <cx:pt idx="39766">6</cx:pt>
          <cx:pt idx="39767">6</cx:pt>
          <cx:pt idx="39768">6</cx:pt>
          <cx:pt idx="39769">6</cx:pt>
          <cx:pt idx="39770">6</cx:pt>
          <cx:pt idx="39771">6</cx:pt>
          <cx:pt idx="39772">6</cx:pt>
          <cx:pt idx="39773">6</cx:pt>
          <cx:pt idx="39774">6</cx:pt>
          <cx:pt idx="39775">6</cx:pt>
          <cx:pt idx="39776">6</cx:pt>
          <cx:pt idx="39777">6</cx:pt>
          <cx:pt idx="39778">6</cx:pt>
          <cx:pt idx="39779">6</cx:pt>
          <cx:pt idx="39780">6</cx:pt>
          <cx:pt idx="39781">6</cx:pt>
          <cx:pt idx="39782">6</cx:pt>
          <cx:pt idx="39783">6</cx:pt>
          <cx:pt idx="39784">6</cx:pt>
          <cx:pt idx="39785">6</cx:pt>
          <cx:pt idx="39786">6</cx:pt>
          <cx:pt idx="39787">6</cx:pt>
          <cx:pt idx="39788">6</cx:pt>
          <cx:pt idx="39789">6</cx:pt>
          <cx:pt idx="39790">6</cx:pt>
          <cx:pt idx="39791">6</cx:pt>
          <cx:pt idx="39792">6</cx:pt>
          <cx:pt idx="39793">6</cx:pt>
          <cx:pt idx="39794">6</cx:pt>
          <cx:pt idx="39795">6</cx:pt>
          <cx:pt idx="39796">6</cx:pt>
          <cx:pt idx="39797">6</cx:pt>
          <cx:pt idx="39798">6</cx:pt>
          <cx:pt idx="39799">6</cx:pt>
          <cx:pt idx="39800">6</cx:pt>
          <cx:pt idx="39801">6</cx:pt>
          <cx:pt idx="39802">6</cx:pt>
          <cx:pt idx="39803">6</cx:pt>
          <cx:pt idx="39804">6</cx:pt>
          <cx:pt idx="39805">6</cx:pt>
          <cx:pt idx="39806">6</cx:pt>
          <cx:pt idx="39807">6</cx:pt>
          <cx:pt idx="39808">6</cx:pt>
          <cx:pt idx="39809">6</cx:pt>
          <cx:pt idx="39810">6</cx:pt>
          <cx:pt idx="39811">6</cx:pt>
          <cx:pt idx="39812">6</cx:pt>
          <cx:pt idx="39813">6</cx:pt>
          <cx:pt idx="39814">6</cx:pt>
          <cx:pt idx="39815">6</cx:pt>
          <cx:pt idx="39816">6</cx:pt>
          <cx:pt idx="39817">6</cx:pt>
          <cx:pt idx="39818">6</cx:pt>
          <cx:pt idx="39819">6</cx:pt>
          <cx:pt idx="39820">6</cx:pt>
          <cx:pt idx="39821">6</cx:pt>
          <cx:pt idx="39822">6</cx:pt>
          <cx:pt idx="39823">6</cx:pt>
          <cx:pt idx="39824">6</cx:pt>
          <cx:pt idx="39825">6</cx:pt>
          <cx:pt idx="39826">6</cx:pt>
          <cx:pt idx="39827">6</cx:pt>
          <cx:pt idx="39828">6</cx:pt>
          <cx:pt idx="39829">6</cx:pt>
          <cx:pt idx="39830">6</cx:pt>
          <cx:pt idx="39831">6</cx:pt>
          <cx:pt idx="39832">6</cx:pt>
          <cx:pt idx="39833">6</cx:pt>
          <cx:pt idx="39834">6</cx:pt>
          <cx:pt idx="39835">6</cx:pt>
          <cx:pt idx="39836">6</cx:pt>
          <cx:pt idx="39837">6</cx:pt>
          <cx:pt idx="39838">6</cx:pt>
          <cx:pt idx="39839">6</cx:pt>
          <cx:pt idx="39840">6</cx:pt>
          <cx:pt idx="39841">6</cx:pt>
          <cx:pt idx="39842">6</cx:pt>
          <cx:pt idx="39843">6</cx:pt>
          <cx:pt idx="39844">6</cx:pt>
          <cx:pt idx="39845">6</cx:pt>
          <cx:pt idx="39846">6</cx:pt>
          <cx:pt idx="39847">6</cx:pt>
          <cx:pt idx="39848">6</cx:pt>
          <cx:pt idx="39849">6</cx:pt>
          <cx:pt idx="39850">6</cx:pt>
          <cx:pt idx="39851">6</cx:pt>
          <cx:pt idx="39852">6</cx:pt>
          <cx:pt idx="39853">6</cx:pt>
          <cx:pt idx="39854">6</cx:pt>
          <cx:pt idx="39855">6</cx:pt>
          <cx:pt idx="39856">6</cx:pt>
          <cx:pt idx="39857">6</cx:pt>
          <cx:pt idx="39858">6</cx:pt>
          <cx:pt idx="39859">6</cx:pt>
          <cx:pt idx="39860">6</cx:pt>
          <cx:pt idx="39861">6</cx:pt>
          <cx:pt idx="39862">6</cx:pt>
          <cx:pt idx="39863">6</cx:pt>
          <cx:pt idx="39864">6</cx:pt>
          <cx:pt idx="39865">6</cx:pt>
          <cx:pt idx="39866">6</cx:pt>
          <cx:pt idx="39867">6</cx:pt>
          <cx:pt idx="39868">6</cx:pt>
          <cx:pt idx="39869">6</cx:pt>
          <cx:pt idx="39870">6</cx:pt>
          <cx:pt idx="39871">6</cx:pt>
          <cx:pt idx="39872">6</cx:pt>
          <cx:pt idx="39873">6</cx:pt>
          <cx:pt idx="39874">6</cx:pt>
          <cx:pt idx="39875">6</cx:pt>
          <cx:pt idx="39876">6</cx:pt>
          <cx:pt idx="39877">6</cx:pt>
          <cx:pt idx="39878">6</cx:pt>
          <cx:pt idx="39879">6</cx:pt>
          <cx:pt idx="39880">6</cx:pt>
          <cx:pt idx="39881">6</cx:pt>
          <cx:pt idx="39882">6</cx:pt>
          <cx:pt idx="39883">6</cx:pt>
          <cx:pt idx="39884">6</cx:pt>
          <cx:pt idx="39885">6</cx:pt>
          <cx:pt idx="39886">6</cx:pt>
          <cx:pt idx="39887">6</cx:pt>
          <cx:pt idx="39888">6</cx:pt>
          <cx:pt idx="39889">6</cx:pt>
          <cx:pt idx="39890">6</cx:pt>
          <cx:pt idx="39891">6</cx:pt>
          <cx:pt idx="39892">6</cx:pt>
          <cx:pt idx="39893">6</cx:pt>
          <cx:pt idx="39894">6</cx:pt>
          <cx:pt idx="39895">6</cx:pt>
          <cx:pt idx="39896">6</cx:pt>
          <cx:pt idx="39897">6</cx:pt>
          <cx:pt idx="39898">6</cx:pt>
          <cx:pt idx="39899">6</cx:pt>
          <cx:pt idx="39900">6</cx:pt>
          <cx:pt idx="39901">6</cx:pt>
          <cx:pt idx="39902">6</cx:pt>
          <cx:pt idx="39903">6</cx:pt>
          <cx:pt idx="39904">6</cx:pt>
          <cx:pt idx="39905">6</cx:pt>
          <cx:pt idx="39906">6</cx:pt>
          <cx:pt idx="39907">6</cx:pt>
          <cx:pt idx="39908">6</cx:pt>
          <cx:pt idx="39909">6</cx:pt>
          <cx:pt idx="39910">6</cx:pt>
          <cx:pt idx="39911">6</cx:pt>
          <cx:pt idx="39912">6</cx:pt>
          <cx:pt idx="39913">6</cx:pt>
          <cx:pt idx="39914">6</cx:pt>
          <cx:pt idx="39915">6</cx:pt>
          <cx:pt idx="39916">6</cx:pt>
          <cx:pt idx="39917">6</cx:pt>
          <cx:pt idx="39918">6</cx:pt>
          <cx:pt idx="39919">6</cx:pt>
          <cx:pt idx="39920">6</cx:pt>
          <cx:pt idx="39921">6</cx:pt>
          <cx:pt idx="39922">6</cx:pt>
          <cx:pt idx="39923">6</cx:pt>
          <cx:pt idx="39924">6</cx:pt>
          <cx:pt idx="39925">6</cx:pt>
          <cx:pt idx="39926">6</cx:pt>
          <cx:pt idx="39927">6</cx:pt>
          <cx:pt idx="39928">6</cx:pt>
          <cx:pt idx="39929">6</cx:pt>
          <cx:pt idx="39930">6</cx:pt>
          <cx:pt idx="39931">6</cx:pt>
          <cx:pt idx="39932">6</cx:pt>
          <cx:pt idx="39933">6</cx:pt>
          <cx:pt idx="39934">6</cx:pt>
          <cx:pt idx="39935">6</cx:pt>
          <cx:pt idx="39936">6</cx:pt>
          <cx:pt idx="39937">6</cx:pt>
          <cx:pt idx="39938">6</cx:pt>
          <cx:pt idx="39939">6</cx:pt>
          <cx:pt idx="39940">6</cx:pt>
          <cx:pt idx="39941">6</cx:pt>
          <cx:pt idx="39942">6</cx:pt>
          <cx:pt idx="39943">6</cx:pt>
          <cx:pt idx="39944">6</cx:pt>
          <cx:pt idx="39945">6</cx:pt>
          <cx:pt idx="39946">6</cx:pt>
          <cx:pt idx="39947">6</cx:pt>
          <cx:pt idx="39948">6</cx:pt>
          <cx:pt idx="39949">6</cx:pt>
          <cx:pt idx="39950">6</cx:pt>
          <cx:pt idx="39951">6</cx:pt>
          <cx:pt idx="39952">6</cx:pt>
          <cx:pt idx="39953">6</cx:pt>
          <cx:pt idx="39954">6</cx:pt>
          <cx:pt idx="39955">6</cx:pt>
          <cx:pt idx="39956">6</cx:pt>
          <cx:pt idx="39957">6</cx:pt>
          <cx:pt idx="39958">6</cx:pt>
          <cx:pt idx="39959">6</cx:pt>
          <cx:pt idx="39960">6</cx:pt>
          <cx:pt idx="39961">6</cx:pt>
          <cx:pt idx="39962">6</cx:pt>
          <cx:pt idx="39963">6</cx:pt>
          <cx:pt idx="39964">6</cx:pt>
          <cx:pt idx="39965">6</cx:pt>
          <cx:pt idx="39966">6</cx:pt>
          <cx:pt idx="39967">6</cx:pt>
          <cx:pt idx="39968">6</cx:pt>
          <cx:pt idx="39969">6</cx:pt>
          <cx:pt idx="39970">6</cx:pt>
          <cx:pt idx="39971">6</cx:pt>
          <cx:pt idx="39972">6</cx:pt>
          <cx:pt idx="39973">6</cx:pt>
          <cx:pt idx="39974">6</cx:pt>
          <cx:pt idx="39975">6</cx:pt>
          <cx:pt idx="39976">6</cx:pt>
          <cx:pt idx="39977">6</cx:pt>
          <cx:pt idx="39978">6</cx:pt>
          <cx:pt idx="39979">6</cx:pt>
          <cx:pt idx="39980">6</cx:pt>
          <cx:pt idx="39981">6</cx:pt>
          <cx:pt idx="39982">6</cx:pt>
          <cx:pt idx="39983">6</cx:pt>
          <cx:pt idx="39984">6</cx:pt>
          <cx:pt idx="39985">6</cx:pt>
          <cx:pt idx="39986">6</cx:pt>
          <cx:pt idx="39987">6</cx:pt>
          <cx:pt idx="39988">6</cx:pt>
          <cx:pt idx="39989">6</cx:pt>
          <cx:pt idx="39990">6</cx:pt>
          <cx:pt idx="39991">6</cx:pt>
          <cx:pt idx="39992">6</cx:pt>
          <cx:pt idx="39993">6</cx:pt>
          <cx:pt idx="39994">6</cx:pt>
          <cx:pt idx="39995">6</cx:pt>
          <cx:pt idx="39996">6</cx:pt>
          <cx:pt idx="39997">6</cx:pt>
          <cx:pt idx="39998">6</cx:pt>
          <cx:pt idx="39999">6</cx:pt>
          <cx:pt idx="40000">6</cx:pt>
          <cx:pt idx="40001">6</cx:pt>
          <cx:pt idx="40002">6</cx:pt>
          <cx:pt idx="40003">6</cx:pt>
          <cx:pt idx="40004">6</cx:pt>
          <cx:pt idx="40005">6</cx:pt>
          <cx:pt idx="40006">6</cx:pt>
          <cx:pt idx="40007">6</cx:pt>
          <cx:pt idx="40008">6</cx:pt>
          <cx:pt idx="40009">6</cx:pt>
          <cx:pt idx="40010">6</cx:pt>
          <cx:pt idx="40011">6</cx:pt>
          <cx:pt idx="40012">6</cx:pt>
          <cx:pt idx="40013">6</cx:pt>
          <cx:pt idx="40014">6</cx:pt>
          <cx:pt idx="40015">6</cx:pt>
          <cx:pt idx="40016">6</cx:pt>
          <cx:pt idx="40017">6</cx:pt>
          <cx:pt idx="40018">6</cx:pt>
          <cx:pt idx="40019">6</cx:pt>
          <cx:pt idx="40020">6</cx:pt>
          <cx:pt idx="40021">6</cx:pt>
          <cx:pt idx="40022">6</cx:pt>
          <cx:pt idx="40023">6</cx:pt>
          <cx:pt idx="40024">6</cx:pt>
          <cx:pt idx="40025">6</cx:pt>
          <cx:pt idx="40026">6</cx:pt>
          <cx:pt idx="40027">6</cx:pt>
          <cx:pt idx="40028">6</cx:pt>
          <cx:pt idx="40029">6</cx:pt>
          <cx:pt idx="40030">6</cx:pt>
          <cx:pt idx="40031">6</cx:pt>
          <cx:pt idx="40032">6</cx:pt>
          <cx:pt idx="40033">6</cx:pt>
          <cx:pt idx="40034">6</cx:pt>
          <cx:pt idx="40035">6</cx:pt>
          <cx:pt idx="40036">6</cx:pt>
          <cx:pt idx="40037">6</cx:pt>
          <cx:pt idx="40038">6</cx:pt>
          <cx:pt idx="40039">6</cx:pt>
          <cx:pt idx="40040">6</cx:pt>
          <cx:pt idx="40041">6</cx:pt>
          <cx:pt idx="40042">6</cx:pt>
          <cx:pt idx="40043">6</cx:pt>
          <cx:pt idx="40044">6</cx:pt>
          <cx:pt idx="40045">6</cx:pt>
          <cx:pt idx="40046">6</cx:pt>
          <cx:pt idx="40047">6</cx:pt>
          <cx:pt idx="40048">6</cx:pt>
          <cx:pt idx="40049">6</cx:pt>
          <cx:pt idx="40050">6</cx:pt>
          <cx:pt idx="40051">6</cx:pt>
          <cx:pt idx="40052">6</cx:pt>
          <cx:pt idx="40053">6</cx:pt>
          <cx:pt idx="40054">6</cx:pt>
          <cx:pt idx="40055">6</cx:pt>
          <cx:pt idx="40056">6</cx:pt>
          <cx:pt idx="40057">6</cx:pt>
          <cx:pt idx="40058">6</cx:pt>
          <cx:pt idx="40059">6</cx:pt>
          <cx:pt idx="40060">6</cx:pt>
          <cx:pt idx="40061">6</cx:pt>
          <cx:pt idx="40062">6</cx:pt>
          <cx:pt idx="40063">6</cx:pt>
          <cx:pt idx="40064">6</cx:pt>
          <cx:pt idx="40065">6</cx:pt>
          <cx:pt idx="40066">6</cx:pt>
          <cx:pt idx="40067">6</cx:pt>
          <cx:pt idx="40068">6</cx:pt>
          <cx:pt idx="40069">6</cx:pt>
          <cx:pt idx="40070">6</cx:pt>
          <cx:pt idx="40071">6</cx:pt>
          <cx:pt idx="40072">6</cx:pt>
          <cx:pt idx="40073">6</cx:pt>
          <cx:pt idx="40074">6</cx:pt>
          <cx:pt idx="40075">6</cx:pt>
          <cx:pt idx="40076">6</cx:pt>
          <cx:pt idx="40077">6</cx:pt>
          <cx:pt idx="40078">6</cx:pt>
          <cx:pt idx="40079">6</cx:pt>
          <cx:pt idx="40080">6</cx:pt>
          <cx:pt idx="40081">6</cx:pt>
          <cx:pt idx="40082">6</cx:pt>
          <cx:pt idx="40083">6</cx:pt>
          <cx:pt idx="40084">6</cx:pt>
          <cx:pt idx="40085">6</cx:pt>
          <cx:pt idx="40086">6</cx:pt>
          <cx:pt idx="40087">6</cx:pt>
          <cx:pt idx="40088">6</cx:pt>
          <cx:pt idx="40089">6</cx:pt>
          <cx:pt idx="40090">6</cx:pt>
          <cx:pt idx="40091">6</cx:pt>
          <cx:pt idx="40092">6</cx:pt>
          <cx:pt idx="40093">6</cx:pt>
          <cx:pt idx="40094">6</cx:pt>
          <cx:pt idx="40095">6</cx:pt>
          <cx:pt idx="40096">6</cx:pt>
          <cx:pt idx="40097">6</cx:pt>
          <cx:pt idx="40098">6</cx:pt>
          <cx:pt idx="40099">6</cx:pt>
          <cx:pt idx="40100">6</cx:pt>
          <cx:pt idx="40101">6</cx:pt>
          <cx:pt idx="40102">6</cx:pt>
          <cx:pt idx="40103">6</cx:pt>
          <cx:pt idx="40104">6</cx:pt>
          <cx:pt idx="40105">6</cx:pt>
          <cx:pt idx="40106">6</cx:pt>
          <cx:pt idx="40107">6</cx:pt>
          <cx:pt idx="40108">6</cx:pt>
          <cx:pt idx="40109">6</cx:pt>
          <cx:pt idx="40110">6</cx:pt>
          <cx:pt idx="40111">6</cx:pt>
          <cx:pt idx="40112">6</cx:pt>
          <cx:pt idx="40113">6</cx:pt>
          <cx:pt idx="40114">6</cx:pt>
          <cx:pt idx="40115">6</cx:pt>
          <cx:pt idx="40116">6</cx:pt>
          <cx:pt idx="40117">6</cx:pt>
          <cx:pt idx="40118">6</cx:pt>
          <cx:pt idx="40119">6</cx:pt>
          <cx:pt idx="40120">6</cx:pt>
          <cx:pt idx="40121">6</cx:pt>
          <cx:pt idx="40122">6</cx:pt>
          <cx:pt idx="40123">6</cx:pt>
          <cx:pt idx="40124">6</cx:pt>
          <cx:pt idx="40125">6</cx:pt>
          <cx:pt idx="40126">6</cx:pt>
          <cx:pt idx="40127">6</cx:pt>
          <cx:pt idx="40128">6</cx:pt>
          <cx:pt idx="40129">6</cx:pt>
          <cx:pt idx="40130">6</cx:pt>
          <cx:pt idx="40131">6</cx:pt>
          <cx:pt idx="40132">6</cx:pt>
          <cx:pt idx="40133">6</cx:pt>
          <cx:pt idx="40134">6</cx:pt>
          <cx:pt idx="40135">6</cx:pt>
          <cx:pt idx="40136">6</cx:pt>
          <cx:pt idx="40137">6</cx:pt>
          <cx:pt idx="40138">6</cx:pt>
          <cx:pt idx="40139">6</cx:pt>
          <cx:pt idx="40140">6</cx:pt>
          <cx:pt idx="40141">6</cx:pt>
          <cx:pt idx="40142">6</cx:pt>
          <cx:pt idx="40143">6</cx:pt>
          <cx:pt idx="40144">6</cx:pt>
          <cx:pt idx="40145">6</cx:pt>
          <cx:pt idx="40146">6</cx:pt>
          <cx:pt idx="40147">6</cx:pt>
          <cx:pt idx="40148">6</cx:pt>
          <cx:pt idx="40149">6</cx:pt>
          <cx:pt idx="40150">6</cx:pt>
          <cx:pt idx="40151">6</cx:pt>
          <cx:pt idx="40152">6</cx:pt>
          <cx:pt idx="40153">6</cx:pt>
          <cx:pt idx="40154">6</cx:pt>
          <cx:pt idx="40155">6</cx:pt>
          <cx:pt idx="40156">6</cx:pt>
          <cx:pt idx="40157">6</cx:pt>
          <cx:pt idx="40158">6</cx:pt>
          <cx:pt idx="40159">6</cx:pt>
          <cx:pt idx="40160">6</cx:pt>
          <cx:pt idx="40161">6</cx:pt>
          <cx:pt idx="40162">6</cx:pt>
          <cx:pt idx="40163">6</cx:pt>
          <cx:pt idx="40164">6</cx:pt>
          <cx:pt idx="40165">6</cx:pt>
          <cx:pt idx="40166">6</cx:pt>
          <cx:pt idx="40167">6</cx:pt>
          <cx:pt idx="40168">6</cx:pt>
          <cx:pt idx="40169">6</cx:pt>
          <cx:pt idx="40170">6</cx:pt>
          <cx:pt idx="40171">6</cx:pt>
          <cx:pt idx="40172">6</cx:pt>
          <cx:pt idx="40173">6</cx:pt>
          <cx:pt idx="40174">6</cx:pt>
          <cx:pt idx="40175">6</cx:pt>
          <cx:pt idx="40176">6</cx:pt>
          <cx:pt idx="40177">6</cx:pt>
          <cx:pt idx="40178">6</cx:pt>
          <cx:pt idx="40179">6</cx:pt>
          <cx:pt idx="40180">6</cx:pt>
          <cx:pt idx="40181">6</cx:pt>
          <cx:pt idx="40182">6</cx:pt>
          <cx:pt idx="40183">6</cx:pt>
          <cx:pt idx="40184">6</cx:pt>
          <cx:pt idx="40185">6</cx:pt>
          <cx:pt idx="40186">6</cx:pt>
          <cx:pt idx="40187">6</cx:pt>
          <cx:pt idx="40188">6</cx:pt>
          <cx:pt idx="40189">6</cx:pt>
          <cx:pt idx="40190">6</cx:pt>
          <cx:pt idx="40191">6</cx:pt>
          <cx:pt idx="40192">6</cx:pt>
          <cx:pt idx="40193">6</cx:pt>
          <cx:pt idx="40194">6</cx:pt>
          <cx:pt idx="40195">6</cx:pt>
          <cx:pt idx="40196">6</cx:pt>
          <cx:pt idx="40197">6</cx:pt>
          <cx:pt idx="40198">6</cx:pt>
          <cx:pt idx="40199">6</cx:pt>
          <cx:pt idx="40200">6</cx:pt>
          <cx:pt idx="40201">6</cx:pt>
          <cx:pt idx="40202">6</cx:pt>
          <cx:pt idx="40203">6</cx:pt>
          <cx:pt idx="40204">6</cx:pt>
          <cx:pt idx="40205">6</cx:pt>
          <cx:pt idx="40206">6</cx:pt>
          <cx:pt idx="40207">6</cx:pt>
          <cx:pt idx="40208">6</cx:pt>
          <cx:pt idx="40209">6</cx:pt>
          <cx:pt idx="40210">6</cx:pt>
          <cx:pt idx="40211">6</cx:pt>
          <cx:pt idx="40212">6</cx:pt>
          <cx:pt idx="40213">6</cx:pt>
          <cx:pt idx="40214">6</cx:pt>
          <cx:pt idx="40215">6</cx:pt>
          <cx:pt idx="40216">6</cx:pt>
          <cx:pt idx="40217">6</cx:pt>
          <cx:pt idx="40218">6</cx:pt>
          <cx:pt idx="40219">6</cx:pt>
          <cx:pt idx="40220">6</cx:pt>
          <cx:pt idx="40221">6</cx:pt>
          <cx:pt idx="40222">6</cx:pt>
          <cx:pt idx="40223">6</cx:pt>
          <cx:pt idx="40224">6</cx:pt>
          <cx:pt idx="40225">6</cx:pt>
          <cx:pt idx="40226">6</cx:pt>
          <cx:pt idx="40227">6</cx:pt>
          <cx:pt idx="40228">6</cx:pt>
          <cx:pt idx="40229">6</cx:pt>
          <cx:pt idx="40230">6</cx:pt>
          <cx:pt idx="40231">6</cx:pt>
          <cx:pt idx="40232">6</cx:pt>
          <cx:pt idx="40233">6</cx:pt>
          <cx:pt idx="40234">6</cx:pt>
          <cx:pt idx="40235">6</cx:pt>
          <cx:pt idx="40236">6</cx:pt>
          <cx:pt idx="40237">6</cx:pt>
          <cx:pt idx="40238">6</cx:pt>
          <cx:pt idx="40239">6</cx:pt>
          <cx:pt idx="40240">6</cx:pt>
          <cx:pt idx="40241">6</cx:pt>
          <cx:pt idx="40242">6</cx:pt>
          <cx:pt idx="40243">6</cx:pt>
          <cx:pt idx="40244">6</cx:pt>
          <cx:pt idx="40245">6</cx:pt>
          <cx:pt idx="40246">6</cx:pt>
          <cx:pt idx="40247">6</cx:pt>
          <cx:pt idx="40248">6</cx:pt>
          <cx:pt idx="40249">6</cx:pt>
          <cx:pt idx="40250">6</cx:pt>
          <cx:pt idx="40251">6</cx:pt>
          <cx:pt idx="40252">6</cx:pt>
          <cx:pt idx="40253">6</cx:pt>
          <cx:pt idx="40254">6</cx:pt>
          <cx:pt idx="40255">6</cx:pt>
          <cx:pt idx="40256">6</cx:pt>
          <cx:pt idx="40257">6</cx:pt>
          <cx:pt idx="40258">6</cx:pt>
          <cx:pt idx="40259">6</cx:pt>
          <cx:pt idx="40260">6</cx:pt>
          <cx:pt idx="40261">6</cx:pt>
          <cx:pt idx="40262">6</cx:pt>
          <cx:pt idx="40263">6</cx:pt>
          <cx:pt idx="40264">6</cx:pt>
          <cx:pt idx="40265">6</cx:pt>
          <cx:pt idx="40266">6</cx:pt>
          <cx:pt idx="40267">6</cx:pt>
          <cx:pt idx="40268">6</cx:pt>
          <cx:pt idx="40269">6</cx:pt>
          <cx:pt idx="40270">6</cx:pt>
          <cx:pt idx="40271">6</cx:pt>
          <cx:pt idx="40272">6</cx:pt>
          <cx:pt idx="40273">6</cx:pt>
          <cx:pt idx="40274">6</cx:pt>
          <cx:pt idx="40275">6</cx:pt>
          <cx:pt idx="40276">6</cx:pt>
          <cx:pt idx="40277">6</cx:pt>
          <cx:pt idx="40278">6</cx:pt>
          <cx:pt idx="40279">6</cx:pt>
          <cx:pt idx="40280">6</cx:pt>
          <cx:pt idx="40281">6</cx:pt>
          <cx:pt idx="40282">6</cx:pt>
          <cx:pt idx="40283">6</cx:pt>
          <cx:pt idx="40284">6</cx:pt>
          <cx:pt idx="40285">6</cx:pt>
          <cx:pt idx="40286">6</cx:pt>
          <cx:pt idx="40287">6</cx:pt>
          <cx:pt idx="40288">6</cx:pt>
          <cx:pt idx="40289">6</cx:pt>
          <cx:pt idx="40290">6</cx:pt>
          <cx:pt idx="40291">6</cx:pt>
          <cx:pt idx="40292">6</cx:pt>
          <cx:pt idx="40293">6</cx:pt>
          <cx:pt idx="40294">6</cx:pt>
          <cx:pt idx="40295">6</cx:pt>
          <cx:pt idx="40296">6</cx:pt>
          <cx:pt idx="40297">6</cx:pt>
          <cx:pt idx="40298">6</cx:pt>
          <cx:pt idx="40299">6</cx:pt>
          <cx:pt idx="40300">6</cx:pt>
          <cx:pt idx="40301">6</cx:pt>
          <cx:pt idx="40302">6</cx:pt>
          <cx:pt idx="40303">6</cx:pt>
          <cx:pt idx="40304">6</cx:pt>
          <cx:pt idx="40305">6</cx:pt>
          <cx:pt idx="40306">6</cx:pt>
          <cx:pt idx="40307">6</cx:pt>
          <cx:pt idx="40308">6</cx:pt>
          <cx:pt idx="40309">6</cx:pt>
          <cx:pt idx="40310">6</cx:pt>
          <cx:pt idx="40311">6</cx:pt>
          <cx:pt idx="40312">6</cx:pt>
          <cx:pt idx="40313">6</cx:pt>
          <cx:pt idx="40314">6</cx:pt>
          <cx:pt idx="40315">6</cx:pt>
          <cx:pt idx="40316">6</cx:pt>
          <cx:pt idx="40317">6</cx:pt>
          <cx:pt idx="40318">6</cx:pt>
          <cx:pt idx="40319">6</cx:pt>
          <cx:pt idx="40320">6</cx:pt>
          <cx:pt idx="40321">6</cx:pt>
          <cx:pt idx="40322">6</cx:pt>
          <cx:pt idx="40323">6</cx:pt>
          <cx:pt idx="40324">6</cx:pt>
          <cx:pt idx="40325">6</cx:pt>
          <cx:pt idx="40326">6</cx:pt>
          <cx:pt idx="40327">6</cx:pt>
          <cx:pt idx="40328">6</cx:pt>
          <cx:pt idx="40329">6</cx:pt>
          <cx:pt idx="40330">6</cx:pt>
          <cx:pt idx="40331">6</cx:pt>
          <cx:pt idx="40332">6</cx:pt>
          <cx:pt idx="40333">6</cx:pt>
          <cx:pt idx="40334">6</cx:pt>
          <cx:pt idx="40335">6</cx:pt>
          <cx:pt idx="40336">6</cx:pt>
          <cx:pt idx="40337">6</cx:pt>
          <cx:pt idx="40338">6</cx:pt>
          <cx:pt idx="40339">6</cx:pt>
          <cx:pt idx="40340">6</cx:pt>
          <cx:pt idx="40341">6</cx:pt>
          <cx:pt idx="40342">6</cx:pt>
          <cx:pt idx="40343">6</cx:pt>
          <cx:pt idx="40344">6</cx:pt>
          <cx:pt idx="40345">6</cx:pt>
          <cx:pt idx="40346">6</cx:pt>
          <cx:pt idx="40347">6</cx:pt>
          <cx:pt idx="40348">6</cx:pt>
          <cx:pt idx="40349">6</cx:pt>
          <cx:pt idx="40350">6</cx:pt>
          <cx:pt idx="40351">6</cx:pt>
          <cx:pt idx="40352">6</cx:pt>
          <cx:pt idx="40353">6</cx:pt>
          <cx:pt idx="40354">6</cx:pt>
          <cx:pt idx="40355">6</cx:pt>
          <cx:pt idx="40356">6</cx:pt>
          <cx:pt idx="40357">6</cx:pt>
          <cx:pt idx="40358">6</cx:pt>
          <cx:pt idx="40359">6</cx:pt>
          <cx:pt idx="40360">6</cx:pt>
          <cx:pt idx="40361">6</cx:pt>
          <cx:pt idx="40362">6</cx:pt>
          <cx:pt idx="40363">6</cx:pt>
          <cx:pt idx="40364">6</cx:pt>
          <cx:pt idx="40365">6</cx:pt>
          <cx:pt idx="40366">6</cx:pt>
          <cx:pt idx="40367">6</cx:pt>
          <cx:pt idx="40368">6</cx:pt>
          <cx:pt idx="40369">6</cx:pt>
          <cx:pt idx="40370">6</cx:pt>
          <cx:pt idx="40371">6</cx:pt>
          <cx:pt idx="40372">6</cx:pt>
          <cx:pt idx="40373">6</cx:pt>
          <cx:pt idx="40374">6</cx:pt>
          <cx:pt idx="40375">6</cx:pt>
          <cx:pt idx="40376">6</cx:pt>
          <cx:pt idx="40377">6</cx:pt>
          <cx:pt idx="40378">6</cx:pt>
          <cx:pt idx="40379">6</cx:pt>
          <cx:pt idx="40380">6</cx:pt>
          <cx:pt idx="40381">6</cx:pt>
          <cx:pt idx="40382">6</cx:pt>
          <cx:pt idx="40383">6</cx:pt>
          <cx:pt idx="40384">6</cx:pt>
          <cx:pt idx="40385">6</cx:pt>
          <cx:pt idx="40386">6</cx:pt>
          <cx:pt idx="40387">6</cx:pt>
          <cx:pt idx="40388">6</cx:pt>
          <cx:pt idx="40389">6</cx:pt>
          <cx:pt idx="40390">6</cx:pt>
          <cx:pt idx="40391">6</cx:pt>
          <cx:pt idx="40392">6</cx:pt>
          <cx:pt idx="40393">6</cx:pt>
          <cx:pt idx="40394">6</cx:pt>
          <cx:pt idx="40395">6</cx:pt>
          <cx:pt idx="40396">6</cx:pt>
          <cx:pt idx="40397">6</cx:pt>
          <cx:pt idx="40398">6</cx:pt>
          <cx:pt idx="40399">6</cx:pt>
          <cx:pt idx="40400">6</cx:pt>
          <cx:pt idx="40401">6</cx:pt>
          <cx:pt idx="40402">6</cx:pt>
          <cx:pt idx="40403">6</cx:pt>
          <cx:pt idx="40404">6</cx:pt>
          <cx:pt idx="40405">6</cx:pt>
          <cx:pt idx="40406">6</cx:pt>
          <cx:pt idx="40407">6</cx:pt>
          <cx:pt idx="40408">6</cx:pt>
          <cx:pt idx="40409">6</cx:pt>
          <cx:pt idx="40410">6</cx:pt>
          <cx:pt idx="40411">6</cx:pt>
          <cx:pt idx="40412">6</cx:pt>
          <cx:pt idx="40413">6</cx:pt>
          <cx:pt idx="40414">6</cx:pt>
          <cx:pt idx="40415">6</cx:pt>
          <cx:pt idx="40416">6</cx:pt>
          <cx:pt idx="40417">6</cx:pt>
          <cx:pt idx="40418">6</cx:pt>
          <cx:pt idx="40419">6</cx:pt>
          <cx:pt idx="40420">6</cx:pt>
          <cx:pt idx="40421">6</cx:pt>
          <cx:pt idx="40422">6</cx:pt>
          <cx:pt idx="40423">6</cx:pt>
          <cx:pt idx="40424">6</cx:pt>
          <cx:pt idx="40425">6</cx:pt>
          <cx:pt idx="40426">6</cx:pt>
          <cx:pt idx="40427">6</cx:pt>
          <cx:pt idx="40428">6</cx:pt>
          <cx:pt idx="40429">6</cx:pt>
          <cx:pt idx="40430">6</cx:pt>
          <cx:pt idx="40431">6</cx:pt>
          <cx:pt idx="40432">6</cx:pt>
          <cx:pt idx="40433">6</cx:pt>
          <cx:pt idx="40434">6</cx:pt>
          <cx:pt idx="40435">6</cx:pt>
          <cx:pt idx="40436">6</cx:pt>
          <cx:pt idx="40437">6</cx:pt>
          <cx:pt idx="40438">6</cx:pt>
          <cx:pt idx="40439">6</cx:pt>
          <cx:pt idx="40440">6</cx:pt>
          <cx:pt idx="40441">6</cx:pt>
          <cx:pt idx="40442">6</cx:pt>
          <cx:pt idx="40443">6</cx:pt>
          <cx:pt idx="40444">6</cx:pt>
          <cx:pt idx="40445">6</cx:pt>
          <cx:pt idx="40446">6</cx:pt>
          <cx:pt idx="40447">6</cx:pt>
          <cx:pt idx="40448">6</cx:pt>
          <cx:pt idx="40449">6</cx:pt>
          <cx:pt idx="40450">6</cx:pt>
          <cx:pt idx="40451">6</cx:pt>
          <cx:pt idx="40452">6</cx:pt>
          <cx:pt idx="40453">6</cx:pt>
          <cx:pt idx="40454">6</cx:pt>
          <cx:pt idx="40455">6</cx:pt>
          <cx:pt idx="40456">6</cx:pt>
          <cx:pt idx="40457">6</cx:pt>
          <cx:pt idx="40458">6</cx:pt>
          <cx:pt idx="40459">6</cx:pt>
          <cx:pt idx="40460">6</cx:pt>
          <cx:pt idx="40461">6</cx:pt>
          <cx:pt idx="40462">6</cx:pt>
          <cx:pt idx="40463">6</cx:pt>
          <cx:pt idx="40464">6</cx:pt>
          <cx:pt idx="40465">6</cx:pt>
          <cx:pt idx="40466">6</cx:pt>
          <cx:pt idx="40467">6</cx:pt>
          <cx:pt idx="40468">6</cx:pt>
          <cx:pt idx="40469">6</cx:pt>
          <cx:pt idx="40470">6</cx:pt>
          <cx:pt idx="40471">6</cx:pt>
          <cx:pt idx="40472">6</cx:pt>
          <cx:pt idx="40473">6</cx:pt>
          <cx:pt idx="40474">6</cx:pt>
          <cx:pt idx="40475">6</cx:pt>
          <cx:pt idx="40476">6</cx:pt>
          <cx:pt idx="40477">6</cx:pt>
          <cx:pt idx="40478">6</cx:pt>
          <cx:pt idx="40479">6</cx:pt>
          <cx:pt idx="40480">6</cx:pt>
          <cx:pt idx="40481">6</cx:pt>
          <cx:pt idx="40482">6</cx:pt>
          <cx:pt idx="40483">6</cx:pt>
          <cx:pt idx="40484">6</cx:pt>
          <cx:pt idx="40485">6</cx:pt>
          <cx:pt idx="40486">6</cx:pt>
          <cx:pt idx="40487">6</cx:pt>
          <cx:pt idx="40488">6</cx:pt>
          <cx:pt idx="40489">6</cx:pt>
          <cx:pt idx="40490">6</cx:pt>
          <cx:pt idx="40491">6</cx:pt>
          <cx:pt idx="40492">6</cx:pt>
          <cx:pt idx="40493">6</cx:pt>
          <cx:pt idx="40494">6</cx:pt>
          <cx:pt idx="40495">6</cx:pt>
          <cx:pt idx="40496">6</cx:pt>
          <cx:pt idx="40497">6</cx:pt>
          <cx:pt idx="40498">6</cx:pt>
          <cx:pt idx="40499">6</cx:pt>
          <cx:pt idx="40500">6</cx:pt>
          <cx:pt idx="40501">6</cx:pt>
          <cx:pt idx="40502">6</cx:pt>
          <cx:pt idx="40503">6</cx:pt>
          <cx:pt idx="40504">6</cx:pt>
          <cx:pt idx="40505">6</cx:pt>
          <cx:pt idx="40506">6</cx:pt>
          <cx:pt idx="40507">6</cx:pt>
          <cx:pt idx="40508">6</cx:pt>
          <cx:pt idx="40509">6</cx:pt>
          <cx:pt idx="40510">6</cx:pt>
          <cx:pt idx="40511">6</cx:pt>
          <cx:pt idx="40512">6</cx:pt>
          <cx:pt idx="40513">6</cx:pt>
          <cx:pt idx="40514">6</cx:pt>
          <cx:pt idx="40515">6</cx:pt>
          <cx:pt idx="40516">6</cx:pt>
          <cx:pt idx="40517">6</cx:pt>
          <cx:pt idx="40518">6</cx:pt>
          <cx:pt idx="40519">6</cx:pt>
          <cx:pt idx="40520">6</cx:pt>
          <cx:pt idx="40521">6</cx:pt>
          <cx:pt idx="40522">6</cx:pt>
          <cx:pt idx="40523">6</cx:pt>
          <cx:pt idx="40524">6</cx:pt>
          <cx:pt idx="40525">6</cx:pt>
          <cx:pt idx="40526">6</cx:pt>
          <cx:pt idx="40527">6</cx:pt>
          <cx:pt idx="40528">6</cx:pt>
          <cx:pt idx="40529">6</cx:pt>
          <cx:pt idx="40530">6</cx:pt>
          <cx:pt idx="40531">6</cx:pt>
          <cx:pt idx="40532">6</cx:pt>
          <cx:pt idx="40533">6</cx:pt>
          <cx:pt idx="40534">6</cx:pt>
          <cx:pt idx="40535">6</cx:pt>
          <cx:pt idx="40536">6</cx:pt>
          <cx:pt idx="40537">6</cx:pt>
          <cx:pt idx="40538">6</cx:pt>
          <cx:pt idx="40539">6</cx:pt>
          <cx:pt idx="40540">6</cx:pt>
          <cx:pt idx="40541">6</cx:pt>
          <cx:pt idx="40542">6</cx:pt>
          <cx:pt idx="40543">6</cx:pt>
          <cx:pt idx="40544">6</cx:pt>
          <cx:pt idx="40545">6</cx:pt>
          <cx:pt idx="40546">6</cx:pt>
          <cx:pt idx="40547">6</cx:pt>
          <cx:pt idx="40548">6</cx:pt>
          <cx:pt idx="40549">6</cx:pt>
          <cx:pt idx="40550">6</cx:pt>
          <cx:pt idx="40551">6</cx:pt>
          <cx:pt idx="40552">6</cx:pt>
          <cx:pt idx="40553">6</cx:pt>
          <cx:pt idx="40554">6</cx:pt>
          <cx:pt idx="40555">6</cx:pt>
          <cx:pt idx="40556">6</cx:pt>
          <cx:pt idx="40557">6</cx:pt>
          <cx:pt idx="40558">6</cx:pt>
          <cx:pt idx="40559">6</cx:pt>
          <cx:pt idx="40560">6</cx:pt>
          <cx:pt idx="40561">6</cx:pt>
          <cx:pt idx="40562">6</cx:pt>
          <cx:pt idx="40563">6</cx:pt>
          <cx:pt idx="40564">6</cx:pt>
          <cx:pt idx="40565">6</cx:pt>
          <cx:pt idx="40566">6</cx:pt>
          <cx:pt idx="40567">6</cx:pt>
          <cx:pt idx="40568">6</cx:pt>
          <cx:pt idx="40569">6</cx:pt>
          <cx:pt idx="40570">6</cx:pt>
          <cx:pt idx="40571">6</cx:pt>
          <cx:pt idx="40572">6</cx:pt>
          <cx:pt idx="40573">6</cx:pt>
          <cx:pt idx="40574">6</cx:pt>
          <cx:pt idx="40575">6</cx:pt>
          <cx:pt idx="40576">6</cx:pt>
          <cx:pt idx="40577">6</cx:pt>
          <cx:pt idx="40578">6</cx:pt>
          <cx:pt idx="40579">6</cx:pt>
          <cx:pt idx="40580">6</cx:pt>
          <cx:pt idx="40581">6</cx:pt>
          <cx:pt idx="40582">6</cx:pt>
          <cx:pt idx="40583">6</cx:pt>
          <cx:pt idx="40584">6</cx:pt>
          <cx:pt idx="40585">6</cx:pt>
          <cx:pt idx="40586">6</cx:pt>
          <cx:pt idx="40587">6</cx:pt>
          <cx:pt idx="40588">6</cx:pt>
          <cx:pt idx="40589">6</cx:pt>
          <cx:pt idx="40590">6</cx:pt>
          <cx:pt idx="40591">6</cx:pt>
          <cx:pt idx="40592">6</cx:pt>
          <cx:pt idx="40593">6</cx:pt>
          <cx:pt idx="40594">6</cx:pt>
          <cx:pt idx="40595">6</cx:pt>
          <cx:pt idx="40596">6</cx:pt>
          <cx:pt idx="40597">6</cx:pt>
          <cx:pt idx="40598">6</cx:pt>
          <cx:pt idx="40599">6</cx:pt>
          <cx:pt idx="40600">6</cx:pt>
          <cx:pt idx="40601">6</cx:pt>
          <cx:pt idx="40602">6</cx:pt>
          <cx:pt idx="40603">6</cx:pt>
          <cx:pt idx="40604">6</cx:pt>
          <cx:pt idx="40605">6</cx:pt>
          <cx:pt idx="40606">6</cx:pt>
          <cx:pt idx="40607">6</cx:pt>
          <cx:pt idx="40608">6</cx:pt>
          <cx:pt idx="40609">6</cx:pt>
          <cx:pt idx="40610">6</cx:pt>
          <cx:pt idx="40611">6</cx:pt>
          <cx:pt idx="40612">6</cx:pt>
          <cx:pt idx="40613">6</cx:pt>
          <cx:pt idx="40614">6</cx:pt>
          <cx:pt idx="40615">6</cx:pt>
          <cx:pt idx="40616">6</cx:pt>
          <cx:pt idx="40617">6</cx:pt>
          <cx:pt idx="40618">6</cx:pt>
          <cx:pt idx="40619">6</cx:pt>
          <cx:pt idx="40620">6</cx:pt>
          <cx:pt idx="40621">6</cx:pt>
          <cx:pt idx="40622">6</cx:pt>
          <cx:pt idx="40623">6</cx:pt>
          <cx:pt idx="40624">6</cx:pt>
          <cx:pt idx="40625">6</cx:pt>
          <cx:pt idx="40626">6</cx:pt>
          <cx:pt idx="40627">6</cx:pt>
          <cx:pt idx="40628">6</cx:pt>
          <cx:pt idx="40629">6</cx:pt>
          <cx:pt idx="40630">6</cx:pt>
          <cx:pt idx="40631">6</cx:pt>
          <cx:pt idx="40632">6</cx:pt>
          <cx:pt idx="40633">6</cx:pt>
          <cx:pt idx="40634">6</cx:pt>
          <cx:pt idx="40635">6</cx:pt>
          <cx:pt idx="40636">6</cx:pt>
          <cx:pt idx="40637">6</cx:pt>
          <cx:pt idx="40638">6</cx:pt>
          <cx:pt idx="40639">6</cx:pt>
          <cx:pt idx="40640">6</cx:pt>
          <cx:pt idx="40641">6</cx:pt>
          <cx:pt idx="40642">6</cx:pt>
          <cx:pt idx="40643">6</cx:pt>
          <cx:pt idx="40644">6</cx:pt>
          <cx:pt idx="40645">6</cx:pt>
          <cx:pt idx="40646">6</cx:pt>
          <cx:pt idx="40647">6</cx:pt>
          <cx:pt idx="40648">6</cx:pt>
          <cx:pt idx="40649">6</cx:pt>
          <cx:pt idx="40650">6</cx:pt>
          <cx:pt idx="40651">6</cx:pt>
          <cx:pt idx="40652">6</cx:pt>
          <cx:pt idx="40653">6</cx:pt>
          <cx:pt idx="40654">6</cx:pt>
          <cx:pt idx="40655">6</cx:pt>
          <cx:pt idx="40656">6</cx:pt>
          <cx:pt idx="40657">6</cx:pt>
          <cx:pt idx="40658">6</cx:pt>
          <cx:pt idx="40659">6</cx:pt>
          <cx:pt idx="40660">6</cx:pt>
          <cx:pt idx="40661">6</cx:pt>
          <cx:pt idx="40662">6</cx:pt>
          <cx:pt idx="40663">6</cx:pt>
          <cx:pt idx="40664">6</cx:pt>
          <cx:pt idx="40665">6</cx:pt>
          <cx:pt idx="40666">6</cx:pt>
          <cx:pt idx="40667">6</cx:pt>
          <cx:pt idx="40668">6</cx:pt>
          <cx:pt idx="40669">6</cx:pt>
          <cx:pt idx="40670">6</cx:pt>
          <cx:pt idx="40671">6</cx:pt>
          <cx:pt idx="40672">6</cx:pt>
          <cx:pt idx="40673">6</cx:pt>
          <cx:pt idx="40674">6</cx:pt>
          <cx:pt idx="40675">6</cx:pt>
          <cx:pt idx="40676">6</cx:pt>
          <cx:pt idx="40677">6</cx:pt>
          <cx:pt idx="40678">6</cx:pt>
          <cx:pt idx="40679">6</cx:pt>
          <cx:pt idx="40680">6</cx:pt>
          <cx:pt idx="40681">6</cx:pt>
          <cx:pt idx="40682">6</cx:pt>
          <cx:pt idx="40683">6</cx:pt>
          <cx:pt idx="40684">6</cx:pt>
          <cx:pt idx="40685">6</cx:pt>
          <cx:pt idx="40686">6</cx:pt>
          <cx:pt idx="40687">6</cx:pt>
          <cx:pt idx="40688">6</cx:pt>
          <cx:pt idx="40689">6</cx:pt>
          <cx:pt idx="40690">6</cx:pt>
          <cx:pt idx="40691">6</cx:pt>
          <cx:pt idx="40692">6</cx:pt>
          <cx:pt idx="40693">6</cx:pt>
          <cx:pt idx="40694">6</cx:pt>
          <cx:pt idx="40695">6</cx:pt>
          <cx:pt idx="40696">6</cx:pt>
          <cx:pt idx="40697">6</cx:pt>
          <cx:pt idx="40698">6</cx:pt>
          <cx:pt idx="40699">6</cx:pt>
          <cx:pt idx="40700">6</cx:pt>
          <cx:pt idx="40701">6</cx:pt>
          <cx:pt idx="40702">6</cx:pt>
          <cx:pt idx="40703">6</cx:pt>
          <cx:pt idx="40704">6</cx:pt>
          <cx:pt idx="40705">6</cx:pt>
          <cx:pt idx="40706">6</cx:pt>
          <cx:pt idx="40707">6</cx:pt>
          <cx:pt idx="40708">6</cx:pt>
          <cx:pt idx="40709">6</cx:pt>
          <cx:pt idx="40710">6</cx:pt>
          <cx:pt idx="40711">6</cx:pt>
          <cx:pt idx="40712">6</cx:pt>
          <cx:pt idx="40713">6</cx:pt>
          <cx:pt idx="40714">6</cx:pt>
          <cx:pt idx="40715">6</cx:pt>
          <cx:pt idx="40716">6</cx:pt>
          <cx:pt idx="40717">6</cx:pt>
          <cx:pt idx="40718">6</cx:pt>
          <cx:pt idx="40719">6</cx:pt>
          <cx:pt idx="40720">6</cx:pt>
          <cx:pt idx="40721">6</cx:pt>
          <cx:pt idx="40722">6</cx:pt>
          <cx:pt idx="40723">6</cx:pt>
          <cx:pt idx="40724">6</cx:pt>
          <cx:pt idx="40725">6</cx:pt>
          <cx:pt idx="40726">6</cx:pt>
          <cx:pt idx="40727">6</cx:pt>
          <cx:pt idx="40728">6</cx:pt>
          <cx:pt idx="40729">6</cx:pt>
          <cx:pt idx="40730">6</cx:pt>
          <cx:pt idx="40731">6</cx:pt>
          <cx:pt idx="40732">6</cx:pt>
          <cx:pt idx="40733">6</cx:pt>
          <cx:pt idx="40734">6</cx:pt>
          <cx:pt idx="40735">6</cx:pt>
          <cx:pt idx="40736">6</cx:pt>
          <cx:pt idx="40737">6</cx:pt>
          <cx:pt idx="40738">6</cx:pt>
          <cx:pt idx="40739">6</cx:pt>
          <cx:pt idx="40740">6</cx:pt>
          <cx:pt idx="40741">6</cx:pt>
          <cx:pt idx="40742">6</cx:pt>
          <cx:pt idx="40743">6</cx:pt>
          <cx:pt idx="40744">6</cx:pt>
          <cx:pt idx="40745">6</cx:pt>
          <cx:pt idx="40746">6</cx:pt>
          <cx:pt idx="40747">6</cx:pt>
          <cx:pt idx="40748">6</cx:pt>
          <cx:pt idx="40749">6</cx:pt>
          <cx:pt idx="40750">6</cx:pt>
          <cx:pt idx="40751">6</cx:pt>
          <cx:pt idx="40752">6</cx:pt>
          <cx:pt idx="40753">6</cx:pt>
          <cx:pt idx="40754">6</cx:pt>
          <cx:pt idx="40755">6</cx:pt>
          <cx:pt idx="40756">6</cx:pt>
          <cx:pt idx="40757">6</cx:pt>
          <cx:pt idx="40758">6</cx:pt>
          <cx:pt idx="40759">6</cx:pt>
          <cx:pt idx="40760">6</cx:pt>
          <cx:pt idx="40761">6</cx:pt>
          <cx:pt idx="40762">6</cx:pt>
          <cx:pt idx="40763">6</cx:pt>
          <cx:pt idx="40764">6</cx:pt>
          <cx:pt idx="40765">6</cx:pt>
          <cx:pt idx="40766">6</cx:pt>
          <cx:pt idx="40767">6</cx:pt>
          <cx:pt idx="40768">6</cx:pt>
          <cx:pt idx="40769">6</cx:pt>
          <cx:pt idx="40770">6</cx:pt>
          <cx:pt idx="40771">6</cx:pt>
          <cx:pt idx="40772">6</cx:pt>
          <cx:pt idx="40773">6</cx:pt>
          <cx:pt idx="40774">6</cx:pt>
          <cx:pt idx="40775">6</cx:pt>
          <cx:pt idx="40776">6</cx:pt>
          <cx:pt idx="40777">6</cx:pt>
          <cx:pt idx="40778">6</cx:pt>
          <cx:pt idx="40779">6</cx:pt>
          <cx:pt idx="40780">6</cx:pt>
          <cx:pt idx="40781">6</cx:pt>
          <cx:pt idx="40782">6</cx:pt>
          <cx:pt idx="40783">6</cx:pt>
          <cx:pt idx="40784">6</cx:pt>
          <cx:pt idx="40785">6</cx:pt>
          <cx:pt idx="40786">6</cx:pt>
          <cx:pt idx="40787">6</cx:pt>
          <cx:pt idx="40788">6</cx:pt>
          <cx:pt idx="40789">6</cx:pt>
          <cx:pt idx="40790">6</cx:pt>
          <cx:pt idx="40791">6</cx:pt>
          <cx:pt idx="40792">6</cx:pt>
          <cx:pt idx="40793">6</cx:pt>
          <cx:pt idx="40794">6</cx:pt>
          <cx:pt idx="40795">6</cx:pt>
          <cx:pt idx="40796">6</cx:pt>
          <cx:pt idx="40797">6</cx:pt>
          <cx:pt idx="40798">6</cx:pt>
          <cx:pt idx="40799">6</cx:pt>
          <cx:pt idx="40800">6</cx:pt>
          <cx:pt idx="40801">6</cx:pt>
          <cx:pt idx="40802">6</cx:pt>
          <cx:pt idx="40803">6</cx:pt>
          <cx:pt idx="40804">6</cx:pt>
          <cx:pt idx="40805">6</cx:pt>
          <cx:pt idx="40806">6</cx:pt>
          <cx:pt idx="40807">6</cx:pt>
          <cx:pt idx="40808">6</cx:pt>
          <cx:pt idx="40809">6</cx:pt>
          <cx:pt idx="40810">6</cx:pt>
          <cx:pt idx="40811">6</cx:pt>
          <cx:pt idx="40812">6</cx:pt>
          <cx:pt idx="40813">6</cx:pt>
          <cx:pt idx="40814">6</cx:pt>
          <cx:pt idx="40815">6</cx:pt>
          <cx:pt idx="40816">6</cx:pt>
          <cx:pt idx="40817">6</cx:pt>
          <cx:pt idx="40818">6</cx:pt>
          <cx:pt idx="40819">6</cx:pt>
          <cx:pt idx="40820">6</cx:pt>
          <cx:pt idx="40821">6</cx:pt>
          <cx:pt idx="40822">6</cx:pt>
          <cx:pt idx="40823">6</cx:pt>
          <cx:pt idx="40824">6</cx:pt>
          <cx:pt idx="40825">6</cx:pt>
          <cx:pt idx="40826">6</cx:pt>
          <cx:pt idx="40827">6</cx:pt>
          <cx:pt idx="40828">6</cx:pt>
          <cx:pt idx="40829">6</cx:pt>
          <cx:pt idx="40830">6</cx:pt>
          <cx:pt idx="40831">6</cx:pt>
          <cx:pt idx="40832">6</cx:pt>
          <cx:pt idx="40833">6</cx:pt>
          <cx:pt idx="40834">6</cx:pt>
          <cx:pt idx="40835">6</cx:pt>
          <cx:pt idx="40836">6</cx:pt>
          <cx:pt idx="40837">6</cx:pt>
          <cx:pt idx="40838">6</cx:pt>
          <cx:pt idx="40839">6</cx:pt>
          <cx:pt idx="40840">6</cx:pt>
          <cx:pt idx="40841">6</cx:pt>
          <cx:pt idx="40842">6</cx:pt>
          <cx:pt idx="40843">6</cx:pt>
          <cx:pt idx="40844">6</cx:pt>
          <cx:pt idx="40845">6</cx:pt>
          <cx:pt idx="40846">6</cx:pt>
          <cx:pt idx="40847">6</cx:pt>
          <cx:pt idx="40848">6</cx:pt>
          <cx:pt idx="40849">6</cx:pt>
          <cx:pt idx="40850">6</cx:pt>
          <cx:pt idx="40851">6</cx:pt>
          <cx:pt idx="40852">6</cx:pt>
          <cx:pt idx="40853">6</cx:pt>
          <cx:pt idx="40854">6</cx:pt>
          <cx:pt idx="40855">6</cx:pt>
          <cx:pt idx="40856">6</cx:pt>
          <cx:pt idx="40857">6</cx:pt>
          <cx:pt idx="40858">6</cx:pt>
          <cx:pt idx="40859">6</cx:pt>
          <cx:pt idx="40860">6</cx:pt>
          <cx:pt idx="40861">6</cx:pt>
          <cx:pt idx="40862">6</cx:pt>
          <cx:pt idx="40863">6</cx:pt>
          <cx:pt idx="40864">6</cx:pt>
          <cx:pt idx="40865">6</cx:pt>
          <cx:pt idx="40866">6</cx:pt>
          <cx:pt idx="40867">6</cx:pt>
          <cx:pt idx="40868">6</cx:pt>
          <cx:pt idx="40869">6</cx:pt>
          <cx:pt idx="40870">6</cx:pt>
          <cx:pt idx="40871">6</cx:pt>
          <cx:pt idx="40872">6</cx:pt>
          <cx:pt idx="40873">6</cx:pt>
          <cx:pt idx="40874">6</cx:pt>
          <cx:pt idx="40875">6</cx:pt>
          <cx:pt idx="40876">6</cx:pt>
          <cx:pt idx="40877">6</cx:pt>
          <cx:pt idx="40878">6</cx:pt>
          <cx:pt idx="40879">6</cx:pt>
          <cx:pt idx="40880">6</cx:pt>
          <cx:pt idx="40881">6</cx:pt>
          <cx:pt idx="40882">6</cx:pt>
          <cx:pt idx="40883">6</cx:pt>
          <cx:pt idx="40884">6</cx:pt>
          <cx:pt idx="40885">6</cx:pt>
          <cx:pt idx="40886">6</cx:pt>
          <cx:pt idx="40887">6</cx:pt>
          <cx:pt idx="40888">6</cx:pt>
          <cx:pt idx="40889">6</cx:pt>
          <cx:pt idx="40890">6</cx:pt>
          <cx:pt idx="40891">6</cx:pt>
          <cx:pt idx="40892">6</cx:pt>
          <cx:pt idx="40893">6</cx:pt>
          <cx:pt idx="40894">6</cx:pt>
          <cx:pt idx="40895">6</cx:pt>
          <cx:pt idx="40896">6</cx:pt>
          <cx:pt idx="40897">6</cx:pt>
          <cx:pt idx="40898">6</cx:pt>
          <cx:pt idx="40899">6</cx:pt>
          <cx:pt idx="40900">6</cx:pt>
          <cx:pt idx="40901">6</cx:pt>
          <cx:pt idx="40902">6</cx:pt>
          <cx:pt idx="40903">6</cx:pt>
          <cx:pt idx="40904">6</cx:pt>
          <cx:pt idx="40905">6</cx:pt>
          <cx:pt idx="40906">6</cx:pt>
          <cx:pt idx="40907">6</cx:pt>
          <cx:pt idx="40908">6</cx:pt>
          <cx:pt idx="40909">6</cx:pt>
          <cx:pt idx="40910">6</cx:pt>
          <cx:pt idx="40911">6</cx:pt>
          <cx:pt idx="40912">6</cx:pt>
          <cx:pt idx="40913">6</cx:pt>
          <cx:pt idx="40914">6</cx:pt>
          <cx:pt idx="40915">6</cx:pt>
          <cx:pt idx="40916">6</cx:pt>
          <cx:pt idx="40917">6</cx:pt>
          <cx:pt idx="40918">6</cx:pt>
          <cx:pt idx="40919">6</cx:pt>
          <cx:pt idx="40920">6</cx:pt>
          <cx:pt idx="40921">6</cx:pt>
          <cx:pt idx="40922">6</cx:pt>
          <cx:pt idx="40923">6</cx:pt>
          <cx:pt idx="40924">6</cx:pt>
          <cx:pt idx="40925">6</cx:pt>
          <cx:pt idx="40926">6</cx:pt>
          <cx:pt idx="40927">6</cx:pt>
          <cx:pt idx="40928">6</cx:pt>
          <cx:pt idx="40929">6</cx:pt>
          <cx:pt idx="40930">6</cx:pt>
          <cx:pt idx="40931">6</cx:pt>
          <cx:pt idx="40932">6</cx:pt>
          <cx:pt idx="40933">6</cx:pt>
          <cx:pt idx="40934">6</cx:pt>
          <cx:pt idx="40935">6</cx:pt>
          <cx:pt idx="40936">6</cx:pt>
          <cx:pt idx="40937">6</cx:pt>
          <cx:pt idx="40938">6</cx:pt>
          <cx:pt idx="40939">6</cx:pt>
          <cx:pt idx="40940">6</cx:pt>
          <cx:pt idx="40941">6</cx:pt>
          <cx:pt idx="40942">6</cx:pt>
          <cx:pt idx="40943">6</cx:pt>
          <cx:pt idx="40944">6</cx:pt>
          <cx:pt idx="40945">6</cx:pt>
          <cx:pt idx="40946">6</cx:pt>
          <cx:pt idx="40947">6</cx:pt>
          <cx:pt idx="40948">6</cx:pt>
          <cx:pt idx="40949">6</cx:pt>
          <cx:pt idx="40950">6</cx:pt>
          <cx:pt idx="40951">6</cx:pt>
          <cx:pt idx="40952">6</cx:pt>
          <cx:pt idx="40953">6</cx:pt>
          <cx:pt idx="40954">6</cx:pt>
          <cx:pt idx="40955">6</cx:pt>
          <cx:pt idx="40956">6</cx:pt>
          <cx:pt idx="40957">6</cx:pt>
          <cx:pt idx="40958">6</cx:pt>
          <cx:pt idx="40959">6</cx:pt>
          <cx:pt idx="40960">6</cx:pt>
          <cx:pt idx="40961">6</cx:pt>
          <cx:pt idx="40962">6</cx:pt>
          <cx:pt idx="40963">6</cx:pt>
          <cx:pt idx="40964">6</cx:pt>
          <cx:pt idx="40965">6</cx:pt>
          <cx:pt idx="40966">6</cx:pt>
          <cx:pt idx="40967">6</cx:pt>
          <cx:pt idx="40968">6</cx:pt>
          <cx:pt idx="40969">6</cx:pt>
          <cx:pt idx="40970">6</cx:pt>
          <cx:pt idx="40971">6</cx:pt>
          <cx:pt idx="40972">6</cx:pt>
          <cx:pt idx="40973">6</cx:pt>
          <cx:pt idx="40974">6</cx:pt>
          <cx:pt idx="40975">6</cx:pt>
          <cx:pt idx="40976">6</cx:pt>
          <cx:pt idx="40977">6</cx:pt>
          <cx:pt idx="40978">6</cx:pt>
          <cx:pt idx="40979">6</cx:pt>
          <cx:pt idx="40980">6</cx:pt>
          <cx:pt idx="40981">6</cx:pt>
          <cx:pt idx="40982">6</cx:pt>
          <cx:pt idx="40983">6</cx:pt>
          <cx:pt idx="40984">6</cx:pt>
          <cx:pt idx="40985">6</cx:pt>
          <cx:pt idx="40986">6</cx:pt>
          <cx:pt idx="40987">6</cx:pt>
          <cx:pt idx="40988">6</cx:pt>
          <cx:pt idx="40989">6</cx:pt>
          <cx:pt idx="40990">6</cx:pt>
          <cx:pt idx="40991">6</cx:pt>
          <cx:pt idx="40992">6</cx:pt>
          <cx:pt idx="40993">6</cx:pt>
          <cx:pt idx="40994">6</cx:pt>
          <cx:pt idx="40995">6</cx:pt>
          <cx:pt idx="40996">6</cx:pt>
          <cx:pt idx="40997">6</cx:pt>
          <cx:pt idx="40998">6</cx:pt>
          <cx:pt idx="40999">6</cx:pt>
          <cx:pt idx="41000">6</cx:pt>
          <cx:pt idx="41001">6</cx:pt>
          <cx:pt idx="41002">6</cx:pt>
          <cx:pt idx="41003">6</cx:pt>
          <cx:pt idx="41004">6</cx:pt>
          <cx:pt idx="41005">6</cx:pt>
          <cx:pt idx="41006">6</cx:pt>
          <cx:pt idx="41007">6</cx:pt>
          <cx:pt idx="41008">6</cx:pt>
          <cx:pt idx="41009">6</cx:pt>
          <cx:pt idx="41010">6</cx:pt>
          <cx:pt idx="41011">6</cx:pt>
          <cx:pt idx="41012">6</cx:pt>
          <cx:pt idx="41013">6</cx:pt>
          <cx:pt idx="41014">6</cx:pt>
          <cx:pt idx="41015">6</cx:pt>
          <cx:pt idx="41016">6</cx:pt>
          <cx:pt idx="41017">6</cx:pt>
          <cx:pt idx="41018">6</cx:pt>
          <cx:pt idx="41019">6</cx:pt>
          <cx:pt idx="41020">6</cx:pt>
          <cx:pt idx="41021">6</cx:pt>
          <cx:pt idx="41022">6</cx:pt>
          <cx:pt idx="41023">6</cx:pt>
          <cx:pt idx="41024">6</cx:pt>
          <cx:pt idx="41025">6</cx:pt>
          <cx:pt idx="41026">6</cx:pt>
          <cx:pt idx="41027">6</cx:pt>
          <cx:pt idx="41028">6</cx:pt>
          <cx:pt idx="41029">6</cx:pt>
          <cx:pt idx="41030">6</cx:pt>
          <cx:pt idx="41031">6</cx:pt>
          <cx:pt idx="41032">6</cx:pt>
          <cx:pt idx="41033">6</cx:pt>
          <cx:pt idx="41034">6</cx:pt>
          <cx:pt idx="41035">6</cx:pt>
          <cx:pt idx="41036">6</cx:pt>
          <cx:pt idx="41037">6</cx:pt>
          <cx:pt idx="41038">6</cx:pt>
          <cx:pt idx="41039">6</cx:pt>
          <cx:pt idx="41040">6</cx:pt>
          <cx:pt idx="41041">6</cx:pt>
          <cx:pt idx="41042">6</cx:pt>
          <cx:pt idx="41043">6</cx:pt>
          <cx:pt idx="41044">6</cx:pt>
          <cx:pt idx="41045">6</cx:pt>
          <cx:pt idx="41046">6</cx:pt>
          <cx:pt idx="41047">6</cx:pt>
          <cx:pt idx="41048">6.2000000000000002</cx:pt>
          <cx:pt idx="41049">6.2000000000000002</cx:pt>
          <cx:pt idx="41050">6.2000000000000002</cx:pt>
          <cx:pt idx="41051">6.2000000000000002</cx:pt>
          <cx:pt idx="41052">6.2000000000000002</cx:pt>
          <cx:pt idx="41053">6.2000000000000002</cx:pt>
          <cx:pt idx="41054">6.2000000000000002</cx:pt>
          <cx:pt idx="41055">6.2000000000000002</cx:pt>
          <cx:pt idx="41056">6.2000000000000002</cx:pt>
          <cx:pt idx="41057">6.2000000000000002</cx:pt>
          <cx:pt idx="41058">6.2000000000000002</cx:pt>
          <cx:pt idx="41059">6.2000000000000002</cx:pt>
          <cx:pt idx="41060">6.2000000000000002</cx:pt>
          <cx:pt idx="41061">6.2000000000000002</cx:pt>
          <cx:pt idx="41062">6.2000000000000002</cx:pt>
          <cx:pt idx="41063">6.2000000000000002</cx:pt>
          <cx:pt idx="41064">6.2000000000000002</cx:pt>
          <cx:pt idx="41065">6.2000000000000002</cx:pt>
          <cx:pt idx="41066">6.2000000000000002</cx:pt>
          <cx:pt idx="41067">6.2000000000000002</cx:pt>
          <cx:pt idx="41068">6.2000000000000002</cx:pt>
          <cx:pt idx="41069">6.2000000000000002</cx:pt>
          <cx:pt idx="41070">6.2000000000000002</cx:pt>
          <cx:pt idx="41071">6.2000000000000002</cx:pt>
          <cx:pt idx="41072">6.2000000000000002</cx:pt>
          <cx:pt idx="41073">6.2000000000000002</cx:pt>
          <cx:pt idx="41074">6.2000000000000002</cx:pt>
          <cx:pt idx="41075">6.2000000000000002</cx:pt>
          <cx:pt idx="41076">6.2000000000000002</cx:pt>
          <cx:pt idx="41077">6.2000000000000002</cx:pt>
          <cx:pt idx="41078">6.2000000000000002</cx:pt>
          <cx:pt idx="41079">6.2000000000000002</cx:pt>
          <cx:pt idx="41080">6.2000000000000002</cx:pt>
          <cx:pt idx="41081">6.2000000000000002</cx:pt>
          <cx:pt idx="41082">6.2000000000000002</cx:pt>
          <cx:pt idx="41083">6.2000000000000002</cx:pt>
          <cx:pt idx="41084">6.2000000000000002</cx:pt>
          <cx:pt idx="41085">6.2000000000000002</cx:pt>
          <cx:pt idx="41086">6.2000000000000002</cx:pt>
          <cx:pt idx="41087">6.2000000000000002</cx:pt>
          <cx:pt idx="41088">6.2000000000000002</cx:pt>
          <cx:pt idx="41089">6.2000000000000002</cx:pt>
          <cx:pt idx="41090">6.2000000000000002</cx:pt>
          <cx:pt idx="41091">6.2000000000000002</cx:pt>
          <cx:pt idx="41092">6.2000000000000002</cx:pt>
          <cx:pt idx="41093">6.2000000000000002</cx:pt>
          <cx:pt idx="41094">6.2000000000000002</cx:pt>
          <cx:pt idx="41095">6.2000000000000002</cx:pt>
          <cx:pt idx="41096">6.2000000000000002</cx:pt>
          <cx:pt idx="41097">6.2000000000000002</cx:pt>
          <cx:pt idx="41098">6.2000000000000002</cx:pt>
          <cx:pt idx="41099">6.2000000000000002</cx:pt>
          <cx:pt idx="41100">6.2000000000000002</cx:pt>
          <cx:pt idx="41101">6.2000000000000002</cx:pt>
          <cx:pt idx="41102">6.2000000000000002</cx:pt>
          <cx:pt idx="41103">6.2000000000000002</cx:pt>
          <cx:pt idx="41104">6.2000000000000002</cx:pt>
          <cx:pt idx="41105">6.2000000000000002</cx:pt>
          <cx:pt idx="41106">6.2000000000000002</cx:pt>
          <cx:pt idx="41107">6.2000000000000002</cx:pt>
          <cx:pt idx="41108">6.2000000000000002</cx:pt>
          <cx:pt idx="41109">6.2000000000000002</cx:pt>
          <cx:pt idx="41110">6.2000000000000002</cx:pt>
          <cx:pt idx="41111">6.2000000000000002</cx:pt>
          <cx:pt idx="41112">6.2000000000000002</cx:pt>
          <cx:pt idx="41113">6.2000000000000002</cx:pt>
          <cx:pt idx="41114">6.2000000000000002</cx:pt>
          <cx:pt idx="41115">6.2000000000000002</cx:pt>
          <cx:pt idx="41116">6.2000000000000002</cx:pt>
          <cx:pt idx="41117">6.2000000000000002</cx:pt>
          <cx:pt idx="41118">6.2000000000000002</cx:pt>
          <cx:pt idx="41119">6.2000000000000002</cx:pt>
          <cx:pt idx="41120">6.2000000000000002</cx:pt>
          <cx:pt idx="41121">6.2000000000000002</cx:pt>
          <cx:pt idx="41122">6.2000000000000002</cx:pt>
          <cx:pt idx="41123">6.2000000000000002</cx:pt>
          <cx:pt idx="41124">6.2000000000000002</cx:pt>
          <cx:pt idx="41125">6.2000000000000002</cx:pt>
          <cx:pt idx="41126">6.2000000000000002</cx:pt>
          <cx:pt idx="41127">6.2000000000000002</cx:pt>
          <cx:pt idx="41128">6.2000000000000002</cx:pt>
          <cx:pt idx="41129">6.2000000000000002</cx:pt>
          <cx:pt idx="41130">6.2000000000000002</cx:pt>
          <cx:pt idx="41131">6.2000000000000002</cx:pt>
          <cx:pt idx="41132">6.2000000000000002</cx:pt>
          <cx:pt idx="41133">6.2000000000000002</cx:pt>
          <cx:pt idx="41134">6.2000000000000002</cx:pt>
          <cx:pt idx="41135">6.2000000000000002</cx:pt>
          <cx:pt idx="41136">6.2000000000000002</cx:pt>
          <cx:pt idx="41137">6.2000000000000002</cx:pt>
          <cx:pt idx="41138">6.2000000000000002</cx:pt>
          <cx:pt idx="41139">6.2000000000000002</cx:pt>
          <cx:pt idx="41140">6.2000000000000002</cx:pt>
          <cx:pt idx="41141">6.2000000000000002</cx:pt>
          <cx:pt idx="41142">6.2000000000000002</cx:pt>
          <cx:pt idx="41143">6.2000000000000002</cx:pt>
          <cx:pt idx="41144">6.2000000000000002</cx:pt>
          <cx:pt idx="41145">6.2000000000000002</cx:pt>
          <cx:pt idx="41146">6.2000000000000002</cx:pt>
          <cx:pt idx="41147">6.2000000000000002</cx:pt>
          <cx:pt idx="41148">6.2000000000000002</cx:pt>
          <cx:pt idx="41149">6.2000000000000002</cx:pt>
          <cx:pt idx="41150">6.2000000000000002</cx:pt>
          <cx:pt idx="41151">6.2000000000000002</cx:pt>
          <cx:pt idx="41152">6.2000000000000002</cx:pt>
          <cx:pt idx="41153">6.2000000000000002</cx:pt>
          <cx:pt idx="41154">6.2000000000000002</cx:pt>
          <cx:pt idx="41155">6.2000000000000002</cx:pt>
          <cx:pt idx="41156">6.2000000000000002</cx:pt>
          <cx:pt idx="41157">6.2000000000000002</cx:pt>
          <cx:pt idx="41158">6.2000000000000002</cx:pt>
          <cx:pt idx="41159">6.2000000000000002</cx:pt>
          <cx:pt idx="41160">6.2000000000000002</cx:pt>
          <cx:pt idx="41161">6.2000000000000002</cx:pt>
          <cx:pt idx="41162">6.2000000000000002</cx:pt>
          <cx:pt idx="41163">6.2000000000000002</cx:pt>
          <cx:pt idx="41164">6.2000000000000002</cx:pt>
          <cx:pt idx="41165">6.2000000000000002</cx:pt>
          <cx:pt idx="41166">6.2000000000000002</cx:pt>
          <cx:pt idx="41167">6.2000000000000002</cx:pt>
          <cx:pt idx="41168">6.2000000000000002</cx:pt>
          <cx:pt idx="41169">6.2000000000000002</cx:pt>
          <cx:pt idx="41170">6.2000000000000002</cx:pt>
          <cx:pt idx="41171">6.2000000000000002</cx:pt>
          <cx:pt idx="41172">6.2000000000000002</cx:pt>
          <cx:pt idx="41173">6.2000000000000002</cx:pt>
          <cx:pt idx="41174">6.2000000000000002</cx:pt>
          <cx:pt idx="41175">6.2000000000000002</cx:pt>
          <cx:pt idx="41176">6.2000000000000002</cx:pt>
          <cx:pt idx="41177">6.2000000000000002</cx:pt>
          <cx:pt idx="41178">6.2000000000000002</cx:pt>
          <cx:pt idx="41179">6.2000000000000002</cx:pt>
          <cx:pt idx="41180">6.2000000000000002</cx:pt>
          <cx:pt idx="41181">6.2000000000000002</cx:pt>
          <cx:pt idx="41182">6.2000000000000002</cx:pt>
          <cx:pt idx="41183">6.2000000000000002</cx:pt>
          <cx:pt idx="41184">6.2000000000000002</cx:pt>
          <cx:pt idx="41185">6.2000000000000002</cx:pt>
          <cx:pt idx="41186">6.2000000000000002</cx:pt>
          <cx:pt idx="41187">6.2000000000000002</cx:pt>
          <cx:pt idx="41188">6.2000000000000002</cx:pt>
          <cx:pt idx="41189">6.2000000000000002</cx:pt>
          <cx:pt idx="41190">6.2000000000000002</cx:pt>
          <cx:pt idx="41191">6.2000000000000002</cx:pt>
          <cx:pt idx="41192">6.2000000000000002</cx:pt>
          <cx:pt idx="41193">6.2000000000000002</cx:pt>
          <cx:pt idx="41194">6.2000000000000002</cx:pt>
          <cx:pt idx="41195">6.2000000000000002</cx:pt>
          <cx:pt idx="41196">6.2000000000000002</cx:pt>
          <cx:pt idx="41197">6.2000000000000002</cx:pt>
          <cx:pt idx="41198">6.2000000000000002</cx:pt>
          <cx:pt idx="41199">6.2000000000000002</cx:pt>
          <cx:pt idx="41200">6.2000000000000002</cx:pt>
          <cx:pt idx="41201">6.2000000000000002</cx:pt>
          <cx:pt idx="41202">6.2000000000000002</cx:pt>
          <cx:pt idx="41203">6.2000000000000002</cx:pt>
          <cx:pt idx="41204">6.2000000000000002</cx:pt>
          <cx:pt idx="41205">6.2000000000000002</cx:pt>
          <cx:pt idx="41206">6.2000000000000002</cx:pt>
          <cx:pt idx="41207">6.2000000000000002</cx:pt>
          <cx:pt idx="41208">6.2000000000000002</cx:pt>
          <cx:pt idx="41209">6.2000000000000002</cx:pt>
          <cx:pt idx="41210">6.2000000000000002</cx:pt>
          <cx:pt idx="41211">6.2000000000000002</cx:pt>
          <cx:pt idx="41212">6.2000000000000002</cx:pt>
          <cx:pt idx="41213">6.2000000000000002</cx:pt>
          <cx:pt idx="41214">6.2000000000000002</cx:pt>
          <cx:pt idx="41215">6.2000000000000002</cx:pt>
          <cx:pt idx="41216">6.2000000000000002</cx:pt>
          <cx:pt idx="41217">6.2000000000000002</cx:pt>
          <cx:pt idx="41218">6.2000000000000002</cx:pt>
          <cx:pt idx="41219">6.2000000000000002</cx:pt>
          <cx:pt idx="41220">6.2000000000000002</cx:pt>
          <cx:pt idx="41221">6.2000000000000002</cx:pt>
          <cx:pt idx="41222">6.2000000000000002</cx:pt>
          <cx:pt idx="41223">6.2000000000000002</cx:pt>
          <cx:pt idx="41224">6.2000000000000002</cx:pt>
          <cx:pt idx="41225">6.2000000000000002</cx:pt>
          <cx:pt idx="41226">6.2000000000000002</cx:pt>
          <cx:pt idx="41227">6.2000000000000002</cx:pt>
          <cx:pt idx="41228">6.2000000000000002</cx:pt>
          <cx:pt idx="41229">6.2000000000000002</cx:pt>
          <cx:pt idx="41230">6.2000000000000002</cx:pt>
          <cx:pt idx="41231">6.2000000000000002</cx:pt>
          <cx:pt idx="41232">6.2000000000000002</cx:pt>
          <cx:pt idx="41233">6.2000000000000002</cx:pt>
          <cx:pt idx="41234">6.2000000000000002</cx:pt>
          <cx:pt idx="41235">6.2000000000000002</cx:pt>
          <cx:pt idx="41236">6.2000000000000002</cx:pt>
          <cx:pt idx="41237">6.2000000000000002</cx:pt>
          <cx:pt idx="41238">6.2000000000000002</cx:pt>
          <cx:pt idx="41239">6.2000000000000002</cx:pt>
          <cx:pt idx="41240">6.2000000000000002</cx:pt>
          <cx:pt idx="41241">6.2000000000000002</cx:pt>
          <cx:pt idx="41242">6.2000000000000002</cx:pt>
          <cx:pt idx="41243">6.2000000000000002</cx:pt>
          <cx:pt idx="41244">6.2000000000000002</cx:pt>
          <cx:pt idx="41245">6.2000000000000002</cx:pt>
          <cx:pt idx="41246">6.2000000000000002</cx:pt>
          <cx:pt idx="41247">6.2000000000000002</cx:pt>
          <cx:pt idx="41248">6.2000000000000002</cx:pt>
          <cx:pt idx="41249">6.2000000000000002</cx:pt>
          <cx:pt idx="41250">6.2000000000000002</cx:pt>
          <cx:pt idx="41251">6.2000000000000002</cx:pt>
          <cx:pt idx="41252">6.2000000000000002</cx:pt>
          <cx:pt idx="41253">6.2000000000000002</cx:pt>
          <cx:pt idx="41254">6.2000000000000002</cx:pt>
          <cx:pt idx="41255">6.2000000000000002</cx:pt>
          <cx:pt idx="41256">6.2000000000000002</cx:pt>
          <cx:pt idx="41257">6.2000000000000002</cx:pt>
          <cx:pt idx="41258">6.2000000000000002</cx:pt>
          <cx:pt idx="41259">6.2000000000000002</cx:pt>
          <cx:pt idx="41260">6.2000000000000002</cx:pt>
          <cx:pt idx="41261">6.2000000000000002</cx:pt>
          <cx:pt idx="41262">6.2000000000000002</cx:pt>
          <cx:pt idx="41263">6.2000000000000002</cx:pt>
          <cx:pt idx="41264">6.2000000000000002</cx:pt>
          <cx:pt idx="41265">6.2000000000000002</cx:pt>
          <cx:pt idx="41266">6.2000000000000002</cx:pt>
          <cx:pt idx="41267">6.2000000000000002</cx:pt>
          <cx:pt idx="41268">6.2000000000000002</cx:pt>
          <cx:pt idx="41269">6.2000000000000002</cx:pt>
          <cx:pt idx="41270">6.2000000000000002</cx:pt>
          <cx:pt idx="41271">6.2000000000000002</cx:pt>
          <cx:pt idx="41272">6.2000000000000002</cx:pt>
          <cx:pt idx="41273">6.2000000000000002</cx:pt>
          <cx:pt idx="41274">6.2000000000000002</cx:pt>
          <cx:pt idx="41275">6.2000000000000002</cx:pt>
          <cx:pt idx="41276">6.2000000000000002</cx:pt>
          <cx:pt idx="41277">6.2000000000000002</cx:pt>
          <cx:pt idx="41278">6.2000000000000002</cx:pt>
          <cx:pt idx="41279">6.2000000000000002</cx:pt>
          <cx:pt idx="41280">6.2000000000000002</cx:pt>
          <cx:pt idx="41281">6.2000000000000002</cx:pt>
          <cx:pt idx="41282">6.2000000000000002</cx:pt>
          <cx:pt idx="41283">6.2000000000000002</cx:pt>
          <cx:pt idx="41284">6.2000000000000002</cx:pt>
          <cx:pt idx="41285">6.2000000000000002</cx:pt>
          <cx:pt idx="41286">6.2000000000000002</cx:pt>
          <cx:pt idx="41287">6.2000000000000002</cx:pt>
          <cx:pt idx="41288">6.2000000000000002</cx:pt>
          <cx:pt idx="41289">6.2000000000000002</cx:pt>
          <cx:pt idx="41290">6.2000000000000002</cx:pt>
          <cx:pt idx="41291">6.2000000000000002</cx:pt>
          <cx:pt idx="41292">6.2000000000000002</cx:pt>
          <cx:pt idx="41293">6.2000000000000002</cx:pt>
          <cx:pt idx="41294">6.2000000000000002</cx:pt>
          <cx:pt idx="41295">6.2000000000000002</cx:pt>
          <cx:pt idx="41296">6.2000000000000002</cx:pt>
          <cx:pt idx="41297">6.2000000000000002</cx:pt>
          <cx:pt idx="41298">6.2000000000000002</cx:pt>
          <cx:pt idx="41299">6.2000000000000002</cx:pt>
          <cx:pt idx="41300">6.2000000000000002</cx:pt>
          <cx:pt idx="41301">6.2000000000000002</cx:pt>
          <cx:pt idx="41302">6.2000000000000002</cx:pt>
          <cx:pt idx="41303">6.2000000000000002</cx:pt>
          <cx:pt idx="41304">6.2000000000000002</cx:pt>
          <cx:pt idx="41305">6.2000000000000002</cx:pt>
          <cx:pt idx="41306">6.2000000000000002</cx:pt>
          <cx:pt idx="41307">6.2000000000000002</cx:pt>
          <cx:pt idx="41308">6.2000000000000002</cx:pt>
          <cx:pt idx="41309">6.2000000000000002</cx:pt>
          <cx:pt idx="41310">6.2000000000000002</cx:pt>
          <cx:pt idx="41311">6.2000000000000002</cx:pt>
          <cx:pt idx="41312">6.2000000000000002</cx:pt>
          <cx:pt idx="41313">6.2000000000000002</cx:pt>
          <cx:pt idx="41314">6.2000000000000002</cx:pt>
          <cx:pt idx="41315">6.2000000000000002</cx:pt>
          <cx:pt idx="41316">6.2000000000000002</cx:pt>
          <cx:pt idx="41317">6.2000000000000002</cx:pt>
          <cx:pt idx="41318">6.2000000000000002</cx:pt>
          <cx:pt idx="41319">6.2000000000000002</cx:pt>
          <cx:pt idx="41320">6.2000000000000002</cx:pt>
          <cx:pt idx="41321">6.2000000000000002</cx:pt>
          <cx:pt idx="41322">6.2000000000000002</cx:pt>
          <cx:pt idx="41323">6.2000000000000002</cx:pt>
          <cx:pt idx="41324">6.2000000000000002</cx:pt>
          <cx:pt idx="41325">6.2000000000000002</cx:pt>
          <cx:pt idx="41326">6.2000000000000002</cx:pt>
          <cx:pt idx="41327">6.2000000000000002</cx:pt>
          <cx:pt idx="41328">6.2000000000000002</cx:pt>
          <cx:pt idx="41329">6.2000000000000002</cx:pt>
          <cx:pt idx="41330">6.2000000000000002</cx:pt>
          <cx:pt idx="41331">6.2000000000000002</cx:pt>
          <cx:pt idx="41332">6.2000000000000002</cx:pt>
          <cx:pt idx="41333">6.2000000000000002</cx:pt>
          <cx:pt idx="41334">6.2000000000000002</cx:pt>
          <cx:pt idx="41335">6.2000000000000002</cx:pt>
          <cx:pt idx="41336">6.2000000000000002</cx:pt>
          <cx:pt idx="41337">6.2000000000000002</cx:pt>
          <cx:pt idx="41338">6.2000000000000002</cx:pt>
          <cx:pt idx="41339">6.2000000000000002</cx:pt>
          <cx:pt idx="41340">6.2000000000000002</cx:pt>
          <cx:pt idx="41341">6.2000000000000002</cx:pt>
          <cx:pt idx="41342">6.2000000000000002</cx:pt>
          <cx:pt idx="41343">6.2000000000000002</cx:pt>
          <cx:pt idx="41344">6.2000000000000002</cx:pt>
          <cx:pt idx="41345">6.2000000000000002</cx:pt>
          <cx:pt idx="41346">6.2000000000000002</cx:pt>
          <cx:pt idx="41347">6.2000000000000002</cx:pt>
          <cx:pt idx="41348">6.2000000000000002</cx:pt>
          <cx:pt idx="41349">6.2000000000000002</cx:pt>
          <cx:pt idx="41350">6.2000000000000002</cx:pt>
          <cx:pt idx="41351">6.2000000000000002</cx:pt>
          <cx:pt idx="41352">6.2000000000000002</cx:pt>
          <cx:pt idx="41353">6.2000000000000002</cx:pt>
          <cx:pt idx="41354">6.2000000000000002</cx:pt>
          <cx:pt idx="41355">6.2000000000000002</cx:pt>
          <cx:pt idx="41356">6.2000000000000002</cx:pt>
          <cx:pt idx="41357">6.2000000000000002</cx:pt>
          <cx:pt idx="41358">6.2000000000000002</cx:pt>
          <cx:pt idx="41359">6.2000000000000002</cx:pt>
          <cx:pt idx="41360">6.2000000000000002</cx:pt>
          <cx:pt idx="41361">6.2000000000000002</cx:pt>
          <cx:pt idx="41362">6.2000000000000002</cx:pt>
          <cx:pt idx="41363">6.2000000000000002</cx:pt>
          <cx:pt idx="41364">6.2000000000000002</cx:pt>
          <cx:pt idx="41365">6.2000000000000002</cx:pt>
          <cx:pt idx="41366">6.2000000000000002</cx:pt>
          <cx:pt idx="41367">6.2000000000000002</cx:pt>
          <cx:pt idx="41368">6.2000000000000002</cx:pt>
          <cx:pt idx="41369">6.2000000000000002</cx:pt>
          <cx:pt idx="41370">6.2000000000000002</cx:pt>
          <cx:pt idx="41371">6.2000000000000002</cx:pt>
          <cx:pt idx="41372">6.2000000000000002</cx:pt>
          <cx:pt idx="41373">6.2000000000000002</cx:pt>
          <cx:pt idx="41374">6.2000000000000002</cx:pt>
          <cx:pt idx="41375">6.2000000000000002</cx:pt>
          <cx:pt idx="41376">6.2000000000000002</cx:pt>
          <cx:pt idx="41377">6.2000000000000002</cx:pt>
          <cx:pt idx="41378">6.2000000000000002</cx:pt>
          <cx:pt idx="41379">6.2000000000000002</cx:pt>
          <cx:pt idx="41380">6.2000000000000002</cx:pt>
          <cx:pt idx="41381">6.2000000000000002</cx:pt>
          <cx:pt idx="41382">6.2000000000000002</cx:pt>
          <cx:pt idx="41383">6.2000000000000002</cx:pt>
          <cx:pt idx="41384">6.2000000000000002</cx:pt>
          <cx:pt idx="41385">6.2000000000000002</cx:pt>
          <cx:pt idx="41386">6.2000000000000002</cx:pt>
          <cx:pt idx="41387">6.2000000000000002</cx:pt>
          <cx:pt idx="41388">6.2000000000000002</cx:pt>
          <cx:pt idx="41389">6.2000000000000002</cx:pt>
          <cx:pt idx="41390">6.2000000000000002</cx:pt>
          <cx:pt idx="41391">6.2000000000000002</cx:pt>
          <cx:pt idx="41392">6.2000000000000002</cx:pt>
          <cx:pt idx="41393">6.2000000000000002</cx:pt>
          <cx:pt idx="41394">6.2000000000000002</cx:pt>
          <cx:pt idx="41395">6.2000000000000002</cx:pt>
          <cx:pt idx="41396">6.2000000000000002</cx:pt>
          <cx:pt idx="41397">6.2000000000000002</cx:pt>
          <cx:pt idx="41398">6.2000000000000002</cx:pt>
          <cx:pt idx="41399">6.2000000000000002</cx:pt>
          <cx:pt idx="41400">6.2000000000000002</cx:pt>
          <cx:pt idx="41401">6.2000000000000002</cx:pt>
          <cx:pt idx="41402">6.2000000000000002</cx:pt>
          <cx:pt idx="41403">6.2000000000000002</cx:pt>
          <cx:pt idx="41404">6.2000000000000002</cx:pt>
          <cx:pt idx="41405">6.2000000000000002</cx:pt>
          <cx:pt idx="41406">6.2000000000000002</cx:pt>
          <cx:pt idx="41407">6.2000000000000002</cx:pt>
          <cx:pt idx="41408">6.2000000000000002</cx:pt>
          <cx:pt idx="41409">6.2000000000000002</cx:pt>
          <cx:pt idx="41410">6.2000000000000002</cx:pt>
          <cx:pt idx="41411">6.2000000000000002</cx:pt>
          <cx:pt idx="41412">6.2000000000000002</cx:pt>
          <cx:pt idx="41413">6.2000000000000002</cx:pt>
          <cx:pt idx="41414">6.2000000000000002</cx:pt>
          <cx:pt idx="41415">6.2000000000000002</cx:pt>
          <cx:pt idx="41416">6.2000000000000002</cx:pt>
          <cx:pt idx="41417">6.2000000000000002</cx:pt>
          <cx:pt idx="41418">6.2000000000000002</cx:pt>
          <cx:pt idx="41419">6.2000000000000002</cx:pt>
          <cx:pt idx="41420">6.2000000000000002</cx:pt>
          <cx:pt idx="41421">6.2000000000000002</cx:pt>
          <cx:pt idx="41422">6.2000000000000002</cx:pt>
          <cx:pt idx="41423">6.2000000000000002</cx:pt>
          <cx:pt idx="41424">6.2000000000000002</cx:pt>
          <cx:pt idx="41425">6.2000000000000002</cx:pt>
          <cx:pt idx="41426">6.2000000000000002</cx:pt>
          <cx:pt idx="41427">6.2000000000000002</cx:pt>
          <cx:pt idx="41428">6.2000000000000002</cx:pt>
          <cx:pt idx="41429">6.2000000000000002</cx:pt>
          <cx:pt idx="41430">6.2000000000000002</cx:pt>
          <cx:pt idx="41431">6.2000000000000002</cx:pt>
          <cx:pt idx="41432">6.2000000000000002</cx:pt>
          <cx:pt idx="41433">6.2000000000000002</cx:pt>
          <cx:pt idx="41434">6.2000000000000002</cx:pt>
          <cx:pt idx="41435">6.2000000000000002</cx:pt>
          <cx:pt idx="41436">6.2000000000000002</cx:pt>
          <cx:pt idx="41437">6.2000000000000002</cx:pt>
          <cx:pt idx="41438">6.2000000000000002</cx:pt>
          <cx:pt idx="41439">6.2000000000000002</cx:pt>
          <cx:pt idx="41440">6.2000000000000002</cx:pt>
          <cx:pt idx="41441">6.2000000000000002</cx:pt>
          <cx:pt idx="41442">6.2000000000000002</cx:pt>
          <cx:pt idx="41443">6.2000000000000002</cx:pt>
          <cx:pt idx="41444">6.2000000000000002</cx:pt>
          <cx:pt idx="41445">6.2000000000000002</cx:pt>
          <cx:pt idx="41446">6.2000000000000002</cx:pt>
          <cx:pt idx="41447">6.2000000000000002</cx:pt>
          <cx:pt idx="41448">6.2000000000000002</cx:pt>
          <cx:pt idx="41449">6.2000000000000002</cx:pt>
          <cx:pt idx="41450">6.2000000000000002</cx:pt>
          <cx:pt idx="41451">6.2000000000000002</cx:pt>
          <cx:pt idx="41452">6.2000000000000002</cx:pt>
          <cx:pt idx="41453">6.2000000000000002</cx:pt>
          <cx:pt idx="41454">6.2000000000000002</cx:pt>
          <cx:pt idx="41455">6.2000000000000002</cx:pt>
          <cx:pt idx="41456">6.2000000000000002</cx:pt>
          <cx:pt idx="41457">6.2000000000000002</cx:pt>
          <cx:pt idx="41458">6.2000000000000002</cx:pt>
          <cx:pt idx="41459">6.2000000000000002</cx:pt>
          <cx:pt idx="41460">6.2000000000000002</cx:pt>
          <cx:pt idx="41461">6.2000000000000002</cx:pt>
          <cx:pt idx="41462">6.2000000000000002</cx:pt>
          <cx:pt idx="41463">6.2000000000000002</cx:pt>
          <cx:pt idx="41464">6.2000000000000002</cx:pt>
          <cx:pt idx="41465">6.2000000000000002</cx:pt>
          <cx:pt idx="41466">6.2000000000000002</cx:pt>
          <cx:pt idx="41467">6.2000000000000002</cx:pt>
          <cx:pt idx="41468">6.2000000000000002</cx:pt>
          <cx:pt idx="41469">6.2000000000000002</cx:pt>
          <cx:pt idx="41470">6.2000000000000002</cx:pt>
          <cx:pt idx="41471">6.2000000000000002</cx:pt>
          <cx:pt idx="41472">6.2000000000000002</cx:pt>
          <cx:pt idx="41473">6.2000000000000002</cx:pt>
          <cx:pt idx="41474">6.2000000000000002</cx:pt>
          <cx:pt idx="41475">6.2000000000000002</cx:pt>
          <cx:pt idx="41476">6.2000000000000002</cx:pt>
          <cx:pt idx="41477">6.2000000000000002</cx:pt>
          <cx:pt idx="41478">6.2000000000000002</cx:pt>
          <cx:pt idx="41479">6.2000000000000002</cx:pt>
          <cx:pt idx="41480">6.2000000000000002</cx:pt>
          <cx:pt idx="41481">6.2000000000000002</cx:pt>
          <cx:pt idx="41482">6.2000000000000002</cx:pt>
          <cx:pt idx="41483">6.2000000000000002</cx:pt>
          <cx:pt idx="41484">6.2000000000000002</cx:pt>
          <cx:pt idx="41485">6.2000000000000002</cx:pt>
          <cx:pt idx="41486">6.2000000000000002</cx:pt>
          <cx:pt idx="41487">6.2000000000000002</cx:pt>
          <cx:pt idx="41488">6.2000000000000002</cx:pt>
          <cx:pt idx="41489">6.2000000000000002</cx:pt>
          <cx:pt idx="41490">6.2000000000000002</cx:pt>
          <cx:pt idx="41491">6.2000000000000002</cx:pt>
          <cx:pt idx="41492">6.2000000000000002</cx:pt>
          <cx:pt idx="41493">6.2000000000000002</cx:pt>
          <cx:pt idx="41494">6.2000000000000002</cx:pt>
          <cx:pt idx="41495">6.2000000000000002</cx:pt>
          <cx:pt idx="41496">6.2000000000000002</cx:pt>
          <cx:pt idx="41497">6.2000000000000002</cx:pt>
          <cx:pt idx="41498">6.2000000000000002</cx:pt>
          <cx:pt idx="41499">6.2000000000000002</cx:pt>
          <cx:pt idx="41500">6.2000000000000002</cx:pt>
          <cx:pt idx="41501">6.2000000000000002</cx:pt>
          <cx:pt idx="41502">6.2000000000000002</cx:pt>
          <cx:pt idx="41503">6.2000000000000002</cx:pt>
          <cx:pt idx="41504">6.2000000000000002</cx:pt>
          <cx:pt idx="41505">6.2000000000000002</cx:pt>
          <cx:pt idx="41506">6.2000000000000002</cx:pt>
          <cx:pt idx="41507">6.2000000000000002</cx:pt>
          <cx:pt idx="41508">6.2000000000000002</cx:pt>
          <cx:pt idx="41509">6.2000000000000002</cx:pt>
          <cx:pt idx="41510">6.2000000000000002</cx:pt>
          <cx:pt idx="41511">6.2000000000000002</cx:pt>
          <cx:pt idx="41512">6.2000000000000002</cx:pt>
          <cx:pt idx="41513">6.2000000000000002</cx:pt>
          <cx:pt idx="41514">6.2000000000000002</cx:pt>
          <cx:pt idx="41515">6.2000000000000002</cx:pt>
          <cx:pt idx="41516">6.2000000000000002</cx:pt>
          <cx:pt idx="41517">6.2000000000000002</cx:pt>
          <cx:pt idx="41518">6.2000000000000002</cx:pt>
          <cx:pt idx="41519">6.2000000000000002</cx:pt>
          <cx:pt idx="41520">6.2000000000000002</cx:pt>
          <cx:pt idx="41521">6.2000000000000002</cx:pt>
          <cx:pt idx="41522">6.2000000000000002</cx:pt>
          <cx:pt idx="41523">6.2000000000000002</cx:pt>
          <cx:pt idx="41524">6.2000000000000002</cx:pt>
          <cx:pt idx="41525">6.2000000000000002</cx:pt>
          <cx:pt idx="41526">6.2000000000000002</cx:pt>
          <cx:pt idx="41527">6.2000000000000002</cx:pt>
          <cx:pt idx="41528">6.2000000000000002</cx:pt>
          <cx:pt idx="41529">6.2000000000000002</cx:pt>
          <cx:pt idx="41530">6.2000000000000002</cx:pt>
          <cx:pt idx="41531">6.2000000000000002</cx:pt>
          <cx:pt idx="41532">6.2000000000000002</cx:pt>
          <cx:pt idx="41533">6.2000000000000002</cx:pt>
          <cx:pt idx="41534">6.2000000000000002</cx:pt>
          <cx:pt idx="41535">6.2000000000000002</cx:pt>
          <cx:pt idx="41536">6.2000000000000002</cx:pt>
          <cx:pt idx="41537">6.2000000000000002</cx:pt>
          <cx:pt idx="41538">6.2000000000000002</cx:pt>
          <cx:pt idx="41539">6.2000000000000002</cx:pt>
          <cx:pt idx="41540">6.2000000000000002</cx:pt>
          <cx:pt idx="41541">6.2000000000000002</cx:pt>
          <cx:pt idx="41542">6.2000000000000002</cx:pt>
          <cx:pt idx="41543">6.2000000000000002</cx:pt>
          <cx:pt idx="41544">6.2000000000000002</cx:pt>
          <cx:pt idx="41545">6.2000000000000002</cx:pt>
          <cx:pt idx="41546">6.2000000000000002</cx:pt>
          <cx:pt idx="41547">6.2000000000000002</cx:pt>
          <cx:pt idx="41548">6.2000000000000002</cx:pt>
          <cx:pt idx="41549">6.2000000000000002</cx:pt>
          <cx:pt idx="41550">6.2000000000000002</cx:pt>
          <cx:pt idx="41551">6.2000000000000002</cx:pt>
          <cx:pt idx="41552">6.2000000000000002</cx:pt>
          <cx:pt idx="41553">6.2000000000000002</cx:pt>
          <cx:pt idx="41554">6.2000000000000002</cx:pt>
          <cx:pt idx="41555">6.2000000000000002</cx:pt>
          <cx:pt idx="41556">6.2000000000000002</cx:pt>
          <cx:pt idx="41557">6.2000000000000002</cx:pt>
          <cx:pt idx="41558">6.2000000000000002</cx:pt>
          <cx:pt idx="41559">6.2000000000000002</cx:pt>
          <cx:pt idx="41560">6.2000000000000002</cx:pt>
          <cx:pt idx="41561">6.2000000000000002</cx:pt>
          <cx:pt idx="41562">6.2000000000000002</cx:pt>
          <cx:pt idx="41563">6.2000000000000002</cx:pt>
          <cx:pt idx="41564">6.2000000000000002</cx:pt>
          <cx:pt idx="41565">6.2000000000000002</cx:pt>
          <cx:pt idx="41566">6.2000000000000002</cx:pt>
          <cx:pt idx="41567">6.2000000000000002</cx:pt>
          <cx:pt idx="41568">6.2000000000000002</cx:pt>
          <cx:pt idx="41569">6.2000000000000002</cx:pt>
          <cx:pt idx="41570">6.2000000000000002</cx:pt>
          <cx:pt idx="41571">6.2000000000000002</cx:pt>
          <cx:pt idx="41572">6.2000000000000002</cx:pt>
          <cx:pt idx="41573">6.2000000000000002</cx:pt>
          <cx:pt idx="41574">6.2000000000000002</cx:pt>
          <cx:pt idx="41575">6.2000000000000002</cx:pt>
          <cx:pt idx="41576">6.2000000000000002</cx:pt>
          <cx:pt idx="41577">6.2000000000000002</cx:pt>
          <cx:pt idx="41578">6.2000000000000002</cx:pt>
          <cx:pt idx="41579">6.2000000000000002</cx:pt>
          <cx:pt idx="41580">6.2000000000000002</cx:pt>
          <cx:pt idx="41581">6.2000000000000002</cx:pt>
          <cx:pt idx="41582">6.2000000000000002</cx:pt>
          <cx:pt idx="41583">6.2000000000000002</cx:pt>
          <cx:pt idx="41584">6.2000000000000002</cx:pt>
          <cx:pt idx="41585">6.2000000000000002</cx:pt>
          <cx:pt idx="41586">6.2000000000000002</cx:pt>
          <cx:pt idx="41587">6.2000000000000002</cx:pt>
          <cx:pt idx="41588">6.2000000000000002</cx:pt>
          <cx:pt idx="41589">6.2000000000000002</cx:pt>
          <cx:pt idx="41590">6.2000000000000002</cx:pt>
          <cx:pt idx="41591">6.2000000000000002</cx:pt>
          <cx:pt idx="41592">6.2000000000000002</cx:pt>
          <cx:pt idx="41593">6.2000000000000002</cx:pt>
          <cx:pt idx="41594">6.2000000000000002</cx:pt>
          <cx:pt idx="41595">6.2000000000000002</cx:pt>
          <cx:pt idx="41596">6.2000000000000002</cx:pt>
          <cx:pt idx="41597">6.2000000000000002</cx:pt>
          <cx:pt idx="41598">6.2000000000000002</cx:pt>
          <cx:pt idx="41599">6.2000000000000002</cx:pt>
          <cx:pt idx="41600">6.2000000000000002</cx:pt>
          <cx:pt idx="41601">6.2000000000000002</cx:pt>
          <cx:pt idx="41602">6.2000000000000002</cx:pt>
          <cx:pt idx="41603">6.2000000000000002</cx:pt>
          <cx:pt idx="41604">6.2000000000000002</cx:pt>
          <cx:pt idx="41605">6.2000000000000002</cx:pt>
          <cx:pt idx="41606">6.2000000000000002</cx:pt>
          <cx:pt idx="41607">6.2000000000000002</cx:pt>
          <cx:pt idx="41608">6.2000000000000002</cx:pt>
          <cx:pt idx="41609">6.2000000000000002</cx:pt>
          <cx:pt idx="41610">6.2000000000000002</cx:pt>
          <cx:pt idx="41611">6.2000000000000002</cx:pt>
          <cx:pt idx="41612">6.2000000000000002</cx:pt>
          <cx:pt idx="41613">6.2000000000000002</cx:pt>
          <cx:pt idx="41614">6.2000000000000002</cx:pt>
          <cx:pt idx="41615">6.2000000000000002</cx:pt>
          <cx:pt idx="41616">6.2000000000000002</cx:pt>
          <cx:pt idx="41617">6.2000000000000002</cx:pt>
          <cx:pt idx="41618">6.2000000000000002</cx:pt>
          <cx:pt idx="41619">6.2000000000000002</cx:pt>
          <cx:pt idx="41620">6.2000000000000002</cx:pt>
          <cx:pt idx="41621">6.2000000000000002</cx:pt>
          <cx:pt idx="41622">6.2000000000000002</cx:pt>
          <cx:pt idx="41623">6.2000000000000002</cx:pt>
          <cx:pt idx="41624">6.2000000000000002</cx:pt>
          <cx:pt idx="41625">6.2000000000000002</cx:pt>
          <cx:pt idx="41626">6.2000000000000002</cx:pt>
          <cx:pt idx="41627">6.2000000000000002</cx:pt>
          <cx:pt idx="41628">6.2000000000000002</cx:pt>
          <cx:pt idx="41629">6.2000000000000002</cx:pt>
          <cx:pt idx="41630">6.2000000000000002</cx:pt>
          <cx:pt idx="41631">6.2000000000000002</cx:pt>
          <cx:pt idx="41632">6.2000000000000002</cx:pt>
          <cx:pt idx="41633">6.2000000000000002</cx:pt>
          <cx:pt idx="41634">6.2000000000000002</cx:pt>
          <cx:pt idx="41635">6.2000000000000002</cx:pt>
          <cx:pt idx="41636">6.2000000000000002</cx:pt>
          <cx:pt idx="41637">6.2000000000000002</cx:pt>
          <cx:pt idx="41638">6.2000000000000002</cx:pt>
          <cx:pt idx="41639">6.2000000000000002</cx:pt>
          <cx:pt idx="41640">6.2000000000000002</cx:pt>
          <cx:pt idx="41641">6.2000000000000002</cx:pt>
          <cx:pt idx="41642">6.2000000000000002</cx:pt>
          <cx:pt idx="41643">6.2000000000000002</cx:pt>
          <cx:pt idx="41644">6.2000000000000002</cx:pt>
          <cx:pt idx="41645">6.2000000000000002</cx:pt>
          <cx:pt idx="41646">6.2000000000000002</cx:pt>
          <cx:pt idx="41647">6.2000000000000002</cx:pt>
          <cx:pt idx="41648">6.2000000000000002</cx:pt>
          <cx:pt idx="41649">6.2000000000000002</cx:pt>
          <cx:pt idx="41650">6.2000000000000002</cx:pt>
          <cx:pt idx="41651">6.2000000000000002</cx:pt>
          <cx:pt idx="41652">6.2000000000000002</cx:pt>
          <cx:pt idx="41653">6.2000000000000002</cx:pt>
          <cx:pt idx="41654">6.2000000000000002</cx:pt>
          <cx:pt idx="41655">6.2000000000000002</cx:pt>
          <cx:pt idx="41656">6.2000000000000002</cx:pt>
          <cx:pt idx="41657">6.2000000000000002</cx:pt>
          <cx:pt idx="41658">6.2000000000000002</cx:pt>
          <cx:pt idx="41659">6.2000000000000002</cx:pt>
          <cx:pt idx="41660">6.2000000000000002</cx:pt>
          <cx:pt idx="41661">6.2000000000000002</cx:pt>
          <cx:pt idx="41662">6.2000000000000002</cx:pt>
          <cx:pt idx="41663">6.2000000000000002</cx:pt>
          <cx:pt idx="41664">6.2000000000000002</cx:pt>
          <cx:pt idx="41665">6.2000000000000002</cx:pt>
          <cx:pt idx="41666">6.2000000000000002</cx:pt>
          <cx:pt idx="41667">6.2000000000000002</cx:pt>
          <cx:pt idx="41668">6.2000000000000002</cx:pt>
          <cx:pt idx="41669">6.2000000000000002</cx:pt>
          <cx:pt idx="41670">6.2000000000000002</cx:pt>
          <cx:pt idx="41671">6.2000000000000002</cx:pt>
          <cx:pt idx="41672">6.2000000000000002</cx:pt>
          <cx:pt idx="41673">6.2000000000000002</cx:pt>
          <cx:pt idx="41674">6.2000000000000002</cx:pt>
          <cx:pt idx="41675">6.2000000000000002</cx:pt>
          <cx:pt idx="41676">6.2000000000000002</cx:pt>
          <cx:pt idx="41677">6.2000000000000002</cx:pt>
          <cx:pt idx="41678">6.2000000000000002</cx:pt>
          <cx:pt idx="41679">6.2000000000000002</cx:pt>
          <cx:pt idx="41680">6.2000000000000002</cx:pt>
          <cx:pt idx="41681">6.2000000000000002</cx:pt>
          <cx:pt idx="41682">6.2000000000000002</cx:pt>
          <cx:pt idx="41683">6.2000000000000002</cx:pt>
          <cx:pt idx="41684">6.2000000000000002</cx:pt>
          <cx:pt idx="41685">6.2000000000000002</cx:pt>
          <cx:pt idx="41686">6.2000000000000002</cx:pt>
          <cx:pt idx="41687">6.2000000000000002</cx:pt>
          <cx:pt idx="41688">6.2000000000000002</cx:pt>
          <cx:pt idx="41689">6.2000000000000002</cx:pt>
          <cx:pt idx="41690">6.2000000000000002</cx:pt>
          <cx:pt idx="41691">6.2000000000000002</cx:pt>
          <cx:pt idx="41692">6.2000000000000002</cx:pt>
          <cx:pt idx="41693">6.2000000000000002</cx:pt>
          <cx:pt idx="41694">6.2000000000000002</cx:pt>
          <cx:pt idx="41695">6.2000000000000002</cx:pt>
          <cx:pt idx="41696">6.2000000000000002</cx:pt>
          <cx:pt idx="41697">6.2000000000000002</cx:pt>
          <cx:pt idx="41698">6.2000000000000002</cx:pt>
          <cx:pt idx="41699">6.2000000000000002</cx:pt>
          <cx:pt idx="41700">6.2000000000000002</cx:pt>
          <cx:pt idx="41701">6.2000000000000002</cx:pt>
          <cx:pt idx="41702">6.2000000000000002</cx:pt>
          <cx:pt idx="41703">6.2000000000000002</cx:pt>
          <cx:pt idx="41704">6.2000000000000002</cx:pt>
          <cx:pt idx="41705">6.2000000000000002</cx:pt>
          <cx:pt idx="41706">6.2000000000000002</cx:pt>
          <cx:pt idx="41707">6.2000000000000002</cx:pt>
          <cx:pt idx="41708">6.2000000000000002</cx:pt>
          <cx:pt idx="41709">6.2000000000000002</cx:pt>
          <cx:pt idx="41710">6.2000000000000002</cx:pt>
          <cx:pt idx="41711">6.2000000000000002</cx:pt>
          <cx:pt idx="41712">6.2000000000000002</cx:pt>
          <cx:pt idx="41713">6.2000000000000002</cx:pt>
          <cx:pt idx="41714">6.2000000000000002</cx:pt>
          <cx:pt idx="41715">6.2000000000000002</cx:pt>
          <cx:pt idx="41716">6.2000000000000002</cx:pt>
          <cx:pt idx="41717">6.2000000000000002</cx:pt>
          <cx:pt idx="41718">6.2000000000000002</cx:pt>
          <cx:pt idx="41719">6.2000000000000002</cx:pt>
          <cx:pt idx="41720">6.2000000000000002</cx:pt>
          <cx:pt idx="41721">6.2000000000000002</cx:pt>
          <cx:pt idx="41722">6.2000000000000002</cx:pt>
          <cx:pt idx="41723">6.2000000000000002</cx:pt>
          <cx:pt idx="41724">6.2000000000000002</cx:pt>
          <cx:pt idx="41725">6.2000000000000002</cx:pt>
          <cx:pt idx="41726">6.2000000000000002</cx:pt>
          <cx:pt idx="41727">6.2000000000000002</cx:pt>
          <cx:pt idx="41728">6.2000000000000002</cx:pt>
          <cx:pt idx="41729">6.2000000000000002</cx:pt>
          <cx:pt idx="41730">6.2000000000000002</cx:pt>
          <cx:pt idx="41731">6.2000000000000002</cx:pt>
          <cx:pt idx="41732">6.2000000000000002</cx:pt>
          <cx:pt idx="41733">6.2000000000000002</cx:pt>
          <cx:pt idx="41734">6.2000000000000002</cx:pt>
          <cx:pt idx="41735">6.2000000000000002</cx:pt>
          <cx:pt idx="41736">6.2000000000000002</cx:pt>
          <cx:pt idx="41737">6.2000000000000002</cx:pt>
          <cx:pt idx="41738">6.2000000000000002</cx:pt>
          <cx:pt idx="41739">6.2000000000000002</cx:pt>
          <cx:pt idx="41740">6.2000000000000002</cx:pt>
          <cx:pt idx="41741">6.2000000000000002</cx:pt>
          <cx:pt idx="41742">6.2000000000000002</cx:pt>
          <cx:pt idx="41743">6.2000000000000002</cx:pt>
          <cx:pt idx="41744">6.2000000000000002</cx:pt>
          <cx:pt idx="41745">6.2000000000000002</cx:pt>
          <cx:pt idx="41746">6.2000000000000002</cx:pt>
          <cx:pt idx="41747">6.2000000000000002</cx:pt>
          <cx:pt idx="41748">6.2000000000000002</cx:pt>
          <cx:pt idx="41749">6.2000000000000002</cx:pt>
          <cx:pt idx="41750">6.2000000000000002</cx:pt>
          <cx:pt idx="41751">6.2000000000000002</cx:pt>
          <cx:pt idx="41752">6.2000000000000002</cx:pt>
          <cx:pt idx="41753">6.2000000000000002</cx:pt>
          <cx:pt idx="41754">6.2000000000000002</cx:pt>
          <cx:pt idx="41755">6.2000000000000002</cx:pt>
          <cx:pt idx="41756">6.2000000000000002</cx:pt>
          <cx:pt idx="41757">6.2000000000000002</cx:pt>
          <cx:pt idx="41758">6.2000000000000002</cx:pt>
          <cx:pt idx="41759">6.2000000000000002</cx:pt>
          <cx:pt idx="41760">6.2000000000000002</cx:pt>
          <cx:pt idx="41761">6.2000000000000002</cx:pt>
          <cx:pt idx="41762">6.2000000000000002</cx:pt>
          <cx:pt idx="41763">6.2000000000000002</cx:pt>
          <cx:pt idx="41764">6.2000000000000002</cx:pt>
          <cx:pt idx="41765">6.2000000000000002</cx:pt>
          <cx:pt idx="41766">6.2000000000000002</cx:pt>
          <cx:pt idx="41767">6.2000000000000002</cx:pt>
          <cx:pt idx="41768">6.2000000000000002</cx:pt>
          <cx:pt idx="41769">6.2000000000000002</cx:pt>
          <cx:pt idx="41770">6.2000000000000002</cx:pt>
          <cx:pt idx="41771">6.2000000000000002</cx:pt>
          <cx:pt idx="41772">6.2000000000000002</cx:pt>
          <cx:pt idx="41773">6.2000000000000002</cx:pt>
          <cx:pt idx="41774">6.2000000000000002</cx:pt>
          <cx:pt idx="41775">6.2000000000000002</cx:pt>
          <cx:pt idx="41776">6.2000000000000002</cx:pt>
          <cx:pt idx="41777">6.2000000000000002</cx:pt>
          <cx:pt idx="41778">6.2000000000000002</cx:pt>
          <cx:pt idx="41779">6.2000000000000002</cx:pt>
          <cx:pt idx="41780">6.2000000000000002</cx:pt>
          <cx:pt idx="41781">6.2000000000000002</cx:pt>
          <cx:pt idx="41782">6.2000000000000002</cx:pt>
          <cx:pt idx="41783">6.2000000000000002</cx:pt>
          <cx:pt idx="41784">6.2000000000000002</cx:pt>
          <cx:pt idx="41785">6.2000000000000002</cx:pt>
          <cx:pt idx="41786">6.2000000000000002</cx:pt>
          <cx:pt idx="41787">6.2000000000000002</cx:pt>
          <cx:pt idx="41788">6.2000000000000002</cx:pt>
          <cx:pt idx="41789">6.2000000000000002</cx:pt>
          <cx:pt idx="41790">6.2000000000000002</cx:pt>
          <cx:pt idx="41791">6.2000000000000002</cx:pt>
          <cx:pt idx="41792">6.2000000000000002</cx:pt>
          <cx:pt idx="41793">6.2000000000000002</cx:pt>
          <cx:pt idx="41794">6.2000000000000002</cx:pt>
          <cx:pt idx="41795">6.2000000000000002</cx:pt>
          <cx:pt idx="41796">6.2000000000000002</cx:pt>
          <cx:pt idx="41797">6.2000000000000002</cx:pt>
          <cx:pt idx="41798">6.2000000000000002</cx:pt>
          <cx:pt idx="41799">6.2000000000000002</cx:pt>
          <cx:pt idx="41800">6.2000000000000002</cx:pt>
          <cx:pt idx="41801">6.2000000000000002</cx:pt>
          <cx:pt idx="41802">6.2000000000000002</cx:pt>
          <cx:pt idx="41803">6.2000000000000002</cx:pt>
          <cx:pt idx="41804">6.2000000000000002</cx:pt>
          <cx:pt idx="41805">6.2000000000000002</cx:pt>
          <cx:pt idx="41806">6.2000000000000002</cx:pt>
          <cx:pt idx="41807">6.2000000000000002</cx:pt>
          <cx:pt idx="41808">6.2000000000000002</cx:pt>
          <cx:pt idx="41809">6.2000000000000002</cx:pt>
          <cx:pt idx="41810">6.2000000000000002</cx:pt>
          <cx:pt idx="41811">6.2000000000000002</cx:pt>
          <cx:pt idx="41812">6.2000000000000002</cx:pt>
          <cx:pt idx="41813">6.2000000000000002</cx:pt>
          <cx:pt idx="41814">6.2000000000000002</cx:pt>
          <cx:pt idx="41815">6.2000000000000002</cx:pt>
          <cx:pt idx="41816">6.2000000000000002</cx:pt>
          <cx:pt idx="41817">6.2000000000000002</cx:pt>
          <cx:pt idx="41818">6.2000000000000002</cx:pt>
          <cx:pt idx="41819">6.2000000000000002</cx:pt>
          <cx:pt idx="41820">6.2000000000000002</cx:pt>
          <cx:pt idx="41821">6.2000000000000002</cx:pt>
          <cx:pt idx="41822">6.2000000000000002</cx:pt>
          <cx:pt idx="41823">6.2000000000000002</cx:pt>
          <cx:pt idx="41824">6.2000000000000002</cx:pt>
          <cx:pt idx="41825">6.2000000000000002</cx:pt>
          <cx:pt idx="41826">6.2000000000000002</cx:pt>
          <cx:pt idx="41827">6.2000000000000002</cx:pt>
          <cx:pt idx="41828">6.2000000000000002</cx:pt>
          <cx:pt idx="41829">6.2000000000000002</cx:pt>
          <cx:pt idx="41830">6.2000000000000002</cx:pt>
          <cx:pt idx="41831">6.2000000000000002</cx:pt>
          <cx:pt idx="41832">6.2000000000000002</cx:pt>
          <cx:pt idx="41833">6.2000000000000002</cx:pt>
          <cx:pt idx="41834">6.2000000000000002</cx:pt>
          <cx:pt idx="41835">6.2000000000000002</cx:pt>
          <cx:pt idx="41836">6.2000000000000002</cx:pt>
          <cx:pt idx="41837">6.2000000000000002</cx:pt>
          <cx:pt idx="41838">6.2000000000000002</cx:pt>
          <cx:pt idx="41839">6.2000000000000002</cx:pt>
          <cx:pt idx="41840">6.2000000000000002</cx:pt>
          <cx:pt idx="41841">6.2000000000000002</cx:pt>
          <cx:pt idx="41842">6.2000000000000002</cx:pt>
          <cx:pt idx="41843">6.2000000000000002</cx:pt>
          <cx:pt idx="41844">6.2000000000000002</cx:pt>
          <cx:pt idx="41845">6.2000000000000002</cx:pt>
          <cx:pt idx="41846">6.2000000000000002</cx:pt>
          <cx:pt idx="41847">6.2000000000000002</cx:pt>
          <cx:pt idx="41848">6.2000000000000002</cx:pt>
          <cx:pt idx="41849">6.2000000000000002</cx:pt>
          <cx:pt idx="41850">6.2000000000000002</cx:pt>
          <cx:pt idx="41851">6.2000000000000002</cx:pt>
          <cx:pt idx="41852">6.2000000000000002</cx:pt>
          <cx:pt idx="41853">6.2000000000000002</cx:pt>
          <cx:pt idx="41854">6.2000000000000002</cx:pt>
          <cx:pt idx="41855">6.2000000000000002</cx:pt>
          <cx:pt idx="41856">6.2000000000000002</cx:pt>
          <cx:pt idx="41857">6.2000000000000002</cx:pt>
          <cx:pt idx="41858">6.2000000000000002</cx:pt>
          <cx:pt idx="41859">6.2000000000000002</cx:pt>
          <cx:pt idx="41860">6.2000000000000002</cx:pt>
          <cx:pt idx="41861">6.2000000000000002</cx:pt>
          <cx:pt idx="41862">6.2000000000000002</cx:pt>
          <cx:pt idx="41863">6.2000000000000002</cx:pt>
          <cx:pt idx="41864">6.2000000000000002</cx:pt>
          <cx:pt idx="41865">6.2000000000000002</cx:pt>
          <cx:pt idx="41866">6.2000000000000002</cx:pt>
          <cx:pt idx="41867">6.2000000000000002</cx:pt>
          <cx:pt idx="41868">6.2000000000000002</cx:pt>
          <cx:pt idx="41869">6.2000000000000002</cx:pt>
          <cx:pt idx="41870">6.2000000000000002</cx:pt>
          <cx:pt idx="41871">6.2000000000000002</cx:pt>
          <cx:pt idx="41872">6.2000000000000002</cx:pt>
          <cx:pt idx="41873">6.2000000000000002</cx:pt>
          <cx:pt idx="41874">6.2000000000000002</cx:pt>
          <cx:pt idx="41875">6.2000000000000002</cx:pt>
          <cx:pt idx="41876">6.2000000000000002</cx:pt>
          <cx:pt idx="41877">6.2000000000000002</cx:pt>
          <cx:pt idx="41878">6.2000000000000002</cx:pt>
          <cx:pt idx="41879">6.2000000000000002</cx:pt>
          <cx:pt idx="41880">6.2000000000000002</cx:pt>
          <cx:pt idx="41881">6.2000000000000002</cx:pt>
          <cx:pt idx="41882">6.2000000000000002</cx:pt>
          <cx:pt idx="41883">6.2000000000000002</cx:pt>
          <cx:pt idx="41884">6.2000000000000002</cx:pt>
          <cx:pt idx="41885">6.2000000000000002</cx:pt>
          <cx:pt idx="41886">6.2000000000000002</cx:pt>
          <cx:pt idx="41887">6.2000000000000002</cx:pt>
          <cx:pt idx="41888">6.2000000000000002</cx:pt>
          <cx:pt idx="41889">6.2000000000000002</cx:pt>
          <cx:pt idx="41890">6.2000000000000002</cx:pt>
          <cx:pt idx="41891">6.2000000000000002</cx:pt>
          <cx:pt idx="41892">6.2000000000000002</cx:pt>
          <cx:pt idx="41893">6.2000000000000002</cx:pt>
          <cx:pt idx="41894">6.2000000000000002</cx:pt>
          <cx:pt idx="41895">6.2000000000000002</cx:pt>
          <cx:pt idx="41896">6.2000000000000002</cx:pt>
          <cx:pt idx="41897">6.2000000000000002</cx:pt>
          <cx:pt idx="41898">6.2000000000000002</cx:pt>
          <cx:pt idx="41899">6.2000000000000002</cx:pt>
          <cx:pt idx="41900">6.2000000000000002</cx:pt>
          <cx:pt idx="41901">6.2000000000000002</cx:pt>
          <cx:pt idx="41902">6.2000000000000002</cx:pt>
          <cx:pt idx="41903">6.2000000000000002</cx:pt>
          <cx:pt idx="41904">6.2000000000000002</cx:pt>
          <cx:pt idx="41905">6.2000000000000002</cx:pt>
          <cx:pt idx="41906">6.2000000000000002</cx:pt>
          <cx:pt idx="41907">6.2000000000000002</cx:pt>
          <cx:pt idx="41908">6.2000000000000002</cx:pt>
          <cx:pt idx="41909">6.2000000000000002</cx:pt>
          <cx:pt idx="41910">6.2000000000000002</cx:pt>
          <cx:pt idx="41911">6.2000000000000002</cx:pt>
          <cx:pt idx="41912">6.2000000000000002</cx:pt>
          <cx:pt idx="41913">6.2000000000000002</cx:pt>
          <cx:pt idx="41914">6.2000000000000002</cx:pt>
          <cx:pt idx="41915">6.2000000000000002</cx:pt>
          <cx:pt idx="41916">6.2000000000000002</cx:pt>
          <cx:pt idx="41917">6.2000000000000002</cx:pt>
          <cx:pt idx="41918">6.2000000000000002</cx:pt>
          <cx:pt idx="41919">6.2000000000000002</cx:pt>
          <cx:pt idx="41920">6.2000000000000002</cx:pt>
          <cx:pt idx="41921">6.2000000000000002</cx:pt>
          <cx:pt idx="41922">6.2000000000000002</cx:pt>
          <cx:pt idx="41923">6.2000000000000002</cx:pt>
          <cx:pt idx="41924">6.2000000000000002</cx:pt>
          <cx:pt idx="41925">6.2000000000000002</cx:pt>
          <cx:pt idx="41926">6.2999999999999998</cx:pt>
          <cx:pt idx="41927">6.2999999999999998</cx:pt>
          <cx:pt idx="41928">6.2999999999999998</cx:pt>
          <cx:pt idx="41929">6.2999999999999998</cx:pt>
          <cx:pt idx="41930">6.2999999999999998</cx:pt>
          <cx:pt idx="41931">6.2999999999999998</cx:pt>
          <cx:pt idx="41932">6.2999999999999998</cx:pt>
          <cx:pt idx="41933">6.2999999999999998</cx:pt>
          <cx:pt idx="41934">6.2999999999999998</cx:pt>
          <cx:pt idx="41935">6.2999999999999998</cx:pt>
          <cx:pt idx="41936">6.2999999999999998</cx:pt>
          <cx:pt idx="41937">6.2999999999999998</cx:pt>
          <cx:pt idx="41938">6.2999999999999998</cx:pt>
          <cx:pt idx="41939">6.4000000000000004</cx:pt>
          <cx:pt idx="41940">6.4000000000000004</cx:pt>
          <cx:pt idx="41941">6.4000000000000004</cx:pt>
          <cx:pt idx="41942">6.4000000000000004</cx:pt>
          <cx:pt idx="41943">6.4000000000000004</cx:pt>
          <cx:pt idx="41944">6.4000000000000004</cx:pt>
          <cx:pt idx="41945">6.4000000000000004</cx:pt>
          <cx:pt idx="41946">6.4000000000000004</cx:pt>
          <cx:pt idx="41947">6.4000000000000004</cx:pt>
          <cx:pt idx="41948">6.4000000000000004</cx:pt>
          <cx:pt idx="41949">6.4000000000000004</cx:pt>
          <cx:pt idx="41950">6.4000000000000004</cx:pt>
          <cx:pt idx="41951">6.4000000000000004</cx:pt>
          <cx:pt idx="41952">6.4000000000000004</cx:pt>
          <cx:pt idx="41953">6.4000000000000004</cx:pt>
          <cx:pt idx="41954">6.4000000000000004</cx:pt>
          <cx:pt idx="41955">6.4000000000000004</cx:pt>
          <cx:pt idx="41956">6.4000000000000004</cx:pt>
          <cx:pt idx="41957">6.4000000000000004</cx:pt>
          <cx:pt idx="41958">6.4000000000000004</cx:pt>
          <cx:pt idx="41959">6.4000000000000004</cx:pt>
          <cx:pt idx="41960">6.4000000000000004</cx:pt>
          <cx:pt idx="41961">6.4000000000000004</cx:pt>
          <cx:pt idx="41962">6.4000000000000004</cx:pt>
          <cx:pt idx="41963">6.4000000000000004</cx:pt>
          <cx:pt idx="41964">6.4000000000000004</cx:pt>
          <cx:pt idx="41965">6.4000000000000004</cx:pt>
          <cx:pt idx="41966">6.4000000000000004</cx:pt>
          <cx:pt idx="41967">6.4000000000000004</cx:pt>
          <cx:pt idx="41968">6.4000000000000004</cx:pt>
          <cx:pt idx="41969">6.4000000000000004</cx:pt>
          <cx:pt idx="41970">6.4000000000000004</cx:pt>
          <cx:pt idx="41971">6.4000000000000004</cx:pt>
          <cx:pt idx="41972">6.4000000000000004</cx:pt>
          <cx:pt idx="41973">6.4000000000000004</cx:pt>
          <cx:pt idx="41974">6.4000000000000004</cx:pt>
          <cx:pt idx="41975">6.5</cx:pt>
          <cx:pt idx="41976">6.5</cx:pt>
          <cx:pt idx="41977">6.5</cx:pt>
          <cx:pt idx="41978">6.5</cx:pt>
          <cx:pt idx="41979">6.5</cx:pt>
          <cx:pt idx="41980">6.5</cx:pt>
          <cx:pt idx="41981">6.5</cx:pt>
          <cx:pt idx="41982">6.5</cx:pt>
          <cx:pt idx="41983">6.5</cx:pt>
          <cx:pt idx="41984">6.5</cx:pt>
          <cx:pt idx="41985">6.5</cx:pt>
          <cx:pt idx="41986">6.5</cx:pt>
          <cx:pt idx="41987">6.5</cx:pt>
          <cx:pt idx="41988">6.5</cx:pt>
          <cx:pt idx="41989">6.5</cx:pt>
          <cx:pt idx="41990">6.5</cx:pt>
          <cx:pt idx="41991">6.5</cx:pt>
          <cx:pt idx="41992">6.5</cx:pt>
          <cx:pt idx="41993">6.5</cx:pt>
          <cx:pt idx="41994">6.5</cx:pt>
          <cx:pt idx="41995">6.5</cx:pt>
          <cx:pt idx="41996">6.5</cx:pt>
          <cx:pt idx="41997">6.5</cx:pt>
          <cx:pt idx="41998">6.5</cx:pt>
          <cx:pt idx="41999">6.5</cx:pt>
          <cx:pt idx="42000">6.5</cx:pt>
          <cx:pt idx="42001">6.5</cx:pt>
          <cx:pt idx="42002">6.5</cx:pt>
          <cx:pt idx="42003">6.5</cx:pt>
          <cx:pt idx="42004">6.5</cx:pt>
          <cx:pt idx="42005">6.5</cx:pt>
          <cx:pt idx="42006">6.5999999999999996</cx:pt>
          <cx:pt idx="42007">6.5999999999999996</cx:pt>
          <cx:pt idx="42008">6.5999999999999996</cx:pt>
          <cx:pt idx="42009">6.5999999999999996</cx:pt>
          <cx:pt idx="42010">6.5999999999999996</cx:pt>
          <cx:pt idx="42011">6.5999999999999996</cx:pt>
          <cx:pt idx="42012">6.5999999999999996</cx:pt>
          <cx:pt idx="42013">6.5999999999999996</cx:pt>
          <cx:pt idx="42014">6.5999999999999996</cx:pt>
          <cx:pt idx="42015">6.5999999999999996</cx:pt>
          <cx:pt idx="42016">6.5999999999999996</cx:pt>
          <cx:pt idx="42017">6.5999999999999996</cx:pt>
          <cx:pt idx="42018">6.5999999999999996</cx:pt>
          <cx:pt idx="42019">6.5999999999999996</cx:pt>
          <cx:pt idx="42020">6.5999999999999996</cx:pt>
          <cx:pt idx="42021">6.5999999999999996</cx:pt>
          <cx:pt idx="42022">6.5999999999999996</cx:pt>
          <cx:pt idx="42023">6.5999999999999996</cx:pt>
          <cx:pt idx="42024">6.5999999999999996</cx:pt>
          <cx:pt idx="42025">6.5999999999999996</cx:pt>
          <cx:pt idx="42026">6.5999999999999996</cx:pt>
          <cx:pt idx="42027">6.5999999999999996</cx:pt>
          <cx:pt idx="42028">6.5999999999999996</cx:pt>
          <cx:pt idx="42029">6.5999999999999996</cx:pt>
          <cx:pt idx="42030">6.5999999999999996</cx:pt>
          <cx:pt idx="42031">6.5999999999999996</cx:pt>
          <cx:pt idx="42032">6.5999999999999996</cx:pt>
          <cx:pt idx="42033">6.5999999999999996</cx:pt>
          <cx:pt idx="42034">6.5999999999999996</cx:pt>
          <cx:pt idx="42035">6.5999999999999996</cx:pt>
          <cx:pt idx="42036">6.5999999999999996</cx:pt>
          <cx:pt idx="42037">6.5999999999999996</cx:pt>
          <cx:pt idx="42038">6.5999999999999996</cx:pt>
          <cx:pt idx="42039">6.5999999999999996</cx:pt>
          <cx:pt idx="42040">6.5999999999999996</cx:pt>
          <cx:pt idx="42041">6.5999999999999996</cx:pt>
          <cx:pt idx="42042">6.5999999999999996</cx:pt>
          <cx:pt idx="42043">6.5999999999999996</cx:pt>
          <cx:pt idx="42044">6.5999999999999996</cx:pt>
          <cx:pt idx="42045">6.5999999999999996</cx:pt>
          <cx:pt idx="42046">6.5999999999999996</cx:pt>
          <cx:pt idx="42047">6.5999999999999996</cx:pt>
          <cx:pt idx="42048">6.5999999999999996</cx:pt>
          <cx:pt idx="42049">6.5999999999999996</cx:pt>
          <cx:pt idx="42050">6.5999999999999996</cx:pt>
          <cx:pt idx="42051">6.5999999999999996</cx:pt>
          <cx:pt idx="42052">6.5999999999999996</cx:pt>
          <cx:pt idx="42053">6.5999999999999996</cx:pt>
          <cx:pt idx="42054">6.5999999999999996</cx:pt>
          <cx:pt idx="42055">6.5999999999999996</cx:pt>
          <cx:pt idx="42056">6.5999999999999996</cx:pt>
          <cx:pt idx="42057">6.5999999999999996</cx:pt>
          <cx:pt idx="42058">6.5999999999999996</cx:pt>
          <cx:pt idx="42059">6.5999999999999996</cx:pt>
          <cx:pt idx="42060">6.5999999999999996</cx:pt>
          <cx:pt idx="42061">6.5999999999999996</cx:pt>
          <cx:pt idx="42062">6.5999999999999996</cx:pt>
          <cx:pt idx="42063">6.5999999999999996</cx:pt>
          <cx:pt idx="42064">6.5999999999999996</cx:pt>
          <cx:pt idx="42065">6.5999999999999996</cx:pt>
          <cx:pt idx="42066">6.5999999999999996</cx:pt>
          <cx:pt idx="42067">6.5999999999999996</cx:pt>
          <cx:pt idx="42068">7</cx:pt>
          <cx:pt idx="42069">7</cx:pt>
          <cx:pt idx="42070">7</cx:pt>
          <cx:pt idx="42071">7</cx:pt>
          <cx:pt idx="42072">7</cx:pt>
          <cx:pt idx="42073">7</cx:pt>
          <cx:pt idx="42074">7</cx:pt>
          <cx:pt idx="42075">7</cx:pt>
          <cx:pt idx="42076">7</cx:pt>
          <cx:pt idx="42077">7</cx:pt>
          <cx:pt idx="42078">7</cx:pt>
          <cx:pt idx="42079">7</cx:pt>
          <cx:pt idx="42080">7</cx:pt>
          <cx:pt idx="42081">7</cx:pt>
          <cx:pt idx="42082">7</cx:pt>
          <cx:pt idx="42083">7</cx:pt>
          <cx:pt idx="42084">7</cx:pt>
          <cx:pt idx="42085">7</cx:pt>
          <cx:pt idx="42086">7</cx:pt>
          <cx:pt idx="42087">7</cx:pt>
          <cx:pt idx="42088">7</cx:pt>
          <cx:pt idx="42089">7</cx:pt>
          <cx:pt idx="42090">7</cx:pt>
          <cx:pt idx="42091">7</cx:pt>
          <cx:pt idx="42092">7</cx:pt>
          <cx:pt idx="42093">7</cx:pt>
          <cx:pt idx="42094">7</cx:pt>
          <cx:pt idx="42095">7</cx:pt>
          <cx:pt idx="42096">7</cx:pt>
          <cx:pt idx="42097">7</cx:pt>
          <cx:pt idx="42098">7</cx:pt>
          <cx:pt idx="42099">7</cx:pt>
          <cx:pt idx="42100">7</cx:pt>
          <cx:pt idx="42101">7</cx:pt>
          <cx:pt idx="42102">7</cx:pt>
          <cx:pt idx="42103">7</cx:pt>
          <cx:pt idx="42104">7</cx:pt>
          <cx:pt idx="42105">7</cx:pt>
          <cx:pt idx="42106">7</cx:pt>
          <cx:pt idx="42107">7</cx:pt>
          <cx:pt idx="42108">7</cx:pt>
          <cx:pt idx="42109">7</cx:pt>
          <cx:pt idx="42110">7</cx:pt>
          <cx:pt idx="42111">7</cx:pt>
          <cx:pt idx="42112">7</cx:pt>
          <cx:pt idx="42113">7</cx:pt>
          <cx:pt idx="42114">7</cx:pt>
          <cx:pt idx="42115">7</cx:pt>
          <cx:pt idx="42116">7</cx:pt>
          <cx:pt idx="42117">7</cx:pt>
          <cx:pt idx="42118">7</cx:pt>
          <cx:pt idx="42119">7</cx:pt>
          <cx:pt idx="42120">7</cx:pt>
          <cx:pt idx="42121">7</cx:pt>
          <cx:pt idx="42122">7</cx:pt>
          <cx:pt idx="42123">7</cx:pt>
          <cx:pt idx="42124">7</cx:pt>
          <cx:pt idx="42125">7</cx:pt>
          <cx:pt idx="42126">7</cx:pt>
          <cx:pt idx="42127">7</cx:pt>
          <cx:pt idx="42128">7</cx:pt>
          <cx:pt idx="42129">7</cx:pt>
          <cx:pt idx="42130">7</cx:pt>
          <cx:pt idx="42131">7</cx:pt>
          <cx:pt idx="42132">7</cx:pt>
          <cx:pt idx="42133">7</cx:pt>
          <cx:pt idx="42134">7</cx:pt>
          <cx:pt idx="42135">7</cx:pt>
          <cx:pt idx="42136">7</cx:pt>
          <cx:pt idx="42137">7</cx:pt>
          <cx:pt idx="42138">7</cx:pt>
          <cx:pt idx="42139">7</cx:pt>
          <cx:pt idx="42140">7</cx:pt>
          <cx:pt idx="42141">7</cx:pt>
          <cx:pt idx="42142">7</cx:pt>
          <cx:pt idx="42143">7</cx:pt>
          <cx:pt idx="42144">7</cx:pt>
          <cx:pt idx="42145">7</cx:pt>
          <cx:pt idx="42146">7</cx:pt>
          <cx:pt idx="42147">7</cx:pt>
          <cx:pt idx="42148">7</cx:pt>
          <cx:pt idx="42149">7</cx:pt>
          <cx:pt idx="42150">7</cx:pt>
          <cx:pt idx="42151">7</cx:pt>
          <cx:pt idx="42152">7</cx:pt>
          <cx:pt idx="42153">7</cx:pt>
          <cx:pt idx="42154">7</cx:pt>
          <cx:pt idx="42155">7</cx:pt>
          <cx:pt idx="42156">7</cx:pt>
          <cx:pt idx="42157">7</cx:pt>
          <cx:pt idx="42158">7</cx:pt>
          <cx:pt idx="42159">7</cx:pt>
          <cx:pt idx="42160">7</cx:pt>
          <cx:pt idx="42161">7</cx:pt>
          <cx:pt idx="42162">7</cx:pt>
          <cx:pt idx="42163">7</cx:pt>
          <cx:pt idx="42164">7</cx:pt>
          <cx:pt idx="42165">7</cx:pt>
          <cx:pt idx="42166">7</cx:pt>
          <cx:pt idx="42167">7</cx:pt>
          <cx:pt idx="42168">7</cx:pt>
          <cx:pt idx="42169">7</cx:pt>
          <cx:pt idx="42170">7</cx:pt>
          <cx:pt idx="42171">7</cx:pt>
          <cx:pt idx="42172">7</cx:pt>
          <cx:pt idx="42173">7</cx:pt>
          <cx:pt idx="42174">7</cx:pt>
          <cx:pt idx="42175">7</cx:pt>
          <cx:pt idx="42176">7</cx:pt>
          <cx:pt idx="42177">7</cx:pt>
          <cx:pt idx="42178">7</cx:pt>
          <cx:pt idx="42179">7</cx:pt>
          <cx:pt idx="42180">7</cx:pt>
          <cx:pt idx="42181">7</cx:pt>
          <cx:pt idx="42182">7</cx:pt>
          <cx:pt idx="42183">7</cx:pt>
          <cx:pt idx="42184">7</cx:pt>
          <cx:pt idx="42185">7</cx:pt>
          <cx:pt idx="42186">7</cx:pt>
          <cx:pt idx="42187">7</cx:pt>
          <cx:pt idx="42188">7</cx:pt>
          <cx:pt idx="42189">7</cx:pt>
          <cx:pt idx="42190">7</cx:pt>
          <cx:pt idx="42191">7</cx:pt>
          <cx:pt idx="42192">7</cx:pt>
          <cx:pt idx="42193">7</cx:pt>
          <cx:pt idx="42194">7</cx:pt>
          <cx:pt idx="42195">7</cx:pt>
          <cx:pt idx="42196">7</cx:pt>
          <cx:pt idx="42197">7</cx:pt>
          <cx:pt idx="42198">7</cx:pt>
          <cx:pt idx="42199">7</cx:pt>
          <cx:pt idx="42200">7</cx:pt>
          <cx:pt idx="42201">7</cx:pt>
          <cx:pt idx="42202">7</cx:pt>
          <cx:pt idx="42203">7</cx:pt>
          <cx:pt idx="42204">7</cx:pt>
          <cx:pt idx="42205">7</cx:pt>
          <cx:pt idx="42206">7</cx:pt>
          <cx:pt idx="42207">7</cx:pt>
          <cx:pt idx="42208">7</cx:pt>
          <cx:pt idx="42209">7</cx:pt>
          <cx:pt idx="42210">7</cx:pt>
          <cx:pt idx="42211">7</cx:pt>
          <cx:pt idx="42212">7</cx:pt>
          <cx:pt idx="42213">7</cx:pt>
          <cx:pt idx="42214">7</cx:pt>
          <cx:pt idx="42215">7</cx:pt>
          <cx:pt idx="42216">7</cx:pt>
          <cx:pt idx="42217">7</cx:pt>
          <cx:pt idx="42218">7</cx:pt>
          <cx:pt idx="42219">7</cx:pt>
          <cx:pt idx="42220">7</cx:pt>
          <cx:pt idx="42221">7</cx:pt>
          <cx:pt idx="42222">7</cx:pt>
          <cx:pt idx="42223">7</cx:pt>
          <cx:pt idx="42224">7</cx:pt>
          <cx:pt idx="42225">7</cx:pt>
          <cx:pt idx="42226">7</cx:pt>
          <cx:pt idx="42227">7</cx:pt>
          <cx:pt idx="42228">7</cx:pt>
          <cx:pt idx="42229">7</cx:pt>
          <cx:pt idx="42230">7</cx:pt>
          <cx:pt idx="42231">7</cx:pt>
          <cx:pt idx="42232">7</cx:pt>
          <cx:pt idx="42233">7</cx:pt>
          <cx:pt idx="42234">7</cx:pt>
          <cx:pt idx="42235">7</cx:pt>
          <cx:pt idx="42236">7</cx:pt>
          <cx:pt idx="42237">7</cx:pt>
          <cx:pt idx="42238">7</cx:pt>
          <cx:pt idx="42239">7</cx:pt>
          <cx:pt idx="42240">7</cx:pt>
          <cx:pt idx="42241">7</cx:pt>
          <cx:pt idx="42242">7</cx:pt>
          <cx:pt idx="42243">7</cx:pt>
          <cx:pt idx="42244">7</cx:pt>
          <cx:pt idx="42245">7</cx:pt>
          <cx:pt idx="42246">7</cx:pt>
          <cx:pt idx="42247">7</cx:pt>
          <cx:pt idx="42248">7</cx:pt>
          <cx:pt idx="42249">7</cx:pt>
          <cx:pt idx="42250">7</cx:pt>
          <cx:pt idx="42251">7</cx:pt>
          <cx:pt idx="42252">7</cx:pt>
          <cx:pt idx="42253">7</cx:pt>
          <cx:pt idx="42254">7</cx:pt>
          <cx:pt idx="42255">7</cx:pt>
          <cx:pt idx="42256">7</cx:pt>
          <cx:pt idx="42257">7</cx:pt>
          <cx:pt idx="42258">7</cx:pt>
          <cx:pt idx="42259">7</cx:pt>
          <cx:pt idx="42260">7</cx:pt>
          <cx:pt idx="42261">7</cx:pt>
          <cx:pt idx="42262">7</cx:pt>
          <cx:pt idx="42263">7</cx:pt>
          <cx:pt idx="42264">7</cx:pt>
          <cx:pt idx="42265">7</cx:pt>
          <cx:pt idx="42266">7</cx:pt>
          <cx:pt idx="42267">7</cx:pt>
          <cx:pt idx="42268">7</cx:pt>
          <cx:pt idx="42269">7</cx:pt>
          <cx:pt idx="42270">7</cx:pt>
          <cx:pt idx="42271">7</cx:pt>
          <cx:pt idx="42272">7</cx:pt>
          <cx:pt idx="42273">7</cx:pt>
          <cx:pt idx="42274">7</cx:pt>
          <cx:pt idx="42275">7</cx:pt>
          <cx:pt idx="42276">7</cx:pt>
          <cx:pt idx="42277">7</cx:pt>
          <cx:pt idx="42278">7</cx:pt>
          <cx:pt idx="42279">7</cx:pt>
          <cx:pt idx="42280">7</cx:pt>
          <cx:pt idx="42281">7</cx:pt>
          <cx:pt idx="42282">7</cx:pt>
          <cx:pt idx="42283">7</cx:pt>
          <cx:pt idx="42284">7</cx:pt>
          <cx:pt idx="42285">7</cx:pt>
          <cx:pt idx="42286">7</cx:pt>
          <cx:pt idx="42287">7</cx:pt>
          <cx:pt idx="42288">7</cx:pt>
          <cx:pt idx="42289">7</cx:pt>
          <cx:pt idx="42290">7</cx:pt>
          <cx:pt idx="42291">7</cx:pt>
          <cx:pt idx="42292">7</cx:pt>
          <cx:pt idx="42293">7</cx:pt>
          <cx:pt idx="42294">7</cx:pt>
          <cx:pt idx="42295">7</cx:pt>
          <cx:pt idx="42296">7</cx:pt>
          <cx:pt idx="42297">7</cx:pt>
          <cx:pt idx="42298">7</cx:pt>
          <cx:pt idx="42299">7</cx:pt>
          <cx:pt idx="42300">7</cx:pt>
          <cx:pt idx="42301">7</cx:pt>
          <cx:pt idx="42302">7</cx:pt>
          <cx:pt idx="42303">7</cx:pt>
          <cx:pt idx="42304">7</cx:pt>
          <cx:pt idx="42305">7</cx:pt>
          <cx:pt idx="42306">7</cx:pt>
          <cx:pt idx="42307">7</cx:pt>
          <cx:pt idx="42308">7</cx:pt>
          <cx:pt idx="42309">7</cx:pt>
          <cx:pt idx="42310">7</cx:pt>
          <cx:pt idx="42311">7</cx:pt>
          <cx:pt idx="42312">7</cx:pt>
          <cx:pt idx="42313">7</cx:pt>
          <cx:pt idx="42314">7</cx:pt>
          <cx:pt idx="42315">7</cx:pt>
          <cx:pt idx="42316">7</cx:pt>
          <cx:pt idx="42317">7</cx:pt>
          <cx:pt idx="42318">7</cx:pt>
          <cx:pt idx="42319">7</cx:pt>
          <cx:pt idx="42320">7</cx:pt>
          <cx:pt idx="42321">7</cx:pt>
          <cx:pt idx="42322">7</cx:pt>
          <cx:pt idx="42323">7</cx:pt>
          <cx:pt idx="42324">7</cx:pt>
          <cx:pt idx="42325">7</cx:pt>
          <cx:pt idx="42326">7</cx:pt>
          <cx:pt idx="42327">7</cx:pt>
          <cx:pt idx="42328">7</cx:pt>
          <cx:pt idx="42329">7</cx:pt>
          <cx:pt idx="42330">7</cx:pt>
          <cx:pt idx="42331">7</cx:pt>
          <cx:pt idx="42332">7</cx:pt>
          <cx:pt idx="42333">7</cx:pt>
          <cx:pt idx="42334">7</cx:pt>
          <cx:pt idx="42335">7</cx:pt>
          <cx:pt idx="42336">7</cx:pt>
          <cx:pt idx="42337">7</cx:pt>
          <cx:pt idx="42338">7</cx:pt>
          <cx:pt idx="42339">7</cx:pt>
          <cx:pt idx="42340">7</cx:pt>
          <cx:pt idx="42341">7</cx:pt>
          <cx:pt idx="42342">7</cx:pt>
          <cx:pt idx="42343">7</cx:pt>
          <cx:pt idx="42344">7</cx:pt>
          <cx:pt idx="42345">7</cx:pt>
          <cx:pt idx="42346">7</cx:pt>
          <cx:pt idx="42347">7</cx:pt>
          <cx:pt idx="42348">7</cx:pt>
          <cx:pt idx="42349">7</cx:pt>
          <cx:pt idx="42350">7</cx:pt>
          <cx:pt idx="42351">7</cx:pt>
          <cx:pt idx="42352">7</cx:pt>
          <cx:pt idx="42353">7</cx:pt>
          <cx:pt idx="42354">7</cx:pt>
          <cx:pt idx="42355">7</cx:pt>
          <cx:pt idx="42356">7</cx:pt>
          <cx:pt idx="42357">7</cx:pt>
          <cx:pt idx="42358">7</cx:pt>
          <cx:pt idx="42359">7</cx:pt>
          <cx:pt idx="42360">7</cx:pt>
          <cx:pt idx="42361">7</cx:pt>
          <cx:pt idx="42362">7</cx:pt>
          <cx:pt idx="42363">7</cx:pt>
          <cx:pt idx="42364">7</cx:pt>
          <cx:pt idx="42365">7</cx:pt>
          <cx:pt idx="42366">7</cx:pt>
          <cx:pt idx="42367">7</cx:pt>
          <cx:pt idx="42368">7</cx:pt>
          <cx:pt idx="42369">7</cx:pt>
          <cx:pt idx="42370">7</cx:pt>
          <cx:pt idx="42371">7</cx:pt>
          <cx:pt idx="42372">7</cx:pt>
          <cx:pt idx="42373">7</cx:pt>
          <cx:pt idx="42374">7</cx:pt>
          <cx:pt idx="42375">7</cx:pt>
          <cx:pt idx="42376">7</cx:pt>
          <cx:pt idx="42377">7</cx:pt>
          <cx:pt idx="42378">7</cx:pt>
          <cx:pt idx="42379">7</cx:pt>
          <cx:pt idx="42380">7</cx:pt>
          <cx:pt idx="42381">7</cx:pt>
          <cx:pt idx="42382">7</cx:pt>
          <cx:pt idx="42383">7</cx:pt>
          <cx:pt idx="42384">7</cx:pt>
          <cx:pt idx="42385">7</cx:pt>
          <cx:pt idx="42386">7</cx:pt>
          <cx:pt idx="42387">7</cx:pt>
          <cx:pt idx="42388">7</cx:pt>
          <cx:pt idx="42389">7</cx:pt>
          <cx:pt idx="42390">7</cx:pt>
          <cx:pt idx="42391">7</cx:pt>
          <cx:pt idx="42392">7</cx:pt>
          <cx:pt idx="42393">7</cx:pt>
          <cx:pt idx="42394">7</cx:pt>
          <cx:pt idx="42395">7</cx:pt>
          <cx:pt idx="42396">7</cx:pt>
          <cx:pt idx="42397">7</cx:pt>
          <cx:pt idx="42398">7</cx:pt>
          <cx:pt idx="42399">7</cx:pt>
          <cx:pt idx="42400">7</cx:pt>
          <cx:pt idx="42401">7</cx:pt>
          <cx:pt idx="42402">7</cx:pt>
          <cx:pt idx="42403">7</cx:pt>
          <cx:pt idx="42404">7</cx:pt>
          <cx:pt idx="42405">7</cx:pt>
          <cx:pt idx="42406">7</cx:pt>
          <cx:pt idx="42407">7</cx:pt>
          <cx:pt idx="42408">7</cx:pt>
          <cx:pt idx="42409">7</cx:pt>
          <cx:pt idx="42410">7</cx:pt>
          <cx:pt idx="42411">7</cx:pt>
          <cx:pt idx="42412">7</cx:pt>
          <cx:pt idx="42413">7</cx:pt>
          <cx:pt idx="42414">7</cx:pt>
          <cx:pt idx="42415">7</cx:pt>
          <cx:pt idx="42416">7</cx:pt>
          <cx:pt idx="42417">7</cx:pt>
          <cx:pt idx="42418">7</cx:pt>
          <cx:pt idx="42419">7</cx:pt>
          <cx:pt idx="42420">7</cx:pt>
          <cx:pt idx="42421">7</cx:pt>
          <cx:pt idx="42422">7</cx:pt>
          <cx:pt idx="42423">7</cx:pt>
          <cx:pt idx="42424">7</cx:pt>
          <cx:pt idx="42425">7</cx:pt>
          <cx:pt idx="42426">7</cx:pt>
          <cx:pt idx="42427">7</cx:pt>
          <cx:pt idx="42428">7</cx:pt>
          <cx:pt idx="42429">7</cx:pt>
          <cx:pt idx="42430">7</cx:pt>
          <cx:pt idx="42431">7</cx:pt>
          <cx:pt idx="42432">7</cx:pt>
          <cx:pt idx="42433">7</cx:pt>
          <cx:pt idx="42434">7</cx:pt>
          <cx:pt idx="42435">7</cx:pt>
          <cx:pt idx="42436">7</cx:pt>
          <cx:pt idx="42437">7</cx:pt>
          <cx:pt idx="42438">7</cx:pt>
          <cx:pt idx="42439">7</cx:pt>
          <cx:pt idx="42440">7</cx:pt>
          <cx:pt idx="42441">7</cx:pt>
          <cx:pt idx="42442">7</cx:pt>
          <cx:pt idx="42443">7</cx:pt>
          <cx:pt idx="42444">7</cx:pt>
          <cx:pt idx="42445">7</cx:pt>
          <cx:pt idx="42446">7</cx:pt>
          <cx:pt idx="42447">7</cx:pt>
          <cx:pt idx="42448">7</cx:pt>
          <cx:pt idx="42449">7</cx:pt>
          <cx:pt idx="42450">7</cx:pt>
          <cx:pt idx="42451">7</cx:pt>
          <cx:pt idx="42452">7</cx:pt>
          <cx:pt idx="42453">7</cx:pt>
          <cx:pt idx="42454">7</cx:pt>
          <cx:pt idx="42455">7</cx:pt>
          <cx:pt idx="42456">7</cx:pt>
          <cx:pt idx="42457">7</cx:pt>
          <cx:pt idx="42458">7</cx:pt>
          <cx:pt idx="42459">7</cx:pt>
          <cx:pt idx="42460">7</cx:pt>
          <cx:pt idx="42461">7</cx:pt>
          <cx:pt idx="42462">7</cx:pt>
          <cx:pt idx="42463">7</cx:pt>
          <cx:pt idx="42464">7</cx:pt>
          <cx:pt idx="42465">7</cx:pt>
          <cx:pt idx="42466">7</cx:pt>
          <cx:pt idx="42467">7</cx:pt>
          <cx:pt idx="42468">7</cx:pt>
          <cx:pt idx="42469">7</cx:pt>
          <cx:pt idx="42470">7</cx:pt>
          <cx:pt idx="42471">7</cx:pt>
          <cx:pt idx="42472">7</cx:pt>
          <cx:pt idx="42473">7</cx:pt>
          <cx:pt idx="42474">7</cx:pt>
          <cx:pt idx="42475">7</cx:pt>
          <cx:pt idx="42476">7</cx:pt>
          <cx:pt idx="42477">7</cx:pt>
          <cx:pt idx="42478">7</cx:pt>
          <cx:pt idx="42479">7</cx:pt>
          <cx:pt idx="42480">7</cx:pt>
          <cx:pt idx="42481">7</cx:pt>
          <cx:pt idx="42482">7</cx:pt>
          <cx:pt idx="42483">7</cx:pt>
          <cx:pt idx="42484">7</cx:pt>
          <cx:pt idx="42485">7</cx:pt>
          <cx:pt idx="42486">7</cx:pt>
          <cx:pt idx="42487">7</cx:pt>
          <cx:pt idx="42488">7</cx:pt>
          <cx:pt idx="42489">7</cx:pt>
          <cx:pt idx="42490">7</cx:pt>
          <cx:pt idx="42491">7</cx:pt>
          <cx:pt idx="42492">7</cx:pt>
          <cx:pt idx="42493">7</cx:pt>
          <cx:pt idx="42494">7</cx:pt>
          <cx:pt idx="42495">7</cx:pt>
          <cx:pt idx="42496">7</cx:pt>
          <cx:pt idx="42497">7</cx:pt>
          <cx:pt idx="42498">7</cx:pt>
          <cx:pt idx="42499">7</cx:pt>
          <cx:pt idx="42500">7</cx:pt>
          <cx:pt idx="42501">7</cx:pt>
          <cx:pt idx="42502">7</cx:pt>
          <cx:pt idx="42503">7</cx:pt>
          <cx:pt idx="42504">7</cx:pt>
          <cx:pt idx="42505">7</cx:pt>
          <cx:pt idx="42506">7</cx:pt>
          <cx:pt idx="42507">7</cx:pt>
          <cx:pt idx="42508">7</cx:pt>
          <cx:pt idx="42509">7</cx:pt>
          <cx:pt idx="42510">7</cx:pt>
          <cx:pt idx="42511">7</cx:pt>
          <cx:pt idx="42512">7</cx:pt>
          <cx:pt idx="42513">7</cx:pt>
          <cx:pt idx="42514">7</cx:pt>
          <cx:pt idx="42515">7</cx:pt>
          <cx:pt idx="42516">7</cx:pt>
          <cx:pt idx="42517">7</cx:pt>
          <cx:pt idx="42518">7</cx:pt>
          <cx:pt idx="42519">7</cx:pt>
          <cx:pt idx="42520">7</cx:pt>
          <cx:pt idx="42521">7</cx:pt>
          <cx:pt idx="42522">7</cx:pt>
          <cx:pt idx="42523">7</cx:pt>
          <cx:pt idx="42524">7</cx:pt>
          <cx:pt idx="42525">7</cx:pt>
          <cx:pt idx="42526">7</cx:pt>
          <cx:pt idx="42527">7</cx:pt>
          <cx:pt idx="42528">7</cx:pt>
          <cx:pt idx="42529">7</cx:pt>
          <cx:pt idx="42530">7</cx:pt>
          <cx:pt idx="42531">7</cx:pt>
          <cx:pt idx="42532">7</cx:pt>
          <cx:pt idx="42533">7</cx:pt>
          <cx:pt idx="42534">7</cx:pt>
          <cx:pt idx="42535">7</cx:pt>
          <cx:pt idx="42536">7</cx:pt>
          <cx:pt idx="42537">7</cx:pt>
          <cx:pt idx="42538">7</cx:pt>
          <cx:pt idx="42539">7</cx:pt>
          <cx:pt idx="42540">7</cx:pt>
          <cx:pt idx="42541">7</cx:pt>
          <cx:pt idx="42542">7</cx:pt>
          <cx:pt idx="42543">7</cx:pt>
          <cx:pt idx="42544">7</cx:pt>
          <cx:pt idx="42545">7</cx:pt>
          <cx:pt idx="42546">7</cx:pt>
          <cx:pt idx="42547">7</cx:pt>
          <cx:pt idx="42548">7</cx:pt>
          <cx:pt idx="42549">7</cx:pt>
          <cx:pt idx="42550">7</cx:pt>
          <cx:pt idx="42551">7</cx:pt>
          <cx:pt idx="42552">7</cx:pt>
          <cx:pt idx="42553">7</cx:pt>
          <cx:pt idx="42554">7</cx:pt>
          <cx:pt idx="42555">7</cx:pt>
          <cx:pt idx="42556">7</cx:pt>
          <cx:pt idx="42557">7</cx:pt>
          <cx:pt idx="42558">7</cx:pt>
          <cx:pt idx="42559">7</cx:pt>
          <cx:pt idx="42560">7</cx:pt>
          <cx:pt idx="42561">7</cx:pt>
          <cx:pt idx="42562">7</cx:pt>
          <cx:pt idx="42563">7</cx:pt>
          <cx:pt idx="42564">7</cx:pt>
          <cx:pt idx="42565">7</cx:pt>
          <cx:pt idx="42566">7</cx:pt>
          <cx:pt idx="42567">7</cx:pt>
          <cx:pt idx="42568">7</cx:pt>
          <cx:pt idx="42569">7</cx:pt>
          <cx:pt idx="42570">7</cx:pt>
          <cx:pt idx="42571">7</cx:pt>
          <cx:pt idx="42572">7</cx:pt>
          <cx:pt idx="42573">7</cx:pt>
          <cx:pt idx="42574">7</cx:pt>
          <cx:pt idx="42575">7</cx:pt>
          <cx:pt idx="42576">7</cx:pt>
          <cx:pt idx="42577">7</cx:pt>
          <cx:pt idx="42578">7</cx:pt>
          <cx:pt idx="42579">7</cx:pt>
          <cx:pt idx="42580">7</cx:pt>
          <cx:pt idx="42581">7</cx:pt>
          <cx:pt idx="42582">7</cx:pt>
          <cx:pt idx="42583">7</cx:pt>
          <cx:pt idx="42584">7</cx:pt>
          <cx:pt idx="42585">7</cx:pt>
          <cx:pt idx="42586">7</cx:pt>
          <cx:pt idx="42587">7</cx:pt>
          <cx:pt idx="42588">7</cx:pt>
          <cx:pt idx="42589">7</cx:pt>
          <cx:pt idx="42590">7</cx:pt>
          <cx:pt idx="42591">7</cx:pt>
          <cx:pt idx="42592">7</cx:pt>
          <cx:pt idx="42593">7</cx:pt>
          <cx:pt idx="42594">7</cx:pt>
          <cx:pt idx="42595">7</cx:pt>
          <cx:pt idx="42596">7</cx:pt>
          <cx:pt idx="42597">7</cx:pt>
          <cx:pt idx="42598">7</cx:pt>
          <cx:pt idx="42599">7</cx:pt>
          <cx:pt idx="42600">7</cx:pt>
          <cx:pt idx="42601">7</cx:pt>
          <cx:pt idx="42602">7</cx:pt>
          <cx:pt idx="42603">7</cx:pt>
          <cx:pt idx="42604">7</cx:pt>
          <cx:pt idx="42605">7</cx:pt>
          <cx:pt idx="42606">7</cx:pt>
          <cx:pt idx="42607">7</cx:pt>
          <cx:pt idx="42608">7</cx:pt>
          <cx:pt idx="42609">7</cx:pt>
          <cx:pt idx="42610">7</cx:pt>
          <cx:pt idx="42611">7</cx:pt>
          <cx:pt idx="42612">7</cx:pt>
          <cx:pt idx="42613">7</cx:pt>
          <cx:pt idx="42614">7</cx:pt>
          <cx:pt idx="42615">7</cx:pt>
          <cx:pt idx="42616">7</cx:pt>
          <cx:pt idx="42617">7</cx:pt>
          <cx:pt idx="42618">7</cx:pt>
          <cx:pt idx="42619">7</cx:pt>
          <cx:pt idx="42620">7</cx:pt>
          <cx:pt idx="42621">7</cx:pt>
          <cx:pt idx="42622">7</cx:pt>
          <cx:pt idx="42623">7</cx:pt>
          <cx:pt idx="42624">7</cx:pt>
          <cx:pt idx="42625">7</cx:pt>
          <cx:pt idx="42626">7</cx:pt>
          <cx:pt idx="42627">7</cx:pt>
          <cx:pt idx="42628">7</cx:pt>
          <cx:pt idx="42629">7</cx:pt>
          <cx:pt idx="42630">7</cx:pt>
          <cx:pt idx="42631">7</cx:pt>
          <cx:pt idx="42632">7</cx:pt>
          <cx:pt idx="42633">7</cx:pt>
          <cx:pt idx="42634">7</cx:pt>
          <cx:pt idx="42635">7</cx:pt>
          <cx:pt idx="42636">7</cx:pt>
          <cx:pt idx="42637">7</cx:pt>
          <cx:pt idx="42638">7</cx:pt>
          <cx:pt idx="42639">7</cx:pt>
          <cx:pt idx="42640">7</cx:pt>
          <cx:pt idx="42641">7</cx:pt>
          <cx:pt idx="42642">7</cx:pt>
          <cx:pt idx="42643">7</cx:pt>
          <cx:pt idx="42644">7</cx:pt>
          <cx:pt idx="42645">7</cx:pt>
          <cx:pt idx="42646">7</cx:pt>
          <cx:pt idx="42647">7</cx:pt>
          <cx:pt idx="42648">7</cx:pt>
          <cx:pt idx="42649">7</cx:pt>
          <cx:pt idx="42650">7</cx:pt>
          <cx:pt idx="42651">7</cx:pt>
          <cx:pt idx="42652">7</cx:pt>
          <cx:pt idx="42653">7</cx:pt>
          <cx:pt idx="42654">7</cx:pt>
          <cx:pt idx="42655">7</cx:pt>
          <cx:pt idx="42656">7</cx:pt>
          <cx:pt idx="42657">7</cx:pt>
          <cx:pt idx="42658">7</cx:pt>
          <cx:pt idx="42659">7</cx:pt>
          <cx:pt idx="42660">7</cx:pt>
          <cx:pt idx="42661">7</cx:pt>
          <cx:pt idx="42662">7</cx:pt>
          <cx:pt idx="42663">7</cx:pt>
          <cx:pt idx="42664">7</cx:pt>
          <cx:pt idx="42665">7</cx:pt>
          <cx:pt idx="42666">7</cx:pt>
          <cx:pt idx="42667">7</cx:pt>
          <cx:pt idx="42668">7</cx:pt>
          <cx:pt idx="42669">7</cx:pt>
          <cx:pt idx="42670">7</cx:pt>
          <cx:pt idx="42671">7</cx:pt>
          <cx:pt idx="42672">7</cx:pt>
          <cx:pt idx="42673">7</cx:pt>
          <cx:pt idx="42674">7</cx:pt>
          <cx:pt idx="42675">7</cx:pt>
          <cx:pt idx="42676">7</cx:pt>
          <cx:pt idx="42677">7</cx:pt>
          <cx:pt idx="42678">7</cx:pt>
          <cx:pt idx="42679">7</cx:pt>
          <cx:pt idx="42680">7</cx:pt>
          <cx:pt idx="42681">7</cx:pt>
          <cx:pt idx="42682">7</cx:pt>
          <cx:pt idx="42683">7</cx:pt>
          <cx:pt idx="42684">7</cx:pt>
          <cx:pt idx="42685">7</cx:pt>
          <cx:pt idx="42686">7</cx:pt>
          <cx:pt idx="42687">7</cx:pt>
          <cx:pt idx="42688">7</cx:pt>
          <cx:pt idx="42689">7</cx:pt>
          <cx:pt idx="42690">7</cx:pt>
          <cx:pt idx="42691">7</cx:pt>
          <cx:pt idx="42692">7</cx:pt>
          <cx:pt idx="42693">7</cx:pt>
          <cx:pt idx="42694">7</cx:pt>
          <cx:pt idx="42695">7</cx:pt>
          <cx:pt idx="42696">7</cx:pt>
          <cx:pt idx="42697">7</cx:pt>
          <cx:pt idx="42698">7</cx:pt>
          <cx:pt idx="42699">7</cx:pt>
          <cx:pt idx="42700">7</cx:pt>
          <cx:pt idx="42701">7</cx:pt>
          <cx:pt idx="42702">7</cx:pt>
          <cx:pt idx="42703">7</cx:pt>
          <cx:pt idx="42704">7</cx:pt>
          <cx:pt idx="42705">7</cx:pt>
          <cx:pt idx="42706">7</cx:pt>
          <cx:pt idx="42707">7</cx:pt>
          <cx:pt idx="42708">7</cx:pt>
          <cx:pt idx="42709">7</cx:pt>
          <cx:pt idx="42710">7</cx:pt>
          <cx:pt idx="42711">7</cx:pt>
          <cx:pt idx="42712">7</cx:pt>
          <cx:pt idx="42713">7</cx:pt>
          <cx:pt idx="42714">7</cx:pt>
          <cx:pt idx="42715">7</cx:pt>
          <cx:pt idx="42716">7</cx:pt>
          <cx:pt idx="42717">7</cx:pt>
          <cx:pt idx="42718">7</cx:pt>
          <cx:pt idx="42719">7</cx:pt>
          <cx:pt idx="42720">7</cx:pt>
          <cx:pt idx="42721">7</cx:pt>
          <cx:pt idx="42722">7</cx:pt>
          <cx:pt idx="42723">7</cx:pt>
          <cx:pt idx="42724">7</cx:pt>
          <cx:pt idx="42725">7</cx:pt>
          <cx:pt idx="42726">7</cx:pt>
          <cx:pt idx="42727">7</cx:pt>
          <cx:pt idx="42728">7</cx:pt>
          <cx:pt idx="42729">7</cx:pt>
          <cx:pt idx="42730">7</cx:pt>
          <cx:pt idx="42731">7</cx:pt>
          <cx:pt idx="42732">7</cx:pt>
          <cx:pt idx="42733">7</cx:pt>
          <cx:pt idx="42734">7</cx:pt>
          <cx:pt idx="42735">7</cx:pt>
          <cx:pt idx="42736">7</cx:pt>
          <cx:pt idx="42737">7</cx:pt>
          <cx:pt idx="42738">7</cx:pt>
          <cx:pt idx="42739">7</cx:pt>
          <cx:pt idx="42740">7</cx:pt>
          <cx:pt idx="42741">7</cx:pt>
          <cx:pt idx="42742">7</cx:pt>
          <cx:pt idx="42743">7</cx:pt>
          <cx:pt idx="42744">7</cx:pt>
          <cx:pt idx="42745">7</cx:pt>
          <cx:pt idx="42746">7</cx:pt>
          <cx:pt idx="42747">7</cx:pt>
          <cx:pt idx="42748">7</cx:pt>
          <cx:pt idx="42749">7</cx:pt>
          <cx:pt idx="42750">7</cx:pt>
          <cx:pt idx="42751">7</cx:pt>
          <cx:pt idx="42752">7</cx:pt>
          <cx:pt idx="42753">7</cx:pt>
          <cx:pt idx="42754">7</cx:pt>
          <cx:pt idx="42755">7</cx:pt>
          <cx:pt idx="42756">7</cx:pt>
          <cx:pt idx="42757">7</cx:pt>
          <cx:pt idx="42758">7</cx:pt>
          <cx:pt idx="42759">7</cx:pt>
          <cx:pt idx="42760">7</cx:pt>
          <cx:pt idx="42761">7</cx:pt>
          <cx:pt idx="42762">7</cx:pt>
          <cx:pt idx="42763">7</cx:pt>
          <cx:pt idx="42764">7</cx:pt>
          <cx:pt idx="42765">7</cx:pt>
          <cx:pt idx="42766">7</cx:pt>
          <cx:pt idx="42767">7</cx:pt>
          <cx:pt idx="42768">7</cx:pt>
          <cx:pt idx="42769">7</cx:pt>
          <cx:pt idx="42770">7</cx:pt>
          <cx:pt idx="42771">7</cx:pt>
          <cx:pt idx="42772">7</cx:pt>
          <cx:pt idx="42773">7</cx:pt>
          <cx:pt idx="42774">7</cx:pt>
          <cx:pt idx="42775">7</cx:pt>
          <cx:pt idx="42776">7</cx:pt>
          <cx:pt idx="42777">7</cx:pt>
          <cx:pt idx="42778">7</cx:pt>
          <cx:pt idx="42779">7</cx:pt>
          <cx:pt idx="42780">7</cx:pt>
          <cx:pt idx="42781">7</cx:pt>
          <cx:pt idx="42782">7</cx:pt>
          <cx:pt idx="42783">7</cx:pt>
          <cx:pt idx="42784">7</cx:pt>
          <cx:pt idx="42785">7</cx:pt>
          <cx:pt idx="42786">7</cx:pt>
          <cx:pt idx="42787">7</cx:pt>
          <cx:pt idx="42788">7</cx:pt>
          <cx:pt idx="42789">7</cx:pt>
          <cx:pt idx="42790">7</cx:pt>
          <cx:pt idx="42791">7</cx:pt>
          <cx:pt idx="42792">7</cx:pt>
          <cx:pt idx="42793">7</cx:pt>
          <cx:pt idx="42794">7</cx:pt>
          <cx:pt idx="42795">7</cx:pt>
          <cx:pt idx="42796">7</cx:pt>
          <cx:pt idx="42797">7</cx:pt>
          <cx:pt idx="42798">7</cx:pt>
          <cx:pt idx="42799">7</cx:pt>
          <cx:pt idx="42800">7</cx:pt>
          <cx:pt idx="42801">7</cx:pt>
          <cx:pt idx="42802">7</cx:pt>
          <cx:pt idx="42803">7</cx:pt>
          <cx:pt idx="42804">7</cx:pt>
          <cx:pt idx="42805">7</cx:pt>
          <cx:pt idx="42806">7</cx:pt>
          <cx:pt idx="42807">7</cx:pt>
          <cx:pt idx="42808">7</cx:pt>
          <cx:pt idx="42809">7</cx:pt>
          <cx:pt idx="42810">7</cx:pt>
          <cx:pt idx="42811">7</cx:pt>
          <cx:pt idx="42812">7</cx:pt>
          <cx:pt idx="42813">7</cx:pt>
          <cx:pt idx="42814">7</cx:pt>
          <cx:pt idx="42815">7</cx:pt>
          <cx:pt idx="42816">7</cx:pt>
          <cx:pt idx="42817">7</cx:pt>
          <cx:pt idx="42818">7</cx:pt>
          <cx:pt idx="42819">7</cx:pt>
          <cx:pt idx="42820">7</cx:pt>
          <cx:pt idx="42821">7</cx:pt>
          <cx:pt idx="42822">7</cx:pt>
          <cx:pt idx="42823">7</cx:pt>
          <cx:pt idx="42824">7</cx:pt>
          <cx:pt idx="42825">7</cx:pt>
          <cx:pt idx="42826">7</cx:pt>
          <cx:pt idx="42827">7</cx:pt>
          <cx:pt idx="42828">7</cx:pt>
          <cx:pt idx="42829">7</cx:pt>
          <cx:pt idx="42830">7</cx:pt>
          <cx:pt idx="42831">7</cx:pt>
          <cx:pt idx="42832">7</cx:pt>
          <cx:pt idx="42833">7</cx:pt>
          <cx:pt idx="42834">7</cx:pt>
          <cx:pt idx="42835">7</cx:pt>
          <cx:pt idx="42836">7</cx:pt>
          <cx:pt idx="42837">7</cx:pt>
          <cx:pt idx="42838">7</cx:pt>
          <cx:pt idx="42839">7</cx:pt>
          <cx:pt idx="42840">7</cx:pt>
          <cx:pt idx="42841">7</cx:pt>
          <cx:pt idx="42842">7</cx:pt>
          <cx:pt idx="42843">7</cx:pt>
          <cx:pt idx="42844">7</cx:pt>
          <cx:pt idx="42845">7</cx:pt>
          <cx:pt idx="42846">7</cx:pt>
          <cx:pt idx="42847">7</cx:pt>
          <cx:pt idx="42848">7</cx:pt>
          <cx:pt idx="42849">7</cx:pt>
          <cx:pt idx="42850">7</cx:pt>
          <cx:pt idx="42851">7</cx:pt>
          <cx:pt idx="42852">7</cx:pt>
          <cx:pt idx="42853">7</cx:pt>
          <cx:pt idx="42854">7</cx:pt>
          <cx:pt idx="42855">7</cx:pt>
          <cx:pt idx="42856">7</cx:pt>
          <cx:pt idx="42857">7</cx:pt>
          <cx:pt idx="42858">7</cx:pt>
          <cx:pt idx="42859">7</cx:pt>
          <cx:pt idx="42860">7</cx:pt>
          <cx:pt idx="42861">7</cx:pt>
          <cx:pt idx="42862">7</cx:pt>
          <cx:pt idx="42863">7</cx:pt>
          <cx:pt idx="42864">7</cx:pt>
          <cx:pt idx="42865">7</cx:pt>
          <cx:pt idx="42866">7</cx:pt>
          <cx:pt idx="42867">7</cx:pt>
          <cx:pt idx="42868">7</cx:pt>
          <cx:pt idx="42869">7</cx:pt>
          <cx:pt idx="42870">7</cx:pt>
          <cx:pt idx="42871">7</cx:pt>
          <cx:pt idx="42872">7</cx:pt>
          <cx:pt idx="42873">7</cx:pt>
          <cx:pt idx="42874">7</cx:pt>
          <cx:pt idx="42875">7</cx:pt>
          <cx:pt idx="42876">7</cx:pt>
          <cx:pt idx="42877">7</cx:pt>
          <cx:pt idx="42878">7</cx:pt>
          <cx:pt idx="42879">7</cx:pt>
          <cx:pt idx="42880">7</cx:pt>
          <cx:pt idx="42881">7</cx:pt>
          <cx:pt idx="42882">7</cx:pt>
          <cx:pt idx="42883">7</cx:pt>
          <cx:pt idx="42884">7</cx:pt>
          <cx:pt idx="42885">7</cx:pt>
          <cx:pt idx="42886">7</cx:pt>
          <cx:pt idx="42887">7</cx:pt>
          <cx:pt idx="42888">7</cx:pt>
          <cx:pt idx="42889">7</cx:pt>
          <cx:pt idx="42890">7</cx:pt>
          <cx:pt idx="42891">7</cx:pt>
          <cx:pt idx="42892">7</cx:pt>
          <cx:pt idx="42893">7</cx:pt>
          <cx:pt idx="42894">7</cx:pt>
          <cx:pt idx="42895">7</cx:pt>
          <cx:pt idx="42896">7</cx:pt>
          <cx:pt idx="42897">7</cx:pt>
          <cx:pt idx="42898">7</cx:pt>
          <cx:pt idx="42899">7</cx:pt>
          <cx:pt idx="42900">7</cx:pt>
          <cx:pt idx="42901">7</cx:pt>
          <cx:pt idx="42902">7</cx:pt>
          <cx:pt idx="42903">7</cx:pt>
          <cx:pt idx="42904">7</cx:pt>
          <cx:pt idx="42905">7</cx:pt>
          <cx:pt idx="42906">7</cx:pt>
          <cx:pt idx="42907">7</cx:pt>
          <cx:pt idx="42908">7</cx:pt>
          <cx:pt idx="42909">7</cx:pt>
          <cx:pt idx="42910">7</cx:pt>
          <cx:pt idx="42911">7</cx:pt>
          <cx:pt idx="42912">7</cx:pt>
          <cx:pt idx="42913">7</cx:pt>
          <cx:pt idx="42914">7</cx:pt>
          <cx:pt idx="42915">7</cx:pt>
          <cx:pt idx="42916">7</cx:pt>
          <cx:pt idx="42917">7</cx:pt>
          <cx:pt idx="42918">7</cx:pt>
          <cx:pt idx="42919">7</cx:pt>
          <cx:pt idx="42920">7</cx:pt>
          <cx:pt idx="42921">7</cx:pt>
          <cx:pt idx="42922">7</cx:pt>
          <cx:pt idx="42923">7</cx:pt>
          <cx:pt idx="42924">7</cx:pt>
          <cx:pt idx="42925">7</cx:pt>
          <cx:pt idx="42926">7</cx:pt>
          <cx:pt idx="42927">7</cx:pt>
          <cx:pt idx="42928">7</cx:pt>
          <cx:pt idx="42929">7</cx:pt>
          <cx:pt idx="42930">7</cx:pt>
          <cx:pt idx="42931">7</cx:pt>
          <cx:pt idx="42932">7</cx:pt>
          <cx:pt idx="42933">7</cx:pt>
          <cx:pt idx="42934">7</cx:pt>
          <cx:pt idx="42935">7</cx:pt>
          <cx:pt idx="42936">7</cx:pt>
          <cx:pt idx="42937">7</cx:pt>
          <cx:pt idx="42938">7</cx:pt>
          <cx:pt idx="42939">7</cx:pt>
          <cx:pt idx="42940">7</cx:pt>
          <cx:pt idx="42941">7</cx:pt>
          <cx:pt idx="42942">7</cx:pt>
          <cx:pt idx="42943">7</cx:pt>
          <cx:pt idx="42944">7</cx:pt>
          <cx:pt idx="42945">7</cx:pt>
          <cx:pt idx="42946">7</cx:pt>
          <cx:pt idx="42947">7</cx:pt>
          <cx:pt idx="42948">7</cx:pt>
          <cx:pt idx="42949">7</cx:pt>
          <cx:pt idx="42950">7</cx:pt>
          <cx:pt idx="42951">7</cx:pt>
          <cx:pt idx="42952">7</cx:pt>
          <cx:pt idx="42953">7</cx:pt>
          <cx:pt idx="42954">7</cx:pt>
          <cx:pt idx="42955">7</cx:pt>
          <cx:pt idx="42956">7</cx:pt>
          <cx:pt idx="42957">7</cx:pt>
          <cx:pt idx="42958">7</cx:pt>
          <cx:pt idx="42959">7</cx:pt>
          <cx:pt idx="42960">7</cx:pt>
          <cx:pt idx="42961">7</cx:pt>
          <cx:pt idx="42962">7</cx:pt>
          <cx:pt idx="42963">7</cx:pt>
          <cx:pt idx="42964">7</cx:pt>
          <cx:pt idx="42965">7</cx:pt>
          <cx:pt idx="42966">7</cx:pt>
          <cx:pt idx="42967">7</cx:pt>
          <cx:pt idx="42968">7</cx:pt>
          <cx:pt idx="42969">7</cx:pt>
          <cx:pt idx="42970">7</cx:pt>
          <cx:pt idx="42971">7</cx:pt>
          <cx:pt idx="42972">7</cx:pt>
          <cx:pt idx="42973">7</cx:pt>
          <cx:pt idx="42974">7</cx:pt>
          <cx:pt idx="42975">7</cx:pt>
          <cx:pt idx="42976">7</cx:pt>
          <cx:pt idx="42977">7</cx:pt>
          <cx:pt idx="42978">7</cx:pt>
          <cx:pt idx="42979">7</cx:pt>
          <cx:pt idx="42980">7</cx:pt>
          <cx:pt idx="42981">7</cx:pt>
          <cx:pt idx="42982">7</cx:pt>
          <cx:pt idx="42983">7</cx:pt>
          <cx:pt idx="42984">7</cx:pt>
          <cx:pt idx="42985">7</cx:pt>
          <cx:pt idx="42986">7</cx:pt>
          <cx:pt idx="42987">7</cx:pt>
          <cx:pt idx="42988">7</cx:pt>
          <cx:pt idx="42989">7</cx:pt>
          <cx:pt idx="42990">7</cx:pt>
          <cx:pt idx="42991">7</cx:pt>
          <cx:pt idx="42992">7</cx:pt>
          <cx:pt idx="42993">7</cx:pt>
          <cx:pt idx="42994">7</cx:pt>
          <cx:pt idx="42995">7</cx:pt>
          <cx:pt idx="42996">7</cx:pt>
          <cx:pt idx="42997">7</cx:pt>
          <cx:pt idx="42998">7</cx:pt>
          <cx:pt idx="42999">7</cx:pt>
          <cx:pt idx="43000">7</cx:pt>
          <cx:pt idx="43001">7</cx:pt>
          <cx:pt idx="43002">7</cx:pt>
          <cx:pt idx="43003">7</cx:pt>
          <cx:pt idx="43004">7</cx:pt>
          <cx:pt idx="43005">7</cx:pt>
          <cx:pt idx="43006">7</cx:pt>
          <cx:pt idx="43007">7</cx:pt>
          <cx:pt idx="43008">7</cx:pt>
          <cx:pt idx="43009">7</cx:pt>
          <cx:pt idx="43010">7</cx:pt>
          <cx:pt idx="43011">7</cx:pt>
          <cx:pt idx="43012">7</cx:pt>
          <cx:pt idx="43013">7</cx:pt>
          <cx:pt idx="43014">7</cx:pt>
          <cx:pt idx="43015">7</cx:pt>
          <cx:pt idx="43016">7</cx:pt>
          <cx:pt idx="43017">7</cx:pt>
          <cx:pt idx="43018">7</cx:pt>
          <cx:pt idx="43019">7</cx:pt>
          <cx:pt idx="43020">7</cx:pt>
          <cx:pt idx="43021">7</cx:pt>
          <cx:pt idx="43022">7</cx:pt>
          <cx:pt idx="43023">7</cx:pt>
          <cx:pt idx="43024">7</cx:pt>
          <cx:pt idx="43025">7</cx:pt>
          <cx:pt idx="43026">7</cx:pt>
          <cx:pt idx="43027">7</cx:pt>
          <cx:pt idx="43028">7</cx:pt>
          <cx:pt idx="43029">7</cx:pt>
          <cx:pt idx="43030">7</cx:pt>
          <cx:pt idx="43031">7</cx:pt>
          <cx:pt idx="43032">7</cx:pt>
          <cx:pt idx="43033">7</cx:pt>
          <cx:pt idx="43034">7</cx:pt>
          <cx:pt idx="43035">7</cx:pt>
          <cx:pt idx="43036">7</cx:pt>
          <cx:pt idx="43037">7</cx:pt>
          <cx:pt idx="43038">7</cx:pt>
          <cx:pt idx="43039">7</cx:pt>
          <cx:pt idx="43040">7</cx:pt>
          <cx:pt idx="43041">7</cx:pt>
          <cx:pt idx="43042">7</cx:pt>
          <cx:pt idx="43043">7</cx:pt>
          <cx:pt idx="43044">7</cx:pt>
          <cx:pt idx="43045">7</cx:pt>
          <cx:pt idx="43046">7</cx:pt>
          <cx:pt idx="43047">7</cx:pt>
          <cx:pt idx="43048">7</cx:pt>
          <cx:pt idx="43049">7</cx:pt>
          <cx:pt idx="43050">7</cx:pt>
          <cx:pt idx="43051">7</cx:pt>
          <cx:pt idx="43052">7</cx:pt>
          <cx:pt idx="43053">7</cx:pt>
          <cx:pt idx="43054">7</cx:pt>
          <cx:pt idx="43055">7</cx:pt>
          <cx:pt idx="43056">7</cx:pt>
          <cx:pt idx="43057">7</cx:pt>
          <cx:pt idx="43058">7</cx:pt>
          <cx:pt idx="43059">7</cx:pt>
          <cx:pt idx="43060">7</cx:pt>
          <cx:pt idx="43061">7</cx:pt>
          <cx:pt idx="43062">7</cx:pt>
          <cx:pt idx="43063">7</cx:pt>
          <cx:pt idx="43064">7</cx:pt>
          <cx:pt idx="43065">7</cx:pt>
          <cx:pt idx="43066">7</cx:pt>
          <cx:pt idx="43067">7</cx:pt>
          <cx:pt idx="43068">7</cx:pt>
          <cx:pt idx="43069">7</cx:pt>
          <cx:pt idx="43070">7</cx:pt>
          <cx:pt idx="43071">7</cx:pt>
          <cx:pt idx="43072">7</cx:pt>
          <cx:pt idx="43073">7</cx:pt>
          <cx:pt idx="43074">7</cx:pt>
          <cx:pt idx="43075">7</cx:pt>
          <cx:pt idx="43076">7</cx:pt>
          <cx:pt idx="43077">7</cx:pt>
          <cx:pt idx="43078">7</cx:pt>
          <cx:pt idx="43079">7</cx:pt>
          <cx:pt idx="43080">7</cx:pt>
          <cx:pt idx="43081">7</cx:pt>
          <cx:pt idx="43082">7</cx:pt>
          <cx:pt idx="43083">7</cx:pt>
          <cx:pt idx="43084">7</cx:pt>
          <cx:pt idx="43085">7</cx:pt>
          <cx:pt idx="43086">7</cx:pt>
          <cx:pt idx="43087">7</cx:pt>
          <cx:pt idx="43088">7</cx:pt>
          <cx:pt idx="43089">7</cx:pt>
          <cx:pt idx="43090">7</cx:pt>
          <cx:pt idx="43091">7</cx:pt>
          <cx:pt idx="43092">7</cx:pt>
          <cx:pt idx="43093">7</cx:pt>
          <cx:pt idx="43094">7</cx:pt>
          <cx:pt idx="43095">7</cx:pt>
          <cx:pt idx="43096">7</cx:pt>
          <cx:pt idx="43097">7</cx:pt>
          <cx:pt idx="43098">7</cx:pt>
          <cx:pt idx="43099">7</cx:pt>
          <cx:pt idx="43100">7</cx:pt>
          <cx:pt idx="43101">7</cx:pt>
          <cx:pt idx="43102">7</cx:pt>
          <cx:pt idx="43103">7</cx:pt>
          <cx:pt idx="43104">7</cx:pt>
          <cx:pt idx="43105">7</cx:pt>
          <cx:pt idx="43106">7</cx:pt>
          <cx:pt idx="43107">7</cx:pt>
          <cx:pt idx="43108">7</cx:pt>
          <cx:pt idx="43109">7</cx:pt>
          <cx:pt idx="43110">7</cx:pt>
          <cx:pt idx="43111">7</cx:pt>
          <cx:pt idx="43112">7</cx:pt>
          <cx:pt idx="43113">7</cx:pt>
          <cx:pt idx="43114">7</cx:pt>
          <cx:pt idx="43115">7</cx:pt>
          <cx:pt idx="43116">7</cx:pt>
          <cx:pt idx="43117">7</cx:pt>
          <cx:pt idx="43118">7</cx:pt>
          <cx:pt idx="43119">7</cx:pt>
          <cx:pt idx="43120">7</cx:pt>
          <cx:pt idx="43121">7</cx:pt>
          <cx:pt idx="43122">7</cx:pt>
          <cx:pt idx="43123">7</cx:pt>
          <cx:pt idx="43124">7</cx:pt>
          <cx:pt idx="43125">7</cx:pt>
          <cx:pt idx="43126">7</cx:pt>
          <cx:pt idx="43127">7</cx:pt>
          <cx:pt idx="43128">7</cx:pt>
          <cx:pt idx="43129">7</cx:pt>
          <cx:pt idx="43130">7</cx:pt>
          <cx:pt idx="43131">7</cx:pt>
          <cx:pt idx="43132">7</cx:pt>
          <cx:pt idx="43133">7</cx:pt>
          <cx:pt idx="43134">7</cx:pt>
          <cx:pt idx="43135">7</cx:pt>
          <cx:pt idx="43136">7</cx:pt>
          <cx:pt idx="43137">7</cx:pt>
          <cx:pt idx="43138">7</cx:pt>
          <cx:pt idx="43139">7</cx:pt>
          <cx:pt idx="43140">7</cx:pt>
          <cx:pt idx="43141">7</cx:pt>
          <cx:pt idx="43142">7</cx:pt>
          <cx:pt idx="43143">7</cx:pt>
          <cx:pt idx="43144">7</cx:pt>
          <cx:pt idx="43145">7</cx:pt>
          <cx:pt idx="43146">7</cx:pt>
          <cx:pt idx="43147">7</cx:pt>
          <cx:pt idx="43148">7</cx:pt>
          <cx:pt idx="43149">7</cx:pt>
          <cx:pt idx="43150">7</cx:pt>
          <cx:pt idx="43151">7</cx:pt>
          <cx:pt idx="43152">7</cx:pt>
          <cx:pt idx="43153">7</cx:pt>
          <cx:pt idx="43154">7</cx:pt>
          <cx:pt idx="43155">7</cx:pt>
          <cx:pt idx="43156">7</cx:pt>
          <cx:pt idx="43157">7</cx:pt>
          <cx:pt idx="43158">7</cx:pt>
          <cx:pt idx="43159">7</cx:pt>
          <cx:pt idx="43160">7</cx:pt>
          <cx:pt idx="43161">7</cx:pt>
          <cx:pt idx="43162">7</cx:pt>
          <cx:pt idx="43163">7</cx:pt>
          <cx:pt idx="43164">7</cx:pt>
          <cx:pt idx="43165">7</cx:pt>
          <cx:pt idx="43166">7</cx:pt>
          <cx:pt idx="43167">7</cx:pt>
          <cx:pt idx="43168">7</cx:pt>
          <cx:pt idx="43169">7</cx:pt>
          <cx:pt idx="43170">7</cx:pt>
          <cx:pt idx="43171">7</cx:pt>
          <cx:pt idx="43172">7</cx:pt>
          <cx:pt idx="43173">7</cx:pt>
          <cx:pt idx="43174">7</cx:pt>
          <cx:pt idx="43175">7</cx:pt>
          <cx:pt idx="43176">7</cx:pt>
          <cx:pt idx="43177">7</cx:pt>
          <cx:pt idx="43178">7</cx:pt>
          <cx:pt idx="43179">7</cx:pt>
          <cx:pt idx="43180">7</cx:pt>
          <cx:pt idx="43181">7</cx:pt>
          <cx:pt idx="43182">7</cx:pt>
          <cx:pt idx="43183">7</cx:pt>
          <cx:pt idx="43184">7</cx:pt>
          <cx:pt idx="43185">7</cx:pt>
          <cx:pt idx="43186">7</cx:pt>
          <cx:pt idx="43187">7</cx:pt>
          <cx:pt idx="43188">7</cx:pt>
          <cx:pt idx="43189">7</cx:pt>
          <cx:pt idx="43190">7</cx:pt>
          <cx:pt idx="43191">7</cx:pt>
          <cx:pt idx="43192">7</cx:pt>
          <cx:pt idx="43193">7</cx:pt>
          <cx:pt idx="43194">7</cx:pt>
          <cx:pt idx="43195">7</cx:pt>
          <cx:pt idx="43196">7</cx:pt>
          <cx:pt idx="43197">7</cx:pt>
          <cx:pt idx="43198">7</cx:pt>
          <cx:pt idx="43199">7</cx:pt>
          <cx:pt idx="43200">7</cx:pt>
          <cx:pt idx="43201">7</cx:pt>
          <cx:pt idx="43202">7</cx:pt>
          <cx:pt idx="43203">7</cx:pt>
          <cx:pt idx="43204">7</cx:pt>
          <cx:pt idx="43205">7</cx:pt>
          <cx:pt idx="43206">7</cx:pt>
          <cx:pt idx="43207">7</cx:pt>
          <cx:pt idx="43208">7</cx:pt>
          <cx:pt idx="43209">7</cx:pt>
          <cx:pt idx="43210">7</cx:pt>
          <cx:pt idx="43211">7</cx:pt>
          <cx:pt idx="43212">7</cx:pt>
          <cx:pt idx="43213">7</cx:pt>
          <cx:pt idx="43214">7</cx:pt>
          <cx:pt idx="43215">7</cx:pt>
          <cx:pt idx="43216">7</cx:pt>
          <cx:pt idx="43217">7</cx:pt>
          <cx:pt idx="43218">7</cx:pt>
          <cx:pt idx="43219">7</cx:pt>
          <cx:pt idx="43220">7</cx:pt>
          <cx:pt idx="43221">7</cx:pt>
          <cx:pt idx="43222">7</cx:pt>
          <cx:pt idx="43223">7</cx:pt>
          <cx:pt idx="43224">7</cx:pt>
          <cx:pt idx="43225">7</cx:pt>
          <cx:pt idx="43226">7</cx:pt>
          <cx:pt idx="43227">7</cx:pt>
          <cx:pt idx="43228">7</cx:pt>
          <cx:pt idx="43229">7</cx:pt>
          <cx:pt idx="43230">7</cx:pt>
          <cx:pt idx="43231">7</cx:pt>
          <cx:pt idx="43232">7</cx:pt>
          <cx:pt idx="43233">7</cx:pt>
          <cx:pt idx="43234">7</cx:pt>
          <cx:pt idx="43235">7</cx:pt>
          <cx:pt idx="43236">7</cx:pt>
          <cx:pt idx="43237">7</cx:pt>
          <cx:pt idx="43238">7</cx:pt>
          <cx:pt idx="43239">7</cx:pt>
          <cx:pt idx="43240">7</cx:pt>
          <cx:pt idx="43241">7</cx:pt>
          <cx:pt idx="43242">7</cx:pt>
          <cx:pt idx="43243">7</cx:pt>
          <cx:pt idx="43244">7</cx:pt>
          <cx:pt idx="43245">7</cx:pt>
          <cx:pt idx="43246">7</cx:pt>
          <cx:pt idx="43247">7</cx:pt>
          <cx:pt idx="43248">7</cx:pt>
          <cx:pt idx="43249">7</cx:pt>
          <cx:pt idx="43250">7</cx:pt>
          <cx:pt idx="43251">7</cx:pt>
          <cx:pt idx="43252">7</cx:pt>
          <cx:pt idx="43253">7</cx:pt>
          <cx:pt idx="43254">7</cx:pt>
          <cx:pt idx="43255">7</cx:pt>
          <cx:pt idx="43256">7</cx:pt>
          <cx:pt idx="43257">7</cx:pt>
          <cx:pt idx="43258">7</cx:pt>
          <cx:pt idx="43259">7</cx:pt>
          <cx:pt idx="43260">7</cx:pt>
          <cx:pt idx="43261">7</cx:pt>
          <cx:pt idx="43262">7</cx:pt>
          <cx:pt idx="43263">7</cx:pt>
          <cx:pt idx="43264">7</cx:pt>
          <cx:pt idx="43265">7</cx:pt>
          <cx:pt idx="43266">7</cx:pt>
          <cx:pt idx="43267">7</cx:pt>
          <cx:pt idx="43268">7</cx:pt>
          <cx:pt idx="43269">7</cx:pt>
          <cx:pt idx="43270">7</cx:pt>
          <cx:pt idx="43271">7</cx:pt>
          <cx:pt idx="43272">7</cx:pt>
          <cx:pt idx="43273">7</cx:pt>
          <cx:pt idx="43274">7</cx:pt>
          <cx:pt idx="43275">7</cx:pt>
          <cx:pt idx="43276">7</cx:pt>
          <cx:pt idx="43277">7</cx:pt>
          <cx:pt idx="43278">7</cx:pt>
          <cx:pt idx="43279">7</cx:pt>
          <cx:pt idx="43280">7</cx:pt>
          <cx:pt idx="43281">7</cx:pt>
          <cx:pt idx="43282">7</cx:pt>
          <cx:pt idx="43283">7</cx:pt>
          <cx:pt idx="43284">7</cx:pt>
          <cx:pt idx="43285">7</cx:pt>
          <cx:pt idx="43286">7</cx:pt>
          <cx:pt idx="43287">7</cx:pt>
          <cx:pt idx="43288">7</cx:pt>
          <cx:pt idx="43289">7</cx:pt>
          <cx:pt idx="43290">7</cx:pt>
          <cx:pt idx="43291">7</cx:pt>
          <cx:pt idx="43292">7</cx:pt>
          <cx:pt idx="43293">7</cx:pt>
          <cx:pt idx="43294">7</cx:pt>
          <cx:pt idx="43295">7</cx:pt>
          <cx:pt idx="43296">7</cx:pt>
          <cx:pt idx="43297">7</cx:pt>
          <cx:pt idx="43298">7</cx:pt>
          <cx:pt idx="43299">7</cx:pt>
          <cx:pt idx="43300">7</cx:pt>
          <cx:pt idx="43301">7</cx:pt>
          <cx:pt idx="43302">7</cx:pt>
          <cx:pt idx="43303">7</cx:pt>
          <cx:pt idx="43304">7</cx:pt>
          <cx:pt idx="43305">7</cx:pt>
          <cx:pt idx="43306">7</cx:pt>
          <cx:pt idx="43307">7</cx:pt>
          <cx:pt idx="43308">7</cx:pt>
          <cx:pt idx="43309">7</cx:pt>
          <cx:pt idx="43310">7</cx:pt>
          <cx:pt idx="43311">7</cx:pt>
          <cx:pt idx="43312">7</cx:pt>
          <cx:pt idx="43313">7</cx:pt>
          <cx:pt idx="43314">7</cx:pt>
          <cx:pt idx="43315">7</cx:pt>
          <cx:pt idx="43316">7</cx:pt>
          <cx:pt idx="43317">7</cx:pt>
          <cx:pt idx="43318">7</cx:pt>
          <cx:pt idx="43319">7</cx:pt>
          <cx:pt idx="43320">7</cx:pt>
          <cx:pt idx="43321">7</cx:pt>
          <cx:pt idx="43322">7</cx:pt>
          <cx:pt idx="43323">7</cx:pt>
          <cx:pt idx="43324">7</cx:pt>
          <cx:pt idx="43325">7</cx:pt>
          <cx:pt idx="43326">7</cx:pt>
          <cx:pt idx="43327">7</cx:pt>
          <cx:pt idx="43328">7</cx:pt>
          <cx:pt idx="43329">7</cx:pt>
          <cx:pt idx="43330">7</cx:pt>
          <cx:pt idx="43331">7</cx:pt>
          <cx:pt idx="43332">7</cx:pt>
          <cx:pt idx="43333">7</cx:pt>
          <cx:pt idx="43334">7</cx:pt>
          <cx:pt idx="43335">7</cx:pt>
          <cx:pt idx="43336">7</cx:pt>
          <cx:pt idx="43337">7</cx:pt>
          <cx:pt idx="43338">7</cx:pt>
          <cx:pt idx="43339">7</cx:pt>
          <cx:pt idx="43340">7</cx:pt>
          <cx:pt idx="43341">7</cx:pt>
          <cx:pt idx="43342">7</cx:pt>
          <cx:pt idx="43343">7</cx:pt>
          <cx:pt idx="43344">7</cx:pt>
          <cx:pt idx="43345">7</cx:pt>
          <cx:pt idx="43346">7</cx:pt>
          <cx:pt idx="43347">7</cx:pt>
          <cx:pt idx="43348">7</cx:pt>
          <cx:pt idx="43349">7</cx:pt>
          <cx:pt idx="43350">7</cx:pt>
          <cx:pt idx="43351">7</cx:pt>
          <cx:pt idx="43352">7</cx:pt>
          <cx:pt idx="43353">7</cx:pt>
          <cx:pt idx="43354">7</cx:pt>
          <cx:pt idx="43355">7</cx:pt>
          <cx:pt idx="43356">7</cx:pt>
          <cx:pt idx="43357">7</cx:pt>
          <cx:pt idx="43358">7</cx:pt>
          <cx:pt idx="43359">7</cx:pt>
          <cx:pt idx="43360">7</cx:pt>
          <cx:pt idx="43361">7</cx:pt>
          <cx:pt idx="43362">7</cx:pt>
          <cx:pt idx="43363">7</cx:pt>
          <cx:pt idx="43364">7</cx:pt>
          <cx:pt idx="43365">7</cx:pt>
          <cx:pt idx="43366">7</cx:pt>
          <cx:pt idx="43367">7</cx:pt>
          <cx:pt idx="43368">7</cx:pt>
          <cx:pt idx="43369">7</cx:pt>
          <cx:pt idx="43370">7</cx:pt>
          <cx:pt idx="43371">7</cx:pt>
          <cx:pt idx="43372">7</cx:pt>
          <cx:pt idx="43373">7</cx:pt>
          <cx:pt idx="43374">7</cx:pt>
          <cx:pt idx="43375">7</cx:pt>
          <cx:pt idx="43376">7</cx:pt>
          <cx:pt idx="43377">7</cx:pt>
          <cx:pt idx="43378">7</cx:pt>
          <cx:pt idx="43379">7</cx:pt>
          <cx:pt idx="43380">7</cx:pt>
          <cx:pt idx="43381">7</cx:pt>
          <cx:pt idx="43382">7</cx:pt>
          <cx:pt idx="43383">7</cx:pt>
          <cx:pt idx="43384">7</cx:pt>
          <cx:pt idx="43385">7</cx:pt>
          <cx:pt idx="43386">7</cx:pt>
          <cx:pt idx="43387">7</cx:pt>
          <cx:pt idx="43388">7</cx:pt>
          <cx:pt idx="43389">7</cx:pt>
          <cx:pt idx="43390">7</cx:pt>
          <cx:pt idx="43391">7</cx:pt>
          <cx:pt idx="43392">7</cx:pt>
          <cx:pt idx="43393">7</cx:pt>
          <cx:pt idx="43394">7</cx:pt>
          <cx:pt idx="43395">7</cx:pt>
          <cx:pt idx="43396">7</cx:pt>
          <cx:pt idx="43397">7</cx:pt>
          <cx:pt idx="43398">7</cx:pt>
          <cx:pt idx="43399">7</cx:pt>
          <cx:pt idx="43400">7</cx:pt>
          <cx:pt idx="43401">7</cx:pt>
          <cx:pt idx="43402">7</cx:pt>
          <cx:pt idx="43403">7</cx:pt>
          <cx:pt idx="43404">7</cx:pt>
          <cx:pt idx="43405">7</cx:pt>
          <cx:pt idx="43406">7</cx:pt>
          <cx:pt idx="43407">7</cx:pt>
          <cx:pt idx="43408">7</cx:pt>
          <cx:pt idx="43409">7</cx:pt>
          <cx:pt idx="43410">7</cx:pt>
          <cx:pt idx="43411">7</cx:pt>
          <cx:pt idx="43412">7</cx:pt>
          <cx:pt idx="43413">7</cx:pt>
          <cx:pt idx="43414">7</cx:pt>
          <cx:pt idx="43415">7</cx:pt>
          <cx:pt idx="43416">7</cx:pt>
          <cx:pt idx="43417">7</cx:pt>
          <cx:pt idx="43418">7</cx:pt>
          <cx:pt idx="43419">7</cx:pt>
          <cx:pt idx="43420">7</cx:pt>
          <cx:pt idx="43421">7</cx:pt>
          <cx:pt idx="43422">7</cx:pt>
          <cx:pt idx="43423">7</cx:pt>
          <cx:pt idx="43424">7</cx:pt>
          <cx:pt idx="43425">7.3499999999999996</cx:pt>
          <cx:pt idx="43426">7.3499999999999996</cx:pt>
          <cx:pt idx="43427">7.3499999999999996</cx:pt>
          <cx:pt idx="43428">7.3499999999999996</cx:pt>
          <cx:pt idx="43429">7.3499999999999996</cx:pt>
          <cx:pt idx="43430">7.3499999999999996</cx:pt>
          <cx:pt idx="43431">7.3499999999999996</cx:pt>
          <cx:pt idx="43432">7.3499999999999996</cx:pt>
          <cx:pt idx="43433">7.3499999999999996</cx:pt>
          <cx:pt idx="43434">7.3499999999999996</cx:pt>
          <cx:pt idx="43435">7.3499999999999996</cx:pt>
          <cx:pt idx="43436">7.3499999999999996</cx:pt>
          <cx:pt idx="43437">7.3499999999999996</cx:pt>
          <cx:pt idx="43438">7.3499999999999996</cx:pt>
          <cx:pt idx="43439">7.3499999999999996</cx:pt>
          <cx:pt idx="43440">7.3499999999999996</cx:pt>
          <cx:pt idx="43441">7.3499999999999996</cx:pt>
          <cx:pt idx="43442">7.3499999999999996</cx:pt>
          <cx:pt idx="43443">7.3499999999999996</cx:pt>
          <cx:pt idx="43444">7.3499999999999996</cx:pt>
          <cx:pt idx="43445">7.3499999999999996</cx:pt>
          <cx:pt idx="43446">7.3499999999999996</cx:pt>
          <cx:pt idx="43447">7.3499999999999996</cx:pt>
          <cx:pt idx="43448">7.3499999999999996</cx:pt>
          <cx:pt idx="43449">7.5</cx:pt>
          <cx:pt idx="43450">7.5</cx:pt>
          <cx:pt idx="43451">7.5</cx:pt>
          <cx:pt idx="43452">7.5</cx:pt>
          <cx:pt idx="43453">7.5</cx:pt>
          <cx:pt idx="43454">7.5</cx:pt>
          <cx:pt idx="43455">7.5</cx:pt>
          <cx:pt idx="43456">7.5</cx:pt>
          <cx:pt idx="43457">7.5</cx:pt>
          <cx:pt idx="43458">7.5</cx:pt>
          <cx:pt idx="43459">7.5</cx:pt>
          <cx:pt idx="43460">7.5</cx:pt>
          <cx:pt idx="43461">7.5</cx:pt>
          <cx:pt idx="43462">7.5</cx:pt>
          <cx:pt idx="43463">7.5</cx:pt>
          <cx:pt idx="43464">7.5</cx:pt>
          <cx:pt idx="43465">7.5</cx:pt>
          <cx:pt idx="43466">7.5</cx:pt>
          <cx:pt idx="43467">7.5</cx:pt>
          <cx:pt idx="43468">7.5</cx:pt>
          <cx:pt idx="43469">7.5</cx:pt>
          <cx:pt idx="43470">7.5</cx:pt>
          <cx:pt idx="43471">7.5</cx:pt>
          <cx:pt idx="43472">7.5</cx:pt>
          <cx:pt idx="43473">7.5</cx:pt>
          <cx:pt idx="43474">7.5</cx:pt>
          <cx:pt idx="43475">7.5</cx:pt>
          <cx:pt idx="43476">7.5</cx:pt>
          <cx:pt idx="43477">7.5</cx:pt>
          <cx:pt idx="43478">7.5</cx:pt>
          <cx:pt idx="43479">7.5</cx:pt>
          <cx:pt idx="43480">7.5</cx:pt>
          <cx:pt idx="43481">7.5</cx:pt>
          <cx:pt idx="43482">7.5</cx:pt>
          <cx:pt idx="43483">7.5</cx:pt>
          <cx:pt idx="43484">7.5</cx:pt>
          <cx:pt idx="43485">7.5</cx:pt>
          <cx:pt idx="43486">7.5</cx:pt>
          <cx:pt idx="43487">7.5</cx:pt>
          <cx:pt idx="43488">7.5</cx:pt>
          <cx:pt idx="43489">7.5</cx:pt>
          <cx:pt idx="43490">7.5</cx:pt>
          <cx:pt idx="43491">7.5</cx:pt>
          <cx:pt idx="43492">7.5</cx:pt>
          <cx:pt idx="43493">7.5</cx:pt>
          <cx:pt idx="43494">7.5</cx:pt>
          <cx:pt idx="43495">7.5</cx:pt>
          <cx:pt idx="43496">7.5</cx:pt>
          <cx:pt idx="43497">7.5</cx:pt>
          <cx:pt idx="43498">7.5</cx:pt>
          <cx:pt idx="43499">7.5</cx:pt>
          <cx:pt idx="43500">7.5</cx:pt>
          <cx:pt idx="43501">7.5</cx:pt>
          <cx:pt idx="43502">7.5</cx:pt>
          <cx:pt idx="43503">7.5</cx:pt>
          <cx:pt idx="43504">7.5</cx:pt>
          <cx:pt idx="43505">7.5</cx:pt>
          <cx:pt idx="43506">7.5</cx:pt>
          <cx:pt idx="43507">7.5</cx:pt>
          <cx:pt idx="43508">7.5</cx:pt>
          <cx:pt idx="43509">7.5</cx:pt>
          <cx:pt idx="43510">7.5</cx:pt>
          <cx:pt idx="43511">7.5</cx:pt>
          <cx:pt idx="43512">7.5</cx:pt>
          <cx:pt idx="43513">7.5</cx:pt>
          <cx:pt idx="43514">7.5</cx:pt>
          <cx:pt idx="43515">7.5</cx:pt>
          <cx:pt idx="43516">7.5</cx:pt>
          <cx:pt idx="43517">7.5</cx:pt>
          <cx:pt idx="43518">7.5</cx:pt>
          <cx:pt idx="43519">7.5</cx:pt>
          <cx:pt idx="43520">7.5</cx:pt>
          <cx:pt idx="43521">7.5</cx:pt>
          <cx:pt idx="43522">7.5</cx:pt>
          <cx:pt idx="43523">7.5</cx:pt>
          <cx:pt idx="43524">7.5</cx:pt>
          <cx:pt idx="43525">7.5</cx:pt>
          <cx:pt idx="43526">7.5</cx:pt>
          <cx:pt idx="43527">7.5</cx:pt>
          <cx:pt idx="43528">7.5</cx:pt>
          <cx:pt idx="43529">7.5</cx:pt>
          <cx:pt idx="43530">7.5</cx:pt>
          <cx:pt idx="43531">7.5</cx:pt>
          <cx:pt idx="43532">7.5</cx:pt>
          <cx:pt idx="43533">7.5</cx:pt>
          <cx:pt idx="43534">7.5</cx:pt>
          <cx:pt idx="43535">7.5</cx:pt>
          <cx:pt idx="43536">7.5</cx:pt>
          <cx:pt idx="43537">7.5</cx:pt>
          <cx:pt idx="43538">7.5</cx:pt>
          <cx:pt idx="43539">7.5</cx:pt>
          <cx:pt idx="43540">7.5</cx:pt>
          <cx:pt idx="43541">7.5</cx:pt>
          <cx:pt idx="43542">7.5</cx:pt>
          <cx:pt idx="43543">7.5</cx:pt>
          <cx:pt idx="43544">7.5</cx:pt>
          <cx:pt idx="43545">7.5</cx:pt>
          <cx:pt idx="43546">7.5</cx:pt>
          <cx:pt idx="43547">7.5</cx:pt>
          <cx:pt idx="43548">7.5</cx:pt>
          <cx:pt idx="43549">7.5</cx:pt>
          <cx:pt idx="43550">7.5</cx:pt>
          <cx:pt idx="43551">7.5</cx:pt>
          <cx:pt idx="43552">7.5</cx:pt>
          <cx:pt idx="43553">7.5</cx:pt>
          <cx:pt idx="43554">7.5</cx:pt>
          <cx:pt idx="43555">7.5</cx:pt>
          <cx:pt idx="43556">7.5</cx:pt>
          <cx:pt idx="43557">7.5</cx:pt>
          <cx:pt idx="43558">7.5</cx:pt>
          <cx:pt idx="43559">7.5</cx:pt>
          <cx:pt idx="43560">7.5</cx:pt>
          <cx:pt idx="43561">7.5</cx:pt>
          <cx:pt idx="43562">7.5</cx:pt>
          <cx:pt idx="43563">7.5</cx:pt>
          <cx:pt idx="43564">7.5</cx:pt>
          <cx:pt idx="43565">7.5</cx:pt>
          <cx:pt idx="43566">7.5</cx:pt>
          <cx:pt idx="43567">7.5</cx:pt>
          <cx:pt idx="43568">7.5</cx:pt>
          <cx:pt idx="43569">7.5</cx:pt>
          <cx:pt idx="43570">7.5</cx:pt>
          <cx:pt idx="43571">7.5</cx:pt>
          <cx:pt idx="43572">7.5</cx:pt>
          <cx:pt idx="43573">7.5</cx:pt>
          <cx:pt idx="43574">7.5</cx:pt>
          <cx:pt idx="43575">7.5</cx:pt>
          <cx:pt idx="43576">7.5</cx:pt>
          <cx:pt idx="43577">7.5</cx:pt>
          <cx:pt idx="43578">7.5</cx:pt>
          <cx:pt idx="43579">7.5</cx:pt>
          <cx:pt idx="43580">7.5</cx:pt>
          <cx:pt idx="43581">7.5</cx:pt>
          <cx:pt idx="43582">7.5</cx:pt>
          <cx:pt idx="43583">7.5</cx:pt>
          <cx:pt idx="43584">7.5</cx:pt>
          <cx:pt idx="43585">7.5</cx:pt>
          <cx:pt idx="43586">7.5</cx:pt>
          <cx:pt idx="43587">7.5</cx:pt>
          <cx:pt idx="43588">7.5</cx:pt>
          <cx:pt idx="43589">7.5</cx:pt>
          <cx:pt idx="43590">7.5</cx:pt>
          <cx:pt idx="43591">7.5</cx:pt>
          <cx:pt idx="43592">7.5</cx:pt>
          <cx:pt idx="43593">7.5</cx:pt>
          <cx:pt idx="43594">7.5</cx:pt>
          <cx:pt idx="43595">7.5</cx:pt>
          <cx:pt idx="43596">7.5</cx:pt>
          <cx:pt idx="43597">7.5</cx:pt>
          <cx:pt idx="43598">7.5</cx:pt>
          <cx:pt idx="43599">7.5</cx:pt>
          <cx:pt idx="43600">7.5</cx:pt>
          <cx:pt idx="43601">7.5</cx:pt>
          <cx:pt idx="43602">7.5</cx:pt>
          <cx:pt idx="43603">7.5</cx:pt>
          <cx:pt idx="43604">7.5</cx:pt>
          <cx:pt idx="43605">7.5</cx:pt>
          <cx:pt idx="43606">7.5</cx:pt>
          <cx:pt idx="43607">7.5</cx:pt>
          <cx:pt idx="43608">7.5</cx:pt>
          <cx:pt idx="43609">7.5</cx:pt>
          <cx:pt idx="43610">7.5</cx:pt>
          <cx:pt idx="43611">7.5</cx:pt>
          <cx:pt idx="43612">7.5</cx:pt>
          <cx:pt idx="43613">7.5</cx:pt>
          <cx:pt idx="43614">7.5</cx:pt>
          <cx:pt idx="43615">7.5</cx:pt>
          <cx:pt idx="43616">7.5</cx:pt>
          <cx:pt idx="43617">7.5</cx:pt>
          <cx:pt idx="43618">7.5</cx:pt>
          <cx:pt idx="43619">7.5</cx:pt>
          <cx:pt idx="43620">7.5</cx:pt>
          <cx:pt idx="43621">7.5</cx:pt>
          <cx:pt idx="43622">7.5</cx:pt>
          <cx:pt idx="43623">7.5</cx:pt>
          <cx:pt idx="43624">7.5</cx:pt>
          <cx:pt idx="43625">7.5</cx:pt>
          <cx:pt idx="43626">7.5</cx:pt>
          <cx:pt idx="43627">7.5</cx:pt>
          <cx:pt idx="43628">7.5</cx:pt>
          <cx:pt idx="43629">7.5</cx:pt>
          <cx:pt idx="43630">7.5</cx:pt>
          <cx:pt idx="43631">7.5</cx:pt>
          <cx:pt idx="43632">7.5</cx:pt>
          <cx:pt idx="43633">7.5</cx:pt>
          <cx:pt idx="43634">7.5</cx:pt>
          <cx:pt idx="43635">7.5</cx:pt>
          <cx:pt idx="43636">7.5</cx:pt>
          <cx:pt idx="43637">7.5</cx:pt>
          <cx:pt idx="43638">7.5</cx:pt>
          <cx:pt idx="43639">7.5</cx:pt>
          <cx:pt idx="43640">7.5</cx:pt>
          <cx:pt idx="43641">7.5</cx:pt>
          <cx:pt idx="43642">7.5</cx:pt>
          <cx:pt idx="43643">7.5</cx:pt>
          <cx:pt idx="43644">7.5</cx:pt>
          <cx:pt idx="43645">7.5</cx:pt>
          <cx:pt idx="43646">7.5</cx:pt>
          <cx:pt idx="43647">7.5</cx:pt>
          <cx:pt idx="43648">7.5</cx:pt>
          <cx:pt idx="43649">7.5</cx:pt>
          <cx:pt idx="43650">7.5</cx:pt>
          <cx:pt idx="43651">7.5</cx:pt>
          <cx:pt idx="43652">7.5</cx:pt>
          <cx:pt idx="43653">7.5</cx:pt>
          <cx:pt idx="43654">7.5</cx:pt>
          <cx:pt idx="43655">7.5</cx:pt>
          <cx:pt idx="43656">7.5</cx:pt>
          <cx:pt idx="43657">7.5</cx:pt>
          <cx:pt idx="43658">7.5</cx:pt>
          <cx:pt idx="43659">7.5</cx:pt>
          <cx:pt idx="43660">7.5</cx:pt>
          <cx:pt idx="43661">7.5</cx:pt>
          <cx:pt idx="43662">7.5</cx:pt>
          <cx:pt idx="43663">7.5</cx:pt>
          <cx:pt idx="43664">7.5</cx:pt>
          <cx:pt idx="43665">7.5</cx:pt>
          <cx:pt idx="43666">7.5</cx:pt>
          <cx:pt idx="43667">7.5</cx:pt>
          <cx:pt idx="43668">7.5</cx:pt>
          <cx:pt idx="43669">7.5</cx:pt>
          <cx:pt idx="43670">7.5</cx:pt>
          <cx:pt idx="43671">7.5</cx:pt>
          <cx:pt idx="43672">7.5</cx:pt>
          <cx:pt idx="43673">7.5</cx:pt>
          <cx:pt idx="43674">7.5</cx:pt>
          <cx:pt idx="43675">7.5</cx:pt>
          <cx:pt idx="43676">7.5</cx:pt>
          <cx:pt idx="43677">7.5</cx:pt>
          <cx:pt idx="43678">7.5</cx:pt>
          <cx:pt idx="43679">7.5</cx:pt>
          <cx:pt idx="43680">7.5</cx:pt>
          <cx:pt idx="43681">7.5</cx:pt>
          <cx:pt idx="43682">7.5</cx:pt>
          <cx:pt idx="43683">7.5</cx:pt>
          <cx:pt idx="43684">7.5</cx:pt>
          <cx:pt idx="43685">7.5</cx:pt>
          <cx:pt idx="43686">7.5</cx:pt>
          <cx:pt idx="43687">7.5</cx:pt>
          <cx:pt idx="43688">7.5</cx:pt>
          <cx:pt idx="43689">7.5</cx:pt>
          <cx:pt idx="43690">7.5</cx:pt>
          <cx:pt idx="43691">7.5</cx:pt>
          <cx:pt idx="43692">7.5</cx:pt>
          <cx:pt idx="43693">7.5</cx:pt>
          <cx:pt idx="43694">7.5</cx:pt>
          <cx:pt idx="43695">7.5</cx:pt>
          <cx:pt idx="43696">7.5</cx:pt>
          <cx:pt idx="43697">7.5</cx:pt>
          <cx:pt idx="43698">7.5</cx:pt>
          <cx:pt idx="43699">7.5</cx:pt>
          <cx:pt idx="43700">7.5</cx:pt>
          <cx:pt idx="43701">7.5</cx:pt>
          <cx:pt idx="43702">7.5</cx:pt>
          <cx:pt idx="43703">7.5</cx:pt>
          <cx:pt idx="43704">7.5</cx:pt>
          <cx:pt idx="43705">7.5</cx:pt>
          <cx:pt idx="43706">7.5</cx:pt>
          <cx:pt idx="43707">7.5</cx:pt>
          <cx:pt idx="43708">7.5</cx:pt>
          <cx:pt idx="43709">7.5</cx:pt>
          <cx:pt idx="43710">7.5</cx:pt>
          <cx:pt idx="43711">7.5</cx:pt>
          <cx:pt idx="43712">7.5</cx:pt>
          <cx:pt idx="43713">7.5</cx:pt>
          <cx:pt idx="43714">7.5</cx:pt>
          <cx:pt idx="43715">7.5</cx:pt>
          <cx:pt idx="43716">7.5</cx:pt>
          <cx:pt idx="43717">7.5</cx:pt>
          <cx:pt idx="43718">7.5</cx:pt>
          <cx:pt idx="43719">7.5</cx:pt>
          <cx:pt idx="43720">7.5</cx:pt>
          <cx:pt idx="43721">7.5</cx:pt>
          <cx:pt idx="43722">7.5</cx:pt>
          <cx:pt idx="43723">7.5</cx:pt>
          <cx:pt idx="43724">7.5</cx:pt>
          <cx:pt idx="43725">7.5</cx:pt>
          <cx:pt idx="43726">7.5</cx:pt>
          <cx:pt idx="43727">7.5</cx:pt>
          <cx:pt idx="43728">7.5</cx:pt>
          <cx:pt idx="43729">7.5</cx:pt>
          <cx:pt idx="43730">7.5</cx:pt>
          <cx:pt idx="43731">7.5</cx:pt>
          <cx:pt idx="43732">7.5</cx:pt>
          <cx:pt idx="43733">7.5</cx:pt>
          <cx:pt idx="43734">7.5</cx:pt>
          <cx:pt idx="43735">7.5</cx:pt>
          <cx:pt idx="43736">7.5</cx:pt>
          <cx:pt idx="43737">7.5</cx:pt>
          <cx:pt idx="43738">7.5</cx:pt>
          <cx:pt idx="43739">7.5</cx:pt>
          <cx:pt idx="43740">7.5</cx:pt>
          <cx:pt idx="43741">7.5</cx:pt>
          <cx:pt idx="43742">7.5</cx:pt>
          <cx:pt idx="43743">7.5</cx:pt>
          <cx:pt idx="43744">7.5</cx:pt>
          <cx:pt idx="43745">7.5</cx:pt>
          <cx:pt idx="43746">7.5</cx:pt>
          <cx:pt idx="43747">7.5</cx:pt>
          <cx:pt idx="43748">7.5</cx:pt>
          <cx:pt idx="43749">7.5</cx:pt>
          <cx:pt idx="43750">7.5</cx:pt>
          <cx:pt idx="43751">7.5</cx:pt>
          <cx:pt idx="43752">7.5</cx:pt>
          <cx:pt idx="43753">7.5</cx:pt>
          <cx:pt idx="43754">7.5</cx:pt>
          <cx:pt idx="43755">7.5</cx:pt>
          <cx:pt idx="43756">7.5</cx:pt>
          <cx:pt idx="43757">7.5</cx:pt>
          <cx:pt idx="43758">7.5</cx:pt>
          <cx:pt idx="43759">7.5</cx:pt>
          <cx:pt idx="43760">7.5</cx:pt>
          <cx:pt idx="43761">7.5</cx:pt>
          <cx:pt idx="43762">7.5</cx:pt>
          <cx:pt idx="43763">7.5</cx:pt>
          <cx:pt idx="43764">7.5</cx:pt>
          <cx:pt idx="43765">7.5</cx:pt>
          <cx:pt idx="43766">7.5</cx:pt>
          <cx:pt idx="43767">7.5</cx:pt>
          <cx:pt idx="43768">7.5</cx:pt>
          <cx:pt idx="43769">7.5</cx:pt>
          <cx:pt idx="43770">7.5</cx:pt>
          <cx:pt idx="43771">7.5</cx:pt>
          <cx:pt idx="43772">7.5</cx:pt>
          <cx:pt idx="43773">7.5</cx:pt>
          <cx:pt idx="43774">7.5</cx:pt>
          <cx:pt idx="43775">7.5</cx:pt>
          <cx:pt idx="43776">7.5</cx:pt>
          <cx:pt idx="43777">7.5</cx:pt>
          <cx:pt idx="43778">7.5</cx:pt>
          <cx:pt idx="43779">7.5</cx:pt>
          <cx:pt idx="43780">7.5</cx:pt>
          <cx:pt idx="43781">7.5</cx:pt>
          <cx:pt idx="43782">7.5</cx:pt>
          <cx:pt idx="43783">7.5</cx:pt>
          <cx:pt idx="43784">7.5</cx:pt>
          <cx:pt idx="43785">7.5</cx:pt>
          <cx:pt idx="43786">7.5</cx:pt>
          <cx:pt idx="43787">7.5</cx:pt>
          <cx:pt idx="43788">7.5</cx:pt>
          <cx:pt idx="43789">7.5</cx:pt>
          <cx:pt idx="43790">7.5</cx:pt>
          <cx:pt idx="43791">7.5</cx:pt>
          <cx:pt idx="43792">7.5</cx:pt>
          <cx:pt idx="43793">7.5</cx:pt>
          <cx:pt idx="43794">7.5</cx:pt>
          <cx:pt idx="43795">7.5</cx:pt>
          <cx:pt idx="43796">7.5</cx:pt>
          <cx:pt idx="43797">7.5</cx:pt>
          <cx:pt idx="43798">7.5</cx:pt>
          <cx:pt idx="43799">7.5</cx:pt>
          <cx:pt idx="43800">7.5</cx:pt>
          <cx:pt idx="43801">7.5</cx:pt>
          <cx:pt idx="43802">7.5</cx:pt>
          <cx:pt idx="43803">7.5</cx:pt>
          <cx:pt idx="43804">7.5</cx:pt>
          <cx:pt idx="43805">7.5</cx:pt>
          <cx:pt idx="43806">7.5</cx:pt>
          <cx:pt idx="43807">7.5</cx:pt>
          <cx:pt idx="43808">7.5</cx:pt>
          <cx:pt idx="43809">7.5</cx:pt>
          <cx:pt idx="43810">7.5</cx:pt>
          <cx:pt idx="43811">7.5</cx:pt>
          <cx:pt idx="43812">7.5</cx:pt>
          <cx:pt idx="43813">7.5</cx:pt>
          <cx:pt idx="43814">7.5</cx:pt>
          <cx:pt idx="43815">7.5</cx:pt>
          <cx:pt idx="43816">7.5</cx:pt>
          <cx:pt idx="43817">7.5</cx:pt>
          <cx:pt idx="43818">7.5</cx:pt>
          <cx:pt idx="43819">7.5</cx:pt>
          <cx:pt idx="43820">7.5</cx:pt>
          <cx:pt idx="43821">7.5</cx:pt>
          <cx:pt idx="43822">7.5</cx:pt>
          <cx:pt idx="43823">7.5</cx:pt>
          <cx:pt idx="43824">7.5</cx:pt>
          <cx:pt idx="43825">7.5</cx:pt>
          <cx:pt idx="43826">7.5</cx:pt>
          <cx:pt idx="43827">7.5</cx:pt>
          <cx:pt idx="43828">7.5</cx:pt>
          <cx:pt idx="43829">7.5</cx:pt>
          <cx:pt idx="43830">7.5</cx:pt>
          <cx:pt idx="43831">7.5</cx:pt>
          <cx:pt idx="43832">7.5</cx:pt>
          <cx:pt idx="43833">7.5</cx:pt>
          <cx:pt idx="43834">7.5</cx:pt>
          <cx:pt idx="43835">7.5</cx:pt>
          <cx:pt idx="43836">7.5</cx:pt>
          <cx:pt idx="43837">7.5</cx:pt>
          <cx:pt idx="43838">7.5</cx:pt>
          <cx:pt idx="43839">7.5</cx:pt>
          <cx:pt idx="43840">7.5</cx:pt>
          <cx:pt idx="43841">7.5</cx:pt>
          <cx:pt idx="43842">7.5</cx:pt>
          <cx:pt idx="43843">7.5</cx:pt>
          <cx:pt idx="43844">7.5</cx:pt>
          <cx:pt idx="43845">7.5</cx:pt>
          <cx:pt idx="43846">7.5</cx:pt>
          <cx:pt idx="43847">7.5</cx:pt>
          <cx:pt idx="43848">7.5</cx:pt>
          <cx:pt idx="43849">7.5</cx:pt>
          <cx:pt idx="43850">7.5</cx:pt>
          <cx:pt idx="43851">7.5</cx:pt>
          <cx:pt idx="43852">7.5</cx:pt>
          <cx:pt idx="43853">7.5</cx:pt>
          <cx:pt idx="43854">7.5</cx:pt>
          <cx:pt idx="43855">7.5</cx:pt>
          <cx:pt idx="43856">7.5</cx:pt>
          <cx:pt idx="43857">7.5</cx:pt>
          <cx:pt idx="43858">7.5</cx:pt>
          <cx:pt idx="43859">7.5</cx:pt>
          <cx:pt idx="43860">7.5</cx:pt>
          <cx:pt idx="43861">7.5</cx:pt>
          <cx:pt idx="43862">7.5</cx:pt>
          <cx:pt idx="43863">7.5</cx:pt>
          <cx:pt idx="43864">7.5</cx:pt>
          <cx:pt idx="43865">7.5</cx:pt>
          <cx:pt idx="43866">7.5</cx:pt>
          <cx:pt idx="43867">7.5</cx:pt>
          <cx:pt idx="43868">7.5</cx:pt>
          <cx:pt idx="43869">7.5</cx:pt>
          <cx:pt idx="43870">7.5</cx:pt>
          <cx:pt idx="43871">7.5</cx:pt>
          <cx:pt idx="43872">7.5</cx:pt>
          <cx:pt idx="43873">7.5</cx:pt>
          <cx:pt idx="43874">7.5</cx:pt>
          <cx:pt idx="43875">7.5</cx:pt>
          <cx:pt idx="43876">7.5</cx:pt>
          <cx:pt idx="43877">7.5</cx:pt>
          <cx:pt idx="43878">7.5</cx:pt>
          <cx:pt idx="43879">7.5</cx:pt>
          <cx:pt idx="43880">7.5</cx:pt>
          <cx:pt idx="43881">7.5</cx:pt>
          <cx:pt idx="43882">7.5</cx:pt>
          <cx:pt idx="43883">7.5</cx:pt>
          <cx:pt idx="43884">7.5</cx:pt>
          <cx:pt idx="43885">7.5</cx:pt>
          <cx:pt idx="43886">7.5</cx:pt>
          <cx:pt idx="43887">7.5</cx:pt>
          <cx:pt idx="43888">7.5</cx:pt>
          <cx:pt idx="43889">7.5</cx:pt>
          <cx:pt idx="43890">7.5</cx:pt>
          <cx:pt idx="43891">7.5</cx:pt>
          <cx:pt idx="43892">7.5</cx:pt>
          <cx:pt idx="43893">7.5</cx:pt>
          <cx:pt idx="43894">7.5</cx:pt>
          <cx:pt idx="43895">7.5</cx:pt>
          <cx:pt idx="43896">7.5</cx:pt>
          <cx:pt idx="43897">7.5</cx:pt>
          <cx:pt idx="43898">7.5</cx:pt>
          <cx:pt idx="43899">7.5</cx:pt>
          <cx:pt idx="43900">7.5</cx:pt>
          <cx:pt idx="43901">7.5</cx:pt>
          <cx:pt idx="43902">7.5</cx:pt>
          <cx:pt idx="43903">7.5</cx:pt>
          <cx:pt idx="43904">7.5</cx:pt>
          <cx:pt idx="43905">7.5</cx:pt>
          <cx:pt idx="43906">7.5</cx:pt>
          <cx:pt idx="43907">7.5</cx:pt>
          <cx:pt idx="43908">7.5</cx:pt>
          <cx:pt idx="43909">7.5</cx:pt>
          <cx:pt idx="43910">7.5</cx:pt>
          <cx:pt idx="43911">7.5</cx:pt>
          <cx:pt idx="43912">7.5</cx:pt>
          <cx:pt idx="43913">7.5</cx:pt>
          <cx:pt idx="43914">7.5</cx:pt>
          <cx:pt idx="43915">7.5</cx:pt>
          <cx:pt idx="43916">7.5</cx:pt>
          <cx:pt idx="43917">7.5</cx:pt>
          <cx:pt idx="43918">7.5</cx:pt>
          <cx:pt idx="43919">7.5</cx:pt>
          <cx:pt idx="43920">7.5</cx:pt>
          <cx:pt idx="43921">7.5</cx:pt>
          <cx:pt idx="43922">7.5</cx:pt>
          <cx:pt idx="43923">7.5</cx:pt>
          <cx:pt idx="43924">7.5</cx:pt>
          <cx:pt idx="43925">7.5</cx:pt>
          <cx:pt idx="43926">7.5</cx:pt>
          <cx:pt idx="43927">7.5</cx:pt>
          <cx:pt idx="43928">7.5</cx:pt>
          <cx:pt idx="43929">7.5</cx:pt>
          <cx:pt idx="43930">7.5</cx:pt>
          <cx:pt idx="43931">7.5</cx:pt>
          <cx:pt idx="43932">7.5</cx:pt>
          <cx:pt idx="43933">7.5</cx:pt>
          <cx:pt idx="43934">7.5</cx:pt>
          <cx:pt idx="43935">7.5</cx:pt>
          <cx:pt idx="43936">7.5</cx:pt>
          <cx:pt idx="43937">7.5</cx:pt>
          <cx:pt idx="43938">7.5</cx:pt>
          <cx:pt idx="43939">7.5</cx:pt>
          <cx:pt idx="43940">7.5</cx:pt>
          <cx:pt idx="43941">7.5</cx:pt>
          <cx:pt idx="43942">7.5</cx:pt>
          <cx:pt idx="43943">7.5</cx:pt>
          <cx:pt idx="43944">7.5</cx:pt>
          <cx:pt idx="43945">7.5</cx:pt>
          <cx:pt idx="43946">7.5</cx:pt>
          <cx:pt idx="43947">7.5</cx:pt>
          <cx:pt idx="43948">7.5</cx:pt>
          <cx:pt idx="43949">7.5</cx:pt>
          <cx:pt idx="43950">7.5</cx:pt>
          <cx:pt idx="43951">7.5</cx:pt>
          <cx:pt idx="43952">7.5</cx:pt>
          <cx:pt idx="43953">7.5</cx:pt>
          <cx:pt idx="43954">7.5</cx:pt>
          <cx:pt idx="43955">7.5</cx:pt>
          <cx:pt idx="43956">7.5</cx:pt>
          <cx:pt idx="43957">7.5</cx:pt>
          <cx:pt idx="43958">7.5</cx:pt>
          <cx:pt idx="43959">7.5</cx:pt>
          <cx:pt idx="43960">7.5</cx:pt>
          <cx:pt idx="43961">7.5</cx:pt>
          <cx:pt idx="43962">7.5</cx:pt>
          <cx:pt idx="43963">7.5</cx:pt>
          <cx:pt idx="43964">7.5</cx:pt>
          <cx:pt idx="43965">7.5</cx:pt>
          <cx:pt idx="43966">7.5</cx:pt>
          <cx:pt idx="43967">7.5</cx:pt>
          <cx:pt idx="43968">7.5</cx:pt>
          <cx:pt idx="43969">7.5</cx:pt>
          <cx:pt idx="43970">7.5</cx:pt>
          <cx:pt idx="43971">7.5</cx:pt>
          <cx:pt idx="43972">7.5</cx:pt>
          <cx:pt idx="43973">7.5</cx:pt>
          <cx:pt idx="43974">7.5</cx:pt>
          <cx:pt idx="43975">7.5</cx:pt>
          <cx:pt idx="43976">7.5</cx:pt>
          <cx:pt idx="43977">7.5</cx:pt>
          <cx:pt idx="43978">7.5</cx:pt>
          <cx:pt idx="43979">7.5</cx:pt>
          <cx:pt idx="43980">7.5</cx:pt>
          <cx:pt idx="43981">7.5</cx:pt>
          <cx:pt idx="43982">7.5</cx:pt>
          <cx:pt idx="43983">7.5</cx:pt>
          <cx:pt idx="43984">7.5</cx:pt>
          <cx:pt idx="43985">7.5</cx:pt>
          <cx:pt idx="43986">7.5</cx:pt>
          <cx:pt idx="43987">7.5</cx:pt>
          <cx:pt idx="43988">7.5</cx:pt>
          <cx:pt idx="43989">7.5</cx:pt>
          <cx:pt idx="43990">7.5</cx:pt>
          <cx:pt idx="43991">7.5</cx:pt>
          <cx:pt idx="43992">7.5</cx:pt>
          <cx:pt idx="43993">7.5</cx:pt>
          <cx:pt idx="43994">7.5</cx:pt>
          <cx:pt idx="43995">7.5</cx:pt>
          <cx:pt idx="43996">7.5</cx:pt>
          <cx:pt idx="43997">7.5</cx:pt>
          <cx:pt idx="43998">7.5</cx:pt>
          <cx:pt idx="43999">7.5</cx:pt>
          <cx:pt idx="44000">7.5</cx:pt>
          <cx:pt idx="44001">7.5</cx:pt>
          <cx:pt idx="44002">7.5</cx:pt>
          <cx:pt idx="44003">7.5</cx:pt>
          <cx:pt idx="44004">7.5</cx:pt>
          <cx:pt idx="44005">7.5</cx:pt>
          <cx:pt idx="44006">7.5</cx:pt>
          <cx:pt idx="44007">7.5</cx:pt>
          <cx:pt idx="44008">7.5</cx:pt>
          <cx:pt idx="44009">7.5</cx:pt>
          <cx:pt idx="44010">7.5</cx:pt>
          <cx:pt idx="44011">7.5</cx:pt>
          <cx:pt idx="44012">7.5</cx:pt>
          <cx:pt idx="44013">7.5</cx:pt>
          <cx:pt idx="44014">7.5</cx:pt>
          <cx:pt idx="44015">7.5</cx:pt>
          <cx:pt idx="44016">7.5</cx:pt>
          <cx:pt idx="44017">7.5</cx:pt>
          <cx:pt idx="44018">7.5</cx:pt>
          <cx:pt idx="44019">7.5</cx:pt>
          <cx:pt idx="44020">7.5</cx:pt>
          <cx:pt idx="44021">7.5</cx:pt>
          <cx:pt idx="44022">7.5</cx:pt>
          <cx:pt idx="44023">7.5</cx:pt>
          <cx:pt idx="44024">7.5</cx:pt>
          <cx:pt idx="44025">7.5</cx:pt>
          <cx:pt idx="44026">7.5</cx:pt>
          <cx:pt idx="44027">7.5</cx:pt>
          <cx:pt idx="44028">7.5</cx:pt>
          <cx:pt idx="44029">7.5</cx:pt>
          <cx:pt idx="44030">7.5</cx:pt>
          <cx:pt idx="44031">7.5</cx:pt>
          <cx:pt idx="44032">7.5</cx:pt>
          <cx:pt idx="44033">7.5</cx:pt>
          <cx:pt idx="44034">7.5</cx:pt>
          <cx:pt idx="44035">7.5</cx:pt>
          <cx:pt idx="44036">7.5</cx:pt>
          <cx:pt idx="44037">7.5</cx:pt>
          <cx:pt idx="44038">7.5</cx:pt>
          <cx:pt idx="44039">7.5</cx:pt>
          <cx:pt idx="44040">7.5</cx:pt>
          <cx:pt idx="44041">7.5</cx:pt>
          <cx:pt idx="44042">7.5</cx:pt>
          <cx:pt idx="44043">7.5</cx:pt>
          <cx:pt idx="44044">7.5</cx:pt>
          <cx:pt idx="44045">7.5</cx:pt>
          <cx:pt idx="44046">7.5</cx:pt>
          <cx:pt idx="44047">7.5</cx:pt>
          <cx:pt idx="44048">7.5</cx:pt>
          <cx:pt idx="44049">7.5</cx:pt>
          <cx:pt idx="44050">7.5</cx:pt>
          <cx:pt idx="44051">7.5</cx:pt>
          <cx:pt idx="44052">7.5</cx:pt>
          <cx:pt idx="44053">7.5</cx:pt>
          <cx:pt idx="44054">7.5</cx:pt>
          <cx:pt idx="44055">7.5</cx:pt>
          <cx:pt idx="44056">7.5</cx:pt>
          <cx:pt idx="44057">7.5</cx:pt>
          <cx:pt idx="44058">7.5</cx:pt>
          <cx:pt idx="44059">7.5</cx:pt>
          <cx:pt idx="44060">7.5</cx:pt>
          <cx:pt idx="44061">7.5</cx:pt>
          <cx:pt idx="44062">7.5</cx:pt>
          <cx:pt idx="44063">7.5</cx:pt>
          <cx:pt idx="44064">7.5</cx:pt>
          <cx:pt idx="44065">7.5</cx:pt>
          <cx:pt idx="44066">7.5</cx:pt>
          <cx:pt idx="44067">7.5</cx:pt>
          <cx:pt idx="44068">7.5</cx:pt>
          <cx:pt idx="44069">7.5</cx:pt>
          <cx:pt idx="44070">7.5</cx:pt>
          <cx:pt idx="44071">7.5</cx:pt>
          <cx:pt idx="44072">7.5</cx:pt>
          <cx:pt idx="44073">7.5</cx:pt>
          <cx:pt idx="44074">7.5</cx:pt>
          <cx:pt idx="44075">7.5</cx:pt>
          <cx:pt idx="44076">7.5</cx:pt>
          <cx:pt idx="44077">7.5</cx:pt>
          <cx:pt idx="44078">7.5</cx:pt>
          <cx:pt idx="44079">7.5</cx:pt>
          <cx:pt idx="44080">7.5</cx:pt>
          <cx:pt idx="44081">7.5</cx:pt>
          <cx:pt idx="44082">7.5</cx:pt>
          <cx:pt idx="44083">7.5</cx:pt>
          <cx:pt idx="44084">7.5</cx:pt>
          <cx:pt idx="44085">7.5</cx:pt>
          <cx:pt idx="44086">7.5</cx:pt>
          <cx:pt idx="44087">7.5</cx:pt>
          <cx:pt idx="44088">7.5</cx:pt>
          <cx:pt idx="44089">7.5</cx:pt>
          <cx:pt idx="44090">7.5</cx:pt>
          <cx:pt idx="44091">7.5</cx:pt>
          <cx:pt idx="44092">7.5</cx:pt>
          <cx:pt idx="44093">7.5</cx:pt>
          <cx:pt idx="44094">7.5</cx:pt>
          <cx:pt idx="44095">7.5</cx:pt>
          <cx:pt idx="44096">7.5</cx:pt>
          <cx:pt idx="44097">7.5</cx:pt>
          <cx:pt idx="44098">7.5</cx:pt>
          <cx:pt idx="44099">7.5</cx:pt>
          <cx:pt idx="44100">7.5</cx:pt>
          <cx:pt idx="44101">7.5</cx:pt>
          <cx:pt idx="44102">7.5</cx:pt>
          <cx:pt idx="44103">7.5</cx:pt>
          <cx:pt idx="44104">7.5</cx:pt>
          <cx:pt idx="44105">7.5</cx:pt>
          <cx:pt idx="44106">7.5</cx:pt>
          <cx:pt idx="44107">7.5</cx:pt>
          <cx:pt idx="44108">7.5</cx:pt>
          <cx:pt idx="44109">7.5</cx:pt>
          <cx:pt idx="44110">7.5</cx:pt>
          <cx:pt idx="44111">7.5</cx:pt>
          <cx:pt idx="44112">7.5</cx:pt>
          <cx:pt idx="44113">7.5</cx:pt>
          <cx:pt idx="44114">7.5</cx:pt>
          <cx:pt idx="44115">7.5</cx:pt>
          <cx:pt idx="44116">7.5</cx:pt>
          <cx:pt idx="44117">7.5</cx:pt>
          <cx:pt idx="44118">7.5</cx:pt>
          <cx:pt idx="44119">7.5</cx:pt>
          <cx:pt idx="44120">7.5</cx:pt>
          <cx:pt idx="44121">7.5</cx:pt>
          <cx:pt idx="44122">7.5</cx:pt>
          <cx:pt idx="44123">7.5</cx:pt>
          <cx:pt idx="44124">7.5</cx:pt>
          <cx:pt idx="44125">7.5</cx:pt>
          <cx:pt idx="44126">7.5</cx:pt>
          <cx:pt idx="44127">7.5</cx:pt>
          <cx:pt idx="44128">7.5</cx:pt>
          <cx:pt idx="44129">7.5</cx:pt>
          <cx:pt idx="44130">7.5</cx:pt>
          <cx:pt idx="44131">7.5</cx:pt>
          <cx:pt idx="44132">7.5</cx:pt>
          <cx:pt idx="44133">7.5</cx:pt>
          <cx:pt idx="44134">7.5</cx:pt>
          <cx:pt idx="44135">7.5</cx:pt>
          <cx:pt idx="44136">7.5</cx:pt>
          <cx:pt idx="44137">7.5</cx:pt>
          <cx:pt idx="44138">7.5</cx:pt>
          <cx:pt idx="44139">7.5</cx:pt>
          <cx:pt idx="44140">7.5</cx:pt>
          <cx:pt idx="44141">7.5</cx:pt>
          <cx:pt idx="44142">7.5</cx:pt>
          <cx:pt idx="44143">7.5</cx:pt>
          <cx:pt idx="44144">7.5</cx:pt>
          <cx:pt idx="44145">7.5</cx:pt>
          <cx:pt idx="44146">7.5</cx:pt>
          <cx:pt idx="44147">7.5</cx:pt>
          <cx:pt idx="44148">7.5</cx:pt>
          <cx:pt idx="44149">7.5</cx:pt>
          <cx:pt idx="44150">7.5</cx:pt>
          <cx:pt idx="44151">7.5</cx:pt>
          <cx:pt idx="44152">7.5</cx:pt>
          <cx:pt idx="44153">7.5</cx:pt>
          <cx:pt idx="44154">7.5</cx:pt>
          <cx:pt idx="44155">7.5</cx:pt>
          <cx:pt idx="44156">7.5</cx:pt>
          <cx:pt idx="44157">7.5</cx:pt>
          <cx:pt idx="44158">7.5</cx:pt>
          <cx:pt idx="44159">7.5</cx:pt>
          <cx:pt idx="44160">7.5</cx:pt>
          <cx:pt idx="44161">7.5</cx:pt>
          <cx:pt idx="44162">7.5</cx:pt>
          <cx:pt idx="44163">7.5</cx:pt>
          <cx:pt idx="44164">7.5</cx:pt>
          <cx:pt idx="44165">7.5</cx:pt>
          <cx:pt idx="44166">7.5</cx:pt>
          <cx:pt idx="44167">7.5</cx:pt>
          <cx:pt idx="44168">7.5</cx:pt>
          <cx:pt idx="44169">7.5</cx:pt>
          <cx:pt idx="44170">7.5</cx:pt>
          <cx:pt idx="44171">7.5</cx:pt>
          <cx:pt idx="44172">7.5</cx:pt>
          <cx:pt idx="44173">7.5</cx:pt>
          <cx:pt idx="44174">7.5</cx:pt>
          <cx:pt idx="44175">7.5</cx:pt>
          <cx:pt idx="44176">7.5</cx:pt>
          <cx:pt idx="44177">7.5</cx:pt>
          <cx:pt idx="44178">7.5</cx:pt>
          <cx:pt idx="44179">7.5</cx:pt>
          <cx:pt idx="44180">7.5</cx:pt>
          <cx:pt idx="44181">7.5</cx:pt>
          <cx:pt idx="44182">7.5</cx:pt>
          <cx:pt idx="44183">7.5</cx:pt>
          <cx:pt idx="44184">7.5</cx:pt>
          <cx:pt idx="44185">7.5</cx:pt>
          <cx:pt idx="44186">7.5</cx:pt>
          <cx:pt idx="44187">7.5</cx:pt>
          <cx:pt idx="44188">7.5</cx:pt>
          <cx:pt idx="44189">7.5</cx:pt>
          <cx:pt idx="44190">7.5</cx:pt>
          <cx:pt idx="44191">7.5</cx:pt>
          <cx:pt idx="44192">7.5</cx:pt>
          <cx:pt idx="44193">7.5</cx:pt>
          <cx:pt idx="44194">7.5</cx:pt>
          <cx:pt idx="44195">7.5</cx:pt>
          <cx:pt idx="44196">7.5</cx:pt>
          <cx:pt idx="44197">7.5</cx:pt>
          <cx:pt idx="44198">7.5</cx:pt>
          <cx:pt idx="44199">7.5</cx:pt>
          <cx:pt idx="44200">7.5</cx:pt>
          <cx:pt idx="44201">7.5</cx:pt>
          <cx:pt idx="44202">7.5</cx:pt>
          <cx:pt idx="44203">7.5</cx:pt>
          <cx:pt idx="44204">7.5</cx:pt>
          <cx:pt idx="44205">7.5</cx:pt>
          <cx:pt idx="44206">7.5</cx:pt>
          <cx:pt idx="44207">7.5</cx:pt>
          <cx:pt idx="44208">7.5</cx:pt>
          <cx:pt idx="44209">7.5</cx:pt>
          <cx:pt idx="44210">7.5</cx:pt>
          <cx:pt idx="44211">7.5</cx:pt>
          <cx:pt idx="44212">7.5</cx:pt>
          <cx:pt idx="44213">7.5</cx:pt>
          <cx:pt idx="44214">7.5</cx:pt>
          <cx:pt idx="44215">7.5</cx:pt>
          <cx:pt idx="44216">7.5</cx:pt>
          <cx:pt idx="44217">7.5</cx:pt>
          <cx:pt idx="44218">7.5</cx:pt>
          <cx:pt idx="44219">7.5</cx:pt>
          <cx:pt idx="44220">7.5</cx:pt>
          <cx:pt idx="44221">7.5</cx:pt>
          <cx:pt idx="44222">7.5</cx:pt>
          <cx:pt idx="44223">7.5</cx:pt>
          <cx:pt idx="44224">7.5</cx:pt>
          <cx:pt idx="44225">7.5</cx:pt>
          <cx:pt idx="44226">7.5</cx:pt>
          <cx:pt idx="44227">7.5</cx:pt>
          <cx:pt idx="44228">7.5</cx:pt>
          <cx:pt idx="44229">7.5</cx:pt>
          <cx:pt idx="44230">7.5</cx:pt>
          <cx:pt idx="44231">7.5</cx:pt>
          <cx:pt idx="44232">7.5</cx:pt>
          <cx:pt idx="44233">7.5</cx:pt>
          <cx:pt idx="44234">7.5</cx:pt>
          <cx:pt idx="44235">7.5</cx:pt>
          <cx:pt idx="44236">7.5</cx:pt>
          <cx:pt idx="44237">7.5</cx:pt>
          <cx:pt idx="44238">7.5</cx:pt>
          <cx:pt idx="44239">7.5</cx:pt>
          <cx:pt idx="44240">7.5</cx:pt>
          <cx:pt idx="44241">7.5</cx:pt>
          <cx:pt idx="44242">7.5</cx:pt>
          <cx:pt idx="44243">7.5</cx:pt>
          <cx:pt idx="44244">7.5</cx:pt>
          <cx:pt idx="44245">7.5</cx:pt>
          <cx:pt idx="44246">7.5</cx:pt>
          <cx:pt idx="44247">7.5</cx:pt>
          <cx:pt idx="44248">7.5</cx:pt>
          <cx:pt idx="44249">7.5</cx:pt>
          <cx:pt idx="44250">7.5</cx:pt>
          <cx:pt idx="44251">7.5</cx:pt>
          <cx:pt idx="44252">7.5</cx:pt>
          <cx:pt idx="44253">7.5</cx:pt>
          <cx:pt idx="44254">7.5</cx:pt>
          <cx:pt idx="44255">7.5</cx:pt>
          <cx:pt idx="44256">7.5</cx:pt>
          <cx:pt idx="44257">7.5</cx:pt>
          <cx:pt idx="44258">7.5</cx:pt>
          <cx:pt idx="44259">7.5</cx:pt>
          <cx:pt idx="44260">7.5</cx:pt>
          <cx:pt idx="44261">7.5</cx:pt>
          <cx:pt idx="44262">7.5</cx:pt>
          <cx:pt idx="44263">7.5</cx:pt>
          <cx:pt idx="44264">7.5</cx:pt>
          <cx:pt idx="44265">7.5</cx:pt>
          <cx:pt idx="44266">7.5</cx:pt>
          <cx:pt idx="44267">7.5</cx:pt>
          <cx:pt idx="44268">7.5</cx:pt>
          <cx:pt idx="44269">7.5</cx:pt>
          <cx:pt idx="44270">7.5</cx:pt>
          <cx:pt idx="44271">7.5</cx:pt>
          <cx:pt idx="44272">7.5</cx:pt>
          <cx:pt idx="44273">7.5</cx:pt>
          <cx:pt idx="44274">7.5</cx:pt>
          <cx:pt idx="44275">7.5</cx:pt>
          <cx:pt idx="44276">7.5</cx:pt>
          <cx:pt idx="44277">7.5</cx:pt>
          <cx:pt idx="44278">7.5</cx:pt>
          <cx:pt idx="44279">7.5</cx:pt>
          <cx:pt idx="44280">7.5</cx:pt>
          <cx:pt idx="44281">7.5</cx:pt>
          <cx:pt idx="44282">7.5</cx:pt>
          <cx:pt idx="44283">7.5</cx:pt>
          <cx:pt idx="44284">7.5</cx:pt>
          <cx:pt idx="44285">7.5</cx:pt>
          <cx:pt idx="44286">7.5</cx:pt>
          <cx:pt idx="44287">7.5</cx:pt>
          <cx:pt idx="44288">7.5</cx:pt>
          <cx:pt idx="44289">7.5</cx:pt>
          <cx:pt idx="44290">7.5</cx:pt>
          <cx:pt idx="44291">7.5</cx:pt>
          <cx:pt idx="44292">7.5</cx:pt>
          <cx:pt idx="44293">7.5</cx:pt>
          <cx:pt idx="44294">7.5</cx:pt>
          <cx:pt idx="44295">7.5</cx:pt>
          <cx:pt idx="44296">7.5</cx:pt>
          <cx:pt idx="44297">7.5</cx:pt>
          <cx:pt idx="44298">7.5</cx:pt>
          <cx:pt idx="44299">7.5</cx:pt>
          <cx:pt idx="44300">7.5</cx:pt>
          <cx:pt idx="44301">7.5</cx:pt>
          <cx:pt idx="44302">7.5</cx:pt>
          <cx:pt idx="44303">7.5</cx:pt>
          <cx:pt idx="44304">7.5</cx:pt>
          <cx:pt idx="44305">7.5</cx:pt>
          <cx:pt idx="44306">7.5</cx:pt>
          <cx:pt idx="44307">7.5</cx:pt>
          <cx:pt idx="44308">7.5</cx:pt>
          <cx:pt idx="44309">7.5</cx:pt>
          <cx:pt idx="44310">7.5</cx:pt>
          <cx:pt idx="44311">7.5</cx:pt>
          <cx:pt idx="44312">7.5</cx:pt>
          <cx:pt idx="44313">7.5</cx:pt>
          <cx:pt idx="44314">7.5</cx:pt>
          <cx:pt idx="44315">7.5</cx:pt>
          <cx:pt idx="44316">7.5</cx:pt>
          <cx:pt idx="44317">7.5</cx:pt>
          <cx:pt idx="44318">7.5</cx:pt>
          <cx:pt idx="44319">7.5</cx:pt>
          <cx:pt idx="44320">7.5</cx:pt>
          <cx:pt idx="44321">7.5</cx:pt>
          <cx:pt idx="44322">7.5</cx:pt>
          <cx:pt idx="44323">7.5</cx:pt>
          <cx:pt idx="44324">7.5</cx:pt>
          <cx:pt idx="44325">7.5</cx:pt>
          <cx:pt idx="44326">7.5</cx:pt>
          <cx:pt idx="44327">7.5</cx:pt>
          <cx:pt idx="44328">7.5</cx:pt>
          <cx:pt idx="44329">7.5</cx:pt>
          <cx:pt idx="44330">7.5</cx:pt>
          <cx:pt idx="44331">7.5</cx:pt>
          <cx:pt idx="44332">7.5</cx:pt>
          <cx:pt idx="44333">7.5</cx:pt>
          <cx:pt idx="44334">7.5</cx:pt>
          <cx:pt idx="44335">7.5</cx:pt>
          <cx:pt idx="44336">7.5</cx:pt>
          <cx:pt idx="44337">7.5</cx:pt>
          <cx:pt idx="44338">7.5</cx:pt>
          <cx:pt idx="44339">7.5</cx:pt>
          <cx:pt idx="44340">7.5</cx:pt>
          <cx:pt idx="44341">7.5</cx:pt>
          <cx:pt idx="44342">7.5</cx:pt>
          <cx:pt idx="44343">7.5</cx:pt>
          <cx:pt idx="44344">7.5</cx:pt>
          <cx:pt idx="44345">7.5</cx:pt>
          <cx:pt idx="44346">7.5</cx:pt>
          <cx:pt idx="44347">7.5</cx:pt>
          <cx:pt idx="44348">7.5</cx:pt>
          <cx:pt idx="44349">7.5</cx:pt>
          <cx:pt idx="44350">7.5</cx:pt>
          <cx:pt idx="44351">7.5</cx:pt>
          <cx:pt idx="44352">7.5</cx:pt>
          <cx:pt idx="44353">7.5</cx:pt>
          <cx:pt idx="44354">7.5</cx:pt>
          <cx:pt idx="44355">7.5</cx:pt>
          <cx:pt idx="44356">7.5</cx:pt>
          <cx:pt idx="44357">7.5</cx:pt>
          <cx:pt idx="44358">7.5</cx:pt>
          <cx:pt idx="44359">7.5</cx:pt>
          <cx:pt idx="44360">7.5</cx:pt>
          <cx:pt idx="44361">7.5</cx:pt>
          <cx:pt idx="44362">7.5</cx:pt>
          <cx:pt idx="44363">7.5</cx:pt>
          <cx:pt idx="44364">7.5</cx:pt>
          <cx:pt idx="44365">7.5</cx:pt>
          <cx:pt idx="44366">7.5</cx:pt>
          <cx:pt idx="44367">7.5</cx:pt>
          <cx:pt idx="44368">7.5</cx:pt>
          <cx:pt idx="44369">7.5</cx:pt>
          <cx:pt idx="44370">7.5</cx:pt>
          <cx:pt idx="44371">7.5</cx:pt>
          <cx:pt idx="44372">7.5</cx:pt>
          <cx:pt idx="44373">7.5</cx:pt>
          <cx:pt idx="44374">7.5</cx:pt>
          <cx:pt idx="44375">7.5</cx:pt>
          <cx:pt idx="44376">7.5</cx:pt>
          <cx:pt idx="44377">7.5</cx:pt>
          <cx:pt idx="44378">7.5</cx:pt>
          <cx:pt idx="44379">7.5</cx:pt>
          <cx:pt idx="44380">7.5</cx:pt>
          <cx:pt idx="44381">7.5</cx:pt>
          <cx:pt idx="44382">7.5</cx:pt>
          <cx:pt idx="44383">7.5</cx:pt>
          <cx:pt idx="44384">7.5</cx:pt>
          <cx:pt idx="44385">7.5</cx:pt>
          <cx:pt idx="44386">7.5</cx:pt>
          <cx:pt idx="44387">7.5</cx:pt>
          <cx:pt idx="44388">7.5</cx:pt>
          <cx:pt idx="44389">7.5</cx:pt>
          <cx:pt idx="44390">7.5</cx:pt>
          <cx:pt idx="44391">7.5</cx:pt>
          <cx:pt idx="44392">7.5</cx:pt>
          <cx:pt idx="44393">7.5</cx:pt>
          <cx:pt idx="44394">7.5</cx:pt>
          <cx:pt idx="44395">7.5</cx:pt>
          <cx:pt idx="44396">7.5</cx:pt>
          <cx:pt idx="44397">7.5</cx:pt>
          <cx:pt idx="44398">7.5</cx:pt>
          <cx:pt idx="44399">7.5</cx:pt>
          <cx:pt idx="44400">7.5</cx:pt>
          <cx:pt idx="44401">7.5</cx:pt>
          <cx:pt idx="44402">7.5</cx:pt>
          <cx:pt idx="44403">7.5</cx:pt>
          <cx:pt idx="44404">7.5</cx:pt>
          <cx:pt idx="44405">7.5</cx:pt>
          <cx:pt idx="44406">7.5</cx:pt>
          <cx:pt idx="44407">7.5</cx:pt>
          <cx:pt idx="44408">7.5</cx:pt>
          <cx:pt idx="44409">7.5</cx:pt>
          <cx:pt idx="44410">7.5</cx:pt>
          <cx:pt idx="44411">7.5</cx:pt>
          <cx:pt idx="44412">7.5</cx:pt>
          <cx:pt idx="44413">7.5</cx:pt>
          <cx:pt idx="44414">7.5</cx:pt>
          <cx:pt idx="44415">7.5</cx:pt>
          <cx:pt idx="44416">7.5</cx:pt>
          <cx:pt idx="44417">7.5</cx:pt>
          <cx:pt idx="44418">7.5</cx:pt>
          <cx:pt idx="44419">7.5</cx:pt>
          <cx:pt idx="44420">7.5</cx:pt>
          <cx:pt idx="44421">7.5</cx:pt>
          <cx:pt idx="44422">7.5</cx:pt>
          <cx:pt idx="44423">7.5</cx:pt>
          <cx:pt idx="44424">7.5</cx:pt>
          <cx:pt idx="44425">7.5</cx:pt>
          <cx:pt idx="44426">7.5</cx:pt>
          <cx:pt idx="44427">7.5</cx:pt>
          <cx:pt idx="44428">7.5</cx:pt>
          <cx:pt idx="44429">7.5</cx:pt>
          <cx:pt idx="44430">7.5</cx:pt>
          <cx:pt idx="44431">7.5</cx:pt>
          <cx:pt idx="44432">7.5</cx:pt>
          <cx:pt idx="44433">7.5</cx:pt>
          <cx:pt idx="44434">7.5</cx:pt>
          <cx:pt idx="44435">7.5</cx:pt>
          <cx:pt idx="44436">7.5</cx:pt>
          <cx:pt idx="44437">7.5</cx:pt>
          <cx:pt idx="44438">7.5</cx:pt>
          <cx:pt idx="44439">7.5</cx:pt>
          <cx:pt idx="44440">7.5</cx:pt>
          <cx:pt idx="44441">7.5</cx:pt>
          <cx:pt idx="44442">7.5</cx:pt>
          <cx:pt idx="44443">7.5</cx:pt>
          <cx:pt idx="44444">7.5</cx:pt>
          <cx:pt idx="44445">7.5</cx:pt>
          <cx:pt idx="44446">7.5</cx:pt>
          <cx:pt idx="44447">7.5</cx:pt>
          <cx:pt idx="44448">7.5</cx:pt>
          <cx:pt idx="44449">7.5</cx:pt>
          <cx:pt idx="44450">7.5</cx:pt>
          <cx:pt idx="44451">7.5</cx:pt>
          <cx:pt idx="44452">7.5</cx:pt>
          <cx:pt idx="44453">7.5</cx:pt>
          <cx:pt idx="44454">7.5</cx:pt>
          <cx:pt idx="44455">7.5</cx:pt>
          <cx:pt idx="44456">7.5</cx:pt>
          <cx:pt idx="44457">7.5</cx:pt>
          <cx:pt idx="44458">7.5</cx:pt>
          <cx:pt idx="44459">7.5</cx:pt>
          <cx:pt idx="44460">7.5</cx:pt>
          <cx:pt idx="44461">7.5</cx:pt>
          <cx:pt idx="44462">7.5</cx:pt>
          <cx:pt idx="44463">7.5</cx:pt>
          <cx:pt idx="44464">7.5</cx:pt>
          <cx:pt idx="44465">7.5</cx:pt>
          <cx:pt idx="44466">7.5</cx:pt>
          <cx:pt idx="44467">7.5</cx:pt>
          <cx:pt idx="44468">7.5</cx:pt>
          <cx:pt idx="44469">7.5</cx:pt>
          <cx:pt idx="44470">7.5</cx:pt>
          <cx:pt idx="44471">7.5</cx:pt>
          <cx:pt idx="44472">7.5</cx:pt>
          <cx:pt idx="44473">7.5</cx:pt>
          <cx:pt idx="44474">7.5</cx:pt>
          <cx:pt idx="44475">7.5</cx:pt>
          <cx:pt idx="44476">7.5</cx:pt>
          <cx:pt idx="44477">7.5</cx:pt>
          <cx:pt idx="44478">7.5</cx:pt>
          <cx:pt idx="44479">7.5</cx:pt>
          <cx:pt idx="44480">7.5</cx:pt>
          <cx:pt idx="44481">7.5</cx:pt>
          <cx:pt idx="44482">7.5</cx:pt>
          <cx:pt idx="44483">7.5</cx:pt>
          <cx:pt idx="44484">7.5</cx:pt>
          <cx:pt idx="44485">7.5</cx:pt>
          <cx:pt idx="44486">7.5</cx:pt>
          <cx:pt idx="44487">7.5</cx:pt>
          <cx:pt idx="44488">7.5</cx:pt>
          <cx:pt idx="44489">7.5</cx:pt>
          <cx:pt idx="44490">7.5</cx:pt>
          <cx:pt idx="44491">7.5</cx:pt>
          <cx:pt idx="44492">7.5</cx:pt>
          <cx:pt idx="44493">7.5</cx:pt>
          <cx:pt idx="44494">7.5</cx:pt>
          <cx:pt idx="44495">7.5</cx:pt>
          <cx:pt idx="44496">7.5</cx:pt>
          <cx:pt idx="44497">7.5</cx:pt>
          <cx:pt idx="44498">7.5</cx:pt>
          <cx:pt idx="44499">7.5</cx:pt>
          <cx:pt idx="44500">7.5</cx:pt>
          <cx:pt idx="44501">7.5</cx:pt>
          <cx:pt idx="44502">7.5</cx:pt>
          <cx:pt idx="44503">7.5</cx:pt>
          <cx:pt idx="44504">7.5</cx:pt>
          <cx:pt idx="44505">7.5</cx:pt>
          <cx:pt idx="44506">7.5</cx:pt>
          <cx:pt idx="44507">7.5</cx:pt>
          <cx:pt idx="44508">7.5</cx:pt>
          <cx:pt idx="44509">7.5</cx:pt>
          <cx:pt idx="44510">7.5</cx:pt>
          <cx:pt idx="44511">7.5</cx:pt>
          <cx:pt idx="44512">7.5</cx:pt>
          <cx:pt idx="44513">7.5</cx:pt>
          <cx:pt idx="44514">7.5</cx:pt>
          <cx:pt idx="44515">7.5</cx:pt>
          <cx:pt idx="44516">7.5</cx:pt>
          <cx:pt idx="44517">7.5</cx:pt>
          <cx:pt idx="44518">7.5</cx:pt>
          <cx:pt idx="44519">7.5</cx:pt>
          <cx:pt idx="44520">7.5</cx:pt>
          <cx:pt idx="44521">7.5</cx:pt>
          <cx:pt idx="44522">7.5</cx:pt>
          <cx:pt idx="44523">7.5</cx:pt>
          <cx:pt idx="44524">7.5</cx:pt>
          <cx:pt idx="44525">7.5</cx:pt>
          <cx:pt idx="44526">7.5</cx:pt>
          <cx:pt idx="44527">7.5</cx:pt>
          <cx:pt idx="44528">7.5</cx:pt>
          <cx:pt idx="44529">7.5</cx:pt>
          <cx:pt idx="44530">7.5</cx:pt>
          <cx:pt idx="44531">7.5</cx:pt>
          <cx:pt idx="44532">7.5</cx:pt>
          <cx:pt idx="44533">7.5</cx:pt>
          <cx:pt idx="44534">7.5</cx:pt>
          <cx:pt idx="44535">7.5</cx:pt>
          <cx:pt idx="44536">7.5</cx:pt>
          <cx:pt idx="44537">7.5</cx:pt>
          <cx:pt idx="44538">7.5</cx:pt>
          <cx:pt idx="44539">7.5</cx:pt>
          <cx:pt idx="44540">7.5</cx:pt>
          <cx:pt idx="44541">7.5</cx:pt>
          <cx:pt idx="44542">7.5</cx:pt>
          <cx:pt idx="44543">7.5</cx:pt>
          <cx:pt idx="44544">7.5</cx:pt>
          <cx:pt idx="44545">7.5</cx:pt>
          <cx:pt idx="44546">7.5</cx:pt>
          <cx:pt idx="44547">7.5</cx:pt>
          <cx:pt idx="44548">7.5</cx:pt>
          <cx:pt idx="44549">7.5</cx:pt>
          <cx:pt idx="44550">7.5</cx:pt>
          <cx:pt idx="44551">7.5</cx:pt>
          <cx:pt idx="44552">7.5</cx:pt>
          <cx:pt idx="44553">7.5</cx:pt>
          <cx:pt idx="44554">7.5</cx:pt>
          <cx:pt idx="44555">7.5</cx:pt>
          <cx:pt idx="44556">7.5</cx:pt>
          <cx:pt idx="44557">7.5</cx:pt>
          <cx:pt idx="44558">7.5</cx:pt>
          <cx:pt idx="44559">7.5</cx:pt>
          <cx:pt idx="44560">7.5</cx:pt>
          <cx:pt idx="44561">7.5</cx:pt>
          <cx:pt idx="44562">7.5</cx:pt>
          <cx:pt idx="44563">7.5</cx:pt>
          <cx:pt idx="44564">7.5</cx:pt>
          <cx:pt idx="44565">7.5</cx:pt>
          <cx:pt idx="44566">7.5</cx:pt>
          <cx:pt idx="44567">7.5</cx:pt>
          <cx:pt idx="44568">7.5</cx:pt>
          <cx:pt idx="44569">7.5</cx:pt>
          <cx:pt idx="44570">7.5</cx:pt>
          <cx:pt idx="44571">7.5</cx:pt>
          <cx:pt idx="44572">7.5</cx:pt>
          <cx:pt idx="44573">7.5</cx:pt>
          <cx:pt idx="44574">7.5</cx:pt>
          <cx:pt idx="44575">7.5</cx:pt>
          <cx:pt idx="44576">7.5</cx:pt>
          <cx:pt idx="44577">7.5</cx:pt>
          <cx:pt idx="44578">7.5</cx:pt>
          <cx:pt idx="44579">7.5</cx:pt>
          <cx:pt idx="44580">7.5</cx:pt>
          <cx:pt idx="44581">7.5</cx:pt>
          <cx:pt idx="44582">7.5</cx:pt>
          <cx:pt idx="44583">7.5</cx:pt>
          <cx:pt idx="44584">7.5</cx:pt>
          <cx:pt idx="44585">7.5</cx:pt>
          <cx:pt idx="44586">7.5</cx:pt>
          <cx:pt idx="44587">7.5</cx:pt>
          <cx:pt idx="44588">7.5</cx:pt>
          <cx:pt idx="44589">7.5</cx:pt>
          <cx:pt idx="44590">7.5</cx:pt>
          <cx:pt idx="44591">7.5</cx:pt>
          <cx:pt idx="44592">7.5</cx:pt>
          <cx:pt idx="44593">7.5</cx:pt>
          <cx:pt idx="44594">7.5</cx:pt>
          <cx:pt idx="44595">7.5</cx:pt>
          <cx:pt idx="44596">7.5</cx:pt>
          <cx:pt idx="44597">7.5</cx:pt>
          <cx:pt idx="44598">7.5</cx:pt>
          <cx:pt idx="44599">7.5</cx:pt>
          <cx:pt idx="44600">7.5</cx:pt>
          <cx:pt idx="44601">7.5</cx:pt>
          <cx:pt idx="44602">7.5</cx:pt>
          <cx:pt idx="44603">7.5</cx:pt>
          <cx:pt idx="44604">7.5</cx:pt>
          <cx:pt idx="44605">7.5</cx:pt>
          <cx:pt idx="44606">7.5</cx:pt>
          <cx:pt idx="44607">7.5</cx:pt>
          <cx:pt idx="44608">7.5</cx:pt>
          <cx:pt idx="44609">7.5</cx:pt>
          <cx:pt idx="44610">7.5</cx:pt>
          <cx:pt idx="44611">7.5</cx:pt>
          <cx:pt idx="44612">7.5</cx:pt>
          <cx:pt idx="44613">7.5</cx:pt>
          <cx:pt idx="44614">7.5</cx:pt>
          <cx:pt idx="44615">7.5</cx:pt>
          <cx:pt idx="44616">7.5</cx:pt>
          <cx:pt idx="44617">7.5</cx:pt>
          <cx:pt idx="44618">7.5</cx:pt>
          <cx:pt idx="44619">7.5</cx:pt>
          <cx:pt idx="44620">7.5</cx:pt>
          <cx:pt idx="44621">7.5</cx:pt>
          <cx:pt idx="44622">7.5</cx:pt>
          <cx:pt idx="44623">7.5</cx:pt>
          <cx:pt idx="44624">7.5</cx:pt>
          <cx:pt idx="44625">7.5</cx:pt>
          <cx:pt idx="44626">7.5</cx:pt>
          <cx:pt idx="44627">7.5</cx:pt>
          <cx:pt idx="44628">7.5</cx:pt>
          <cx:pt idx="44629">7.5</cx:pt>
          <cx:pt idx="44630">7.5</cx:pt>
          <cx:pt idx="44631">7.5</cx:pt>
          <cx:pt idx="44632">7.5</cx:pt>
          <cx:pt idx="44633">7.5</cx:pt>
          <cx:pt idx="44634">7.5</cx:pt>
          <cx:pt idx="44635">7.5</cx:pt>
          <cx:pt idx="44636">7.5</cx:pt>
          <cx:pt idx="44637">7.5</cx:pt>
          <cx:pt idx="44638">7.5</cx:pt>
          <cx:pt idx="44639">7.5</cx:pt>
          <cx:pt idx="44640">7.5</cx:pt>
          <cx:pt idx="44641">7.5</cx:pt>
          <cx:pt idx="44642">7.5</cx:pt>
          <cx:pt idx="44643">7.5</cx:pt>
          <cx:pt idx="44644">7.5</cx:pt>
          <cx:pt idx="44645">7.5</cx:pt>
          <cx:pt idx="44646">7.5</cx:pt>
          <cx:pt idx="44647">7.5</cx:pt>
          <cx:pt idx="44648">7.5</cx:pt>
          <cx:pt idx="44649">7.5</cx:pt>
          <cx:pt idx="44650">7.5</cx:pt>
          <cx:pt idx="44651">7.5</cx:pt>
          <cx:pt idx="44652">7.5</cx:pt>
          <cx:pt idx="44653">7.5</cx:pt>
          <cx:pt idx="44654">7.5</cx:pt>
          <cx:pt idx="44655">7.5</cx:pt>
          <cx:pt idx="44656">7.5</cx:pt>
          <cx:pt idx="44657">7.5</cx:pt>
          <cx:pt idx="44658">7.5</cx:pt>
          <cx:pt idx="44659">7.5</cx:pt>
          <cx:pt idx="44660">7.5</cx:pt>
          <cx:pt idx="44661">7.5</cx:pt>
          <cx:pt idx="44662">7.5</cx:pt>
          <cx:pt idx="44663">7.5</cx:pt>
          <cx:pt idx="44664">7.5</cx:pt>
          <cx:pt idx="44665">7.5</cx:pt>
          <cx:pt idx="44666">7.5</cx:pt>
          <cx:pt idx="44667">7.5</cx:pt>
          <cx:pt idx="44668">7.5</cx:pt>
          <cx:pt idx="44669">7.5</cx:pt>
          <cx:pt idx="44670">7.5</cx:pt>
          <cx:pt idx="44671">7.5</cx:pt>
          <cx:pt idx="44672">7.5</cx:pt>
          <cx:pt idx="44673">7.5</cx:pt>
          <cx:pt idx="44674">7.5</cx:pt>
          <cx:pt idx="44675">7.5</cx:pt>
          <cx:pt idx="44676">7.5</cx:pt>
          <cx:pt idx="44677">7.5</cx:pt>
          <cx:pt idx="44678">7.5</cx:pt>
          <cx:pt idx="44679">7.5</cx:pt>
          <cx:pt idx="44680">7.5</cx:pt>
          <cx:pt idx="44681">7.5</cx:pt>
          <cx:pt idx="44682">7.5</cx:pt>
          <cx:pt idx="44683">7.5</cx:pt>
          <cx:pt idx="44684">7.5</cx:pt>
          <cx:pt idx="44685">7.5</cx:pt>
          <cx:pt idx="44686">7.5</cx:pt>
          <cx:pt idx="44687">7.5</cx:pt>
          <cx:pt idx="44688">7.5</cx:pt>
          <cx:pt idx="44689">7.5</cx:pt>
          <cx:pt idx="44690">7.5</cx:pt>
          <cx:pt idx="44691">7.5</cx:pt>
          <cx:pt idx="44692">7.5</cx:pt>
          <cx:pt idx="44693">7.5</cx:pt>
          <cx:pt idx="44694">7.5</cx:pt>
          <cx:pt idx="44695">7.5</cx:pt>
          <cx:pt idx="44696">7.5</cx:pt>
          <cx:pt idx="44697">7.5</cx:pt>
          <cx:pt idx="44698">7.5</cx:pt>
          <cx:pt idx="44699">7.5</cx:pt>
          <cx:pt idx="44700">7.5</cx:pt>
          <cx:pt idx="44701">7.5</cx:pt>
          <cx:pt idx="44702">7.5</cx:pt>
          <cx:pt idx="44703">7.5</cx:pt>
          <cx:pt idx="44704">7.5</cx:pt>
          <cx:pt idx="44705">7.5</cx:pt>
          <cx:pt idx="44706">7.5</cx:pt>
          <cx:pt idx="44707">7.5</cx:pt>
          <cx:pt idx="44708">7.5</cx:pt>
          <cx:pt idx="44709">7.5</cx:pt>
          <cx:pt idx="44710">7.5</cx:pt>
          <cx:pt idx="44711">7.5</cx:pt>
          <cx:pt idx="44712">7.5</cx:pt>
          <cx:pt idx="44713">7.5</cx:pt>
          <cx:pt idx="44714">7.5</cx:pt>
          <cx:pt idx="44715">7.5</cx:pt>
          <cx:pt idx="44716">7.5</cx:pt>
          <cx:pt idx="44717">7.5</cx:pt>
          <cx:pt idx="44718">7.5</cx:pt>
          <cx:pt idx="44719">7.5</cx:pt>
          <cx:pt idx="44720">7.5</cx:pt>
          <cx:pt idx="44721">7.5</cx:pt>
          <cx:pt idx="44722">7.5</cx:pt>
          <cx:pt idx="44723">7.5</cx:pt>
          <cx:pt idx="44724">7.5</cx:pt>
          <cx:pt idx="44725">7.5</cx:pt>
          <cx:pt idx="44726">7.5</cx:pt>
          <cx:pt idx="44727">7.5</cx:pt>
          <cx:pt idx="44728">7.5</cx:pt>
          <cx:pt idx="44729">7.5</cx:pt>
          <cx:pt idx="44730">7.5</cx:pt>
          <cx:pt idx="44731">7.5</cx:pt>
          <cx:pt idx="44732">7.5</cx:pt>
          <cx:pt idx="44733">7.5</cx:pt>
          <cx:pt idx="44734">7.5</cx:pt>
          <cx:pt idx="44735">7.5</cx:pt>
          <cx:pt idx="44736">7.5</cx:pt>
          <cx:pt idx="44737">7.5</cx:pt>
          <cx:pt idx="44738">7.5</cx:pt>
          <cx:pt idx="44739">7.5</cx:pt>
          <cx:pt idx="44740">7.5</cx:pt>
          <cx:pt idx="44741">7.5</cx:pt>
          <cx:pt idx="44742">7.5</cx:pt>
          <cx:pt idx="44743">7.5</cx:pt>
          <cx:pt idx="44744">7.5</cx:pt>
          <cx:pt idx="44745">7.5</cx:pt>
          <cx:pt idx="44746">7.5</cx:pt>
          <cx:pt idx="44747">7.5</cx:pt>
          <cx:pt idx="44748">7.5</cx:pt>
          <cx:pt idx="44749">7.5</cx:pt>
          <cx:pt idx="44750">7.5</cx:pt>
          <cx:pt idx="44751">7.5</cx:pt>
          <cx:pt idx="44752">7.5</cx:pt>
          <cx:pt idx="44753">7.5</cx:pt>
          <cx:pt idx="44754">7.5</cx:pt>
          <cx:pt idx="44755">7.5</cx:pt>
          <cx:pt idx="44756">7.5</cx:pt>
          <cx:pt idx="44757">7.5</cx:pt>
          <cx:pt idx="44758">7.5</cx:pt>
          <cx:pt idx="44759">7.5</cx:pt>
          <cx:pt idx="44760">7.5</cx:pt>
          <cx:pt idx="44761">7.5</cx:pt>
          <cx:pt idx="44762">7.5</cx:pt>
          <cx:pt idx="44763">7.5</cx:pt>
          <cx:pt idx="44764">7.5</cx:pt>
          <cx:pt idx="44765">7.5</cx:pt>
          <cx:pt idx="44766">7.5</cx:pt>
          <cx:pt idx="44767">7.5</cx:pt>
          <cx:pt idx="44768">7.5</cx:pt>
          <cx:pt idx="44769">7.5</cx:pt>
          <cx:pt idx="44770">7.5</cx:pt>
          <cx:pt idx="44771">7.5</cx:pt>
          <cx:pt idx="44772">7.5</cx:pt>
          <cx:pt idx="44773">7.5</cx:pt>
          <cx:pt idx="44774">7.5</cx:pt>
          <cx:pt idx="44775">7.5</cx:pt>
          <cx:pt idx="44776">7.5</cx:pt>
          <cx:pt idx="44777">7.5</cx:pt>
          <cx:pt idx="44778">7.5</cx:pt>
          <cx:pt idx="44779">7.5</cx:pt>
          <cx:pt idx="44780">7.5</cx:pt>
          <cx:pt idx="44781">7.5</cx:pt>
          <cx:pt idx="44782">7.5</cx:pt>
          <cx:pt idx="44783">7.5</cx:pt>
          <cx:pt idx="44784">7.5</cx:pt>
          <cx:pt idx="44785">7.5</cx:pt>
          <cx:pt idx="44786">7.5</cx:pt>
          <cx:pt idx="44787">7.5</cx:pt>
          <cx:pt idx="44788">7.5</cx:pt>
          <cx:pt idx="44789">7.5</cx:pt>
          <cx:pt idx="44790">7.5</cx:pt>
          <cx:pt idx="44791">7.5</cx:pt>
          <cx:pt idx="44792">7.5</cx:pt>
          <cx:pt idx="44793">7.5</cx:pt>
          <cx:pt idx="44794">7.5</cx:pt>
          <cx:pt idx="44795">7.5</cx:pt>
          <cx:pt idx="44796">7.5</cx:pt>
          <cx:pt idx="44797">7.5</cx:pt>
          <cx:pt idx="44798">7.5</cx:pt>
          <cx:pt idx="44799">7.5</cx:pt>
          <cx:pt idx="44800">7.5</cx:pt>
          <cx:pt idx="44801">7.5</cx:pt>
          <cx:pt idx="44802">7.5</cx:pt>
          <cx:pt idx="44803">7.5</cx:pt>
          <cx:pt idx="44804">7.5</cx:pt>
          <cx:pt idx="44805">7.5</cx:pt>
          <cx:pt idx="44806">7.5</cx:pt>
          <cx:pt idx="44807">7.5</cx:pt>
          <cx:pt idx="44808">7.5</cx:pt>
          <cx:pt idx="44809">7.5</cx:pt>
          <cx:pt idx="44810">7.5</cx:pt>
          <cx:pt idx="44811">7.5</cx:pt>
          <cx:pt idx="44812">7.5</cx:pt>
          <cx:pt idx="44813">7.5</cx:pt>
          <cx:pt idx="44814">7.5</cx:pt>
          <cx:pt idx="44815">7.5</cx:pt>
          <cx:pt idx="44816">7.5</cx:pt>
          <cx:pt idx="44817">7.5</cx:pt>
          <cx:pt idx="44818">7.5</cx:pt>
          <cx:pt idx="44819">7.5</cx:pt>
          <cx:pt idx="44820">7.5</cx:pt>
          <cx:pt idx="44821">7.5</cx:pt>
          <cx:pt idx="44822">7.5</cx:pt>
          <cx:pt idx="44823">7.5</cx:pt>
          <cx:pt idx="44824">7.5</cx:pt>
          <cx:pt idx="44825">7.5</cx:pt>
          <cx:pt idx="44826">7.5</cx:pt>
          <cx:pt idx="44827">7.5</cx:pt>
          <cx:pt idx="44828">7.5</cx:pt>
          <cx:pt idx="44829">7.5</cx:pt>
          <cx:pt idx="44830">7.5</cx:pt>
          <cx:pt idx="44831">7.5</cx:pt>
          <cx:pt idx="44832">7.5</cx:pt>
          <cx:pt idx="44833">7.5</cx:pt>
          <cx:pt idx="44834">7.5</cx:pt>
          <cx:pt idx="44835">7.5</cx:pt>
          <cx:pt idx="44836">7.5</cx:pt>
          <cx:pt idx="44837">7.5</cx:pt>
          <cx:pt idx="44838">7.5</cx:pt>
          <cx:pt idx="44839">7.5</cx:pt>
          <cx:pt idx="44840">7.5</cx:pt>
          <cx:pt idx="44841">7.5</cx:pt>
          <cx:pt idx="44842">7.5</cx:pt>
          <cx:pt idx="44843">7.5</cx:pt>
          <cx:pt idx="44844">7.5</cx:pt>
          <cx:pt idx="44845">7.5</cx:pt>
          <cx:pt idx="44846">7.5</cx:pt>
          <cx:pt idx="44847">7.5</cx:pt>
          <cx:pt idx="44848">7.5</cx:pt>
          <cx:pt idx="44849">7.5</cx:pt>
          <cx:pt idx="44850">7.5</cx:pt>
          <cx:pt idx="44851">7.5</cx:pt>
          <cx:pt idx="44852">7.5</cx:pt>
          <cx:pt idx="44853">7.5</cx:pt>
          <cx:pt idx="44854">7.5</cx:pt>
          <cx:pt idx="44855">7.5</cx:pt>
          <cx:pt idx="44856">7.5</cx:pt>
          <cx:pt idx="44857">7.5</cx:pt>
          <cx:pt idx="44858">7.5</cx:pt>
          <cx:pt idx="44859">7.5</cx:pt>
          <cx:pt idx="44860">7.5</cx:pt>
          <cx:pt idx="44861">7.5</cx:pt>
          <cx:pt idx="44862">7.5</cx:pt>
          <cx:pt idx="44863">7.5</cx:pt>
          <cx:pt idx="44864">7.5</cx:pt>
          <cx:pt idx="44865">7.5</cx:pt>
          <cx:pt idx="44866">7.5</cx:pt>
          <cx:pt idx="44867">7.5</cx:pt>
          <cx:pt idx="44868">7.5</cx:pt>
          <cx:pt idx="44869">7.5</cx:pt>
          <cx:pt idx="44870">7.5</cx:pt>
          <cx:pt idx="44871">7.5</cx:pt>
          <cx:pt idx="44872">7.5</cx:pt>
          <cx:pt idx="44873">7.5</cx:pt>
          <cx:pt idx="44874">7.5</cx:pt>
          <cx:pt idx="44875">7.5</cx:pt>
          <cx:pt idx="44876">7.5</cx:pt>
          <cx:pt idx="44877">7.5</cx:pt>
          <cx:pt idx="44878">7.5</cx:pt>
          <cx:pt idx="44879">7.5</cx:pt>
          <cx:pt idx="44880">7.5</cx:pt>
          <cx:pt idx="44881">7.5</cx:pt>
          <cx:pt idx="44882">7.5</cx:pt>
          <cx:pt idx="44883">7.5</cx:pt>
          <cx:pt idx="44884">7.5</cx:pt>
          <cx:pt idx="44885">7.5</cx:pt>
          <cx:pt idx="44886">7.5</cx:pt>
          <cx:pt idx="44887">7.5</cx:pt>
          <cx:pt idx="44888">7.5</cx:pt>
          <cx:pt idx="44889">7.5</cx:pt>
          <cx:pt idx="44890">7.5</cx:pt>
          <cx:pt idx="44891">7.5</cx:pt>
          <cx:pt idx="44892">7.5</cx:pt>
          <cx:pt idx="44893">7.5</cx:pt>
          <cx:pt idx="44894">7.5</cx:pt>
          <cx:pt idx="44895">7.5</cx:pt>
          <cx:pt idx="44896">7.5</cx:pt>
          <cx:pt idx="44897">7.5</cx:pt>
          <cx:pt idx="44898">7.5</cx:pt>
          <cx:pt idx="44899">7.5</cx:pt>
          <cx:pt idx="44900">7.5</cx:pt>
          <cx:pt idx="44901">7.5</cx:pt>
          <cx:pt idx="44902">7.5</cx:pt>
          <cx:pt idx="44903">7.5</cx:pt>
          <cx:pt idx="44904">7.5</cx:pt>
          <cx:pt idx="44905">7.5</cx:pt>
          <cx:pt idx="44906">7.5</cx:pt>
          <cx:pt idx="44907">7.5</cx:pt>
          <cx:pt idx="44908">7.5</cx:pt>
          <cx:pt idx="44909">7.5</cx:pt>
          <cx:pt idx="44910">7.5</cx:pt>
          <cx:pt idx="44911">7.5</cx:pt>
          <cx:pt idx="44912">7.5</cx:pt>
          <cx:pt idx="44913">7.5</cx:pt>
          <cx:pt idx="44914">7.5</cx:pt>
          <cx:pt idx="44915">7.5</cx:pt>
          <cx:pt idx="44916">7.5</cx:pt>
          <cx:pt idx="44917">7.5</cx:pt>
          <cx:pt idx="44918">7.5</cx:pt>
          <cx:pt idx="44919">7.5</cx:pt>
          <cx:pt idx="44920">7.5</cx:pt>
          <cx:pt idx="44921">7.5</cx:pt>
          <cx:pt idx="44922">7.5</cx:pt>
          <cx:pt idx="44923">7.5</cx:pt>
          <cx:pt idx="44924">7.5</cx:pt>
          <cx:pt idx="44925">7.5</cx:pt>
          <cx:pt idx="44926">7.5</cx:pt>
          <cx:pt idx="44927">7.5</cx:pt>
          <cx:pt idx="44928">7.5</cx:pt>
          <cx:pt idx="44929">7.5</cx:pt>
          <cx:pt idx="44930">7.5</cx:pt>
          <cx:pt idx="44931">7.5</cx:pt>
          <cx:pt idx="44932">7.5</cx:pt>
          <cx:pt idx="44933">7.5</cx:pt>
          <cx:pt idx="44934">7.5</cx:pt>
          <cx:pt idx="44935">7.5</cx:pt>
          <cx:pt idx="44936">7.5</cx:pt>
          <cx:pt idx="44937">7.5</cx:pt>
          <cx:pt idx="44938">7.5</cx:pt>
          <cx:pt idx="44939">7.5</cx:pt>
          <cx:pt idx="44940">7.5</cx:pt>
          <cx:pt idx="44941">7.5</cx:pt>
          <cx:pt idx="44942">7.5</cx:pt>
          <cx:pt idx="44943">7.5</cx:pt>
          <cx:pt idx="44944">7.5</cx:pt>
          <cx:pt idx="44945">7.5</cx:pt>
          <cx:pt idx="44946">7.5</cx:pt>
          <cx:pt idx="44947">7.5</cx:pt>
          <cx:pt idx="44948">7.5</cx:pt>
          <cx:pt idx="44949">7.5</cx:pt>
          <cx:pt idx="44950">7.5</cx:pt>
          <cx:pt idx="44951">7.5</cx:pt>
          <cx:pt idx="44952">7.5</cx:pt>
          <cx:pt idx="44953">7.5</cx:pt>
          <cx:pt idx="44954">7.5</cx:pt>
          <cx:pt idx="44955">7.5</cx:pt>
          <cx:pt idx="44956">7.5</cx:pt>
          <cx:pt idx="44957">7.5</cx:pt>
          <cx:pt idx="44958">7.5</cx:pt>
          <cx:pt idx="44959">7.5</cx:pt>
          <cx:pt idx="44960">7.5</cx:pt>
          <cx:pt idx="44961">7.5</cx:pt>
          <cx:pt idx="44962">7.5</cx:pt>
          <cx:pt idx="44963">7.5</cx:pt>
          <cx:pt idx="44964">7.5</cx:pt>
          <cx:pt idx="44965">7.5</cx:pt>
          <cx:pt idx="44966">7.5</cx:pt>
          <cx:pt idx="44967">7.5</cx:pt>
          <cx:pt idx="44968">7.5</cx:pt>
          <cx:pt idx="44969">7.5</cx:pt>
          <cx:pt idx="44970">7.5</cx:pt>
          <cx:pt idx="44971">7.5</cx:pt>
          <cx:pt idx="44972">7.5</cx:pt>
          <cx:pt idx="44973">7.5</cx:pt>
          <cx:pt idx="44974">7.5</cx:pt>
          <cx:pt idx="44975">7.5</cx:pt>
          <cx:pt idx="44976">7.5</cx:pt>
          <cx:pt idx="44977">7.5</cx:pt>
          <cx:pt idx="44978">7.5</cx:pt>
          <cx:pt idx="44979">7.5</cx:pt>
          <cx:pt idx="44980">7.5</cx:pt>
          <cx:pt idx="44981">7.5</cx:pt>
          <cx:pt idx="44982">7.5</cx:pt>
          <cx:pt idx="44983">7.5</cx:pt>
          <cx:pt idx="44984">7.5</cx:pt>
          <cx:pt idx="44985">7.5</cx:pt>
          <cx:pt idx="44986">7.5</cx:pt>
          <cx:pt idx="44987">7.5</cx:pt>
          <cx:pt idx="44988">7.5</cx:pt>
          <cx:pt idx="44989">7.5</cx:pt>
          <cx:pt idx="44990">7.5</cx:pt>
          <cx:pt idx="44991">7.5</cx:pt>
          <cx:pt idx="44992">7.5</cx:pt>
          <cx:pt idx="44993">7.5</cx:pt>
          <cx:pt idx="44994">7.5</cx:pt>
          <cx:pt idx="44995">7.5</cx:pt>
          <cx:pt idx="44996">7.5</cx:pt>
          <cx:pt idx="44997">7.5</cx:pt>
          <cx:pt idx="44998">7.5</cx:pt>
          <cx:pt idx="44999">7.5</cx:pt>
          <cx:pt idx="45000">7.5</cx:pt>
          <cx:pt idx="45001">7.5</cx:pt>
          <cx:pt idx="45002">7.5</cx:pt>
          <cx:pt idx="45003">7.5</cx:pt>
          <cx:pt idx="45004">7.5</cx:pt>
          <cx:pt idx="45005">7.5</cx:pt>
          <cx:pt idx="45006">7.5</cx:pt>
          <cx:pt idx="45007">7.5</cx:pt>
          <cx:pt idx="45008">7.5</cx:pt>
          <cx:pt idx="45009">7.5</cx:pt>
          <cx:pt idx="45010">7.5</cx:pt>
          <cx:pt idx="45011">7.5</cx:pt>
          <cx:pt idx="45012">7.5</cx:pt>
          <cx:pt idx="45013">7.5</cx:pt>
          <cx:pt idx="45014">7.5</cx:pt>
          <cx:pt idx="45015">7.5</cx:pt>
          <cx:pt idx="45016">7.5</cx:pt>
          <cx:pt idx="45017">7.5</cx:pt>
          <cx:pt idx="45018">7.5</cx:pt>
          <cx:pt idx="45019">7.5</cx:pt>
          <cx:pt idx="45020">7.5</cx:pt>
          <cx:pt idx="45021">7.5</cx:pt>
          <cx:pt idx="45022">7.5</cx:pt>
          <cx:pt idx="45023">7.5</cx:pt>
          <cx:pt idx="45024">7.5</cx:pt>
          <cx:pt idx="45025">7.5</cx:pt>
          <cx:pt idx="45026">7.5</cx:pt>
          <cx:pt idx="45027">7.5</cx:pt>
          <cx:pt idx="45028">7.5</cx:pt>
          <cx:pt idx="45029">7.5</cx:pt>
          <cx:pt idx="45030">7.5</cx:pt>
          <cx:pt idx="45031">7.5</cx:pt>
          <cx:pt idx="45032">7.5</cx:pt>
          <cx:pt idx="45033">7.5</cx:pt>
          <cx:pt idx="45034">7.5</cx:pt>
          <cx:pt idx="45035">7.5</cx:pt>
          <cx:pt idx="45036">7.5</cx:pt>
          <cx:pt idx="45037">7.5</cx:pt>
          <cx:pt idx="45038">7.5</cx:pt>
          <cx:pt idx="45039">7.5</cx:pt>
          <cx:pt idx="45040">7.5</cx:pt>
          <cx:pt idx="45041">7.5</cx:pt>
          <cx:pt idx="45042">7.5</cx:pt>
          <cx:pt idx="45043">7.5</cx:pt>
          <cx:pt idx="45044">7.5</cx:pt>
          <cx:pt idx="45045">7.5</cx:pt>
          <cx:pt idx="45046">7.5</cx:pt>
          <cx:pt idx="45047">7.5</cx:pt>
          <cx:pt idx="45048">7.5</cx:pt>
          <cx:pt idx="45049">7.5</cx:pt>
          <cx:pt idx="45050">7.5</cx:pt>
          <cx:pt idx="45051">7.5</cx:pt>
          <cx:pt idx="45052">7.5</cx:pt>
          <cx:pt idx="45053">7.5</cx:pt>
          <cx:pt idx="45054">7.5</cx:pt>
          <cx:pt idx="45055">7.5</cx:pt>
          <cx:pt idx="45056">7.5</cx:pt>
          <cx:pt idx="45057">7.5</cx:pt>
          <cx:pt idx="45058">7.5</cx:pt>
          <cx:pt idx="45059">7.5</cx:pt>
          <cx:pt idx="45060">7.5</cx:pt>
          <cx:pt idx="45061">7.5</cx:pt>
          <cx:pt idx="45062">7.5</cx:pt>
          <cx:pt idx="45063">7.5</cx:pt>
          <cx:pt idx="45064">7.5</cx:pt>
          <cx:pt idx="45065">7.5</cx:pt>
          <cx:pt idx="45066">7.5</cx:pt>
          <cx:pt idx="45067">7.5</cx:pt>
          <cx:pt idx="45068">7.5</cx:pt>
          <cx:pt idx="45069">7.5</cx:pt>
          <cx:pt idx="45070">7.5</cx:pt>
          <cx:pt idx="45071">7.5</cx:pt>
          <cx:pt idx="45072">7.5</cx:pt>
          <cx:pt idx="45073">7.5</cx:pt>
          <cx:pt idx="45074">7.5</cx:pt>
          <cx:pt idx="45075">7.5</cx:pt>
          <cx:pt idx="45076">7.5</cx:pt>
          <cx:pt idx="45077">7.5</cx:pt>
          <cx:pt idx="45078">7.5</cx:pt>
          <cx:pt idx="45079">7.5</cx:pt>
          <cx:pt idx="45080">7.5</cx:pt>
          <cx:pt idx="45081">7.5</cx:pt>
          <cx:pt idx="45082">7.5</cx:pt>
          <cx:pt idx="45083">7.5</cx:pt>
          <cx:pt idx="45084">7.5</cx:pt>
          <cx:pt idx="45085">7.5</cx:pt>
          <cx:pt idx="45086">7.5</cx:pt>
          <cx:pt idx="45087">7.5</cx:pt>
          <cx:pt idx="45088">7.5</cx:pt>
          <cx:pt idx="45089">7.5</cx:pt>
          <cx:pt idx="45090">7.5</cx:pt>
          <cx:pt idx="45091">7.5</cx:pt>
          <cx:pt idx="45092">7.5</cx:pt>
          <cx:pt idx="45093">7.5</cx:pt>
          <cx:pt idx="45094">7.5</cx:pt>
          <cx:pt idx="45095">7.5</cx:pt>
          <cx:pt idx="45096">7.5</cx:pt>
          <cx:pt idx="45097">7.5</cx:pt>
          <cx:pt idx="45098">7.5</cx:pt>
          <cx:pt idx="45099">7.5</cx:pt>
          <cx:pt idx="45100">7.5</cx:pt>
          <cx:pt idx="45101">7.5</cx:pt>
          <cx:pt idx="45102">7.5</cx:pt>
          <cx:pt idx="45103">7.5</cx:pt>
          <cx:pt idx="45104">7.5</cx:pt>
          <cx:pt idx="45105">7.5</cx:pt>
          <cx:pt idx="45106">7.5</cx:pt>
          <cx:pt idx="45107">7.5</cx:pt>
          <cx:pt idx="45108">7.5</cx:pt>
          <cx:pt idx="45109">7.5</cx:pt>
          <cx:pt idx="45110">7.5</cx:pt>
          <cx:pt idx="45111">7.5</cx:pt>
          <cx:pt idx="45112">7.5</cx:pt>
          <cx:pt idx="45113">7.5</cx:pt>
          <cx:pt idx="45114">7.5</cx:pt>
          <cx:pt idx="45115">7.5</cx:pt>
          <cx:pt idx="45116">7.5</cx:pt>
          <cx:pt idx="45117">7.5</cx:pt>
          <cx:pt idx="45118">7.5</cx:pt>
          <cx:pt idx="45119">7.5</cx:pt>
          <cx:pt idx="45120">7.5</cx:pt>
          <cx:pt idx="45121">7.5</cx:pt>
          <cx:pt idx="45122">7.5</cx:pt>
          <cx:pt idx="45123">7.5</cx:pt>
          <cx:pt idx="45124">7.5</cx:pt>
          <cx:pt idx="45125">7.5</cx:pt>
          <cx:pt idx="45126">7.5</cx:pt>
          <cx:pt idx="45127">7.5</cx:pt>
          <cx:pt idx="45128">7.5</cx:pt>
          <cx:pt idx="45129">7.5</cx:pt>
          <cx:pt idx="45130">7.5</cx:pt>
          <cx:pt idx="45131">7.5</cx:pt>
          <cx:pt idx="45132">7.5</cx:pt>
          <cx:pt idx="45133">7.5</cx:pt>
          <cx:pt idx="45134">7.5</cx:pt>
          <cx:pt idx="45135">7.5</cx:pt>
          <cx:pt idx="45136">7.5</cx:pt>
          <cx:pt idx="45137">7.5</cx:pt>
          <cx:pt idx="45138">7.5</cx:pt>
          <cx:pt idx="45139">7.5</cx:pt>
          <cx:pt idx="45140">7.5</cx:pt>
          <cx:pt idx="45141">7.5</cx:pt>
          <cx:pt idx="45142">7.5</cx:pt>
          <cx:pt idx="45143">7.5</cx:pt>
          <cx:pt idx="45144">7.5</cx:pt>
          <cx:pt idx="45145">7.5</cx:pt>
          <cx:pt idx="45146">7.5</cx:pt>
          <cx:pt idx="45147">7.5</cx:pt>
          <cx:pt idx="45148">7.5</cx:pt>
          <cx:pt idx="45149">7.5</cx:pt>
          <cx:pt idx="45150">7.5</cx:pt>
          <cx:pt idx="45151">7.5</cx:pt>
          <cx:pt idx="45152">7.5</cx:pt>
          <cx:pt idx="45153">7.5</cx:pt>
          <cx:pt idx="45154">7.5</cx:pt>
          <cx:pt idx="45155">7.5</cx:pt>
          <cx:pt idx="45156">7.5</cx:pt>
          <cx:pt idx="45157">7.5</cx:pt>
          <cx:pt idx="45158">7.5</cx:pt>
          <cx:pt idx="45159">7.5</cx:pt>
          <cx:pt idx="45160">7.5</cx:pt>
          <cx:pt idx="45161">7.5</cx:pt>
          <cx:pt idx="45162">7.5</cx:pt>
          <cx:pt idx="45163">7.5</cx:pt>
          <cx:pt idx="45164">7.5</cx:pt>
          <cx:pt idx="45165">7.5</cx:pt>
          <cx:pt idx="45166">7.5</cx:pt>
          <cx:pt idx="45167">7.5</cx:pt>
          <cx:pt idx="45168">7.5</cx:pt>
          <cx:pt idx="45169">7.5</cx:pt>
          <cx:pt idx="45170">7.5</cx:pt>
          <cx:pt idx="45171">7.5</cx:pt>
          <cx:pt idx="45172">7.5</cx:pt>
          <cx:pt idx="45173">7.5</cx:pt>
          <cx:pt idx="45174">7.5</cx:pt>
          <cx:pt idx="45175">7.5</cx:pt>
          <cx:pt idx="45176">7.5</cx:pt>
          <cx:pt idx="45177">7.5</cx:pt>
          <cx:pt idx="45178">7.5</cx:pt>
          <cx:pt idx="45179">7.5</cx:pt>
          <cx:pt idx="45180">7.5</cx:pt>
          <cx:pt idx="45181">7.5</cx:pt>
          <cx:pt idx="45182">7.5</cx:pt>
          <cx:pt idx="45183">7.5</cx:pt>
          <cx:pt idx="45184">7.5</cx:pt>
          <cx:pt idx="45185">7.5</cx:pt>
          <cx:pt idx="45186">7.5</cx:pt>
          <cx:pt idx="45187">7.5</cx:pt>
          <cx:pt idx="45188">7.5</cx:pt>
          <cx:pt idx="45189">7.5</cx:pt>
          <cx:pt idx="45190">7.5</cx:pt>
          <cx:pt idx="45191">7.5</cx:pt>
          <cx:pt idx="45192">7.5</cx:pt>
          <cx:pt idx="45193">7.5</cx:pt>
          <cx:pt idx="45194">7.5</cx:pt>
          <cx:pt idx="45195">7.5</cx:pt>
          <cx:pt idx="45196">7.5</cx:pt>
          <cx:pt idx="45197">7.5</cx:pt>
          <cx:pt idx="45198">7.5</cx:pt>
          <cx:pt idx="45199">7.5</cx:pt>
          <cx:pt idx="45200">7.5</cx:pt>
          <cx:pt idx="45201">7.5</cx:pt>
          <cx:pt idx="45202">7.5</cx:pt>
          <cx:pt idx="45203">7.5</cx:pt>
          <cx:pt idx="45204">7.5</cx:pt>
          <cx:pt idx="45205">7.5</cx:pt>
          <cx:pt idx="45206">7.5</cx:pt>
          <cx:pt idx="45207">7.5</cx:pt>
          <cx:pt idx="45208">7.5</cx:pt>
          <cx:pt idx="45209">7.5</cx:pt>
          <cx:pt idx="45210">7.5</cx:pt>
          <cx:pt idx="45211">7.5</cx:pt>
          <cx:pt idx="45212">7.5</cx:pt>
          <cx:pt idx="45213">7.5</cx:pt>
          <cx:pt idx="45214">7.5</cx:pt>
          <cx:pt idx="45215">7.5</cx:pt>
          <cx:pt idx="45216">7.5</cx:pt>
          <cx:pt idx="45217">7.5</cx:pt>
          <cx:pt idx="45218">7.5</cx:pt>
          <cx:pt idx="45219">7.5</cx:pt>
          <cx:pt idx="45220">7.5</cx:pt>
          <cx:pt idx="45221">7.5</cx:pt>
          <cx:pt idx="45222">7.5</cx:pt>
          <cx:pt idx="45223">7.5</cx:pt>
          <cx:pt idx="45224">7.5</cx:pt>
          <cx:pt idx="45225">7.5</cx:pt>
          <cx:pt idx="45226">7.5</cx:pt>
          <cx:pt idx="45227">7.5</cx:pt>
          <cx:pt idx="45228">7.5</cx:pt>
          <cx:pt idx="45229">7.5</cx:pt>
          <cx:pt idx="45230">7.5</cx:pt>
          <cx:pt idx="45231">7.5</cx:pt>
          <cx:pt idx="45232">7.5</cx:pt>
          <cx:pt idx="45233">7.5</cx:pt>
          <cx:pt idx="45234">7.5</cx:pt>
          <cx:pt idx="45235">7.5</cx:pt>
          <cx:pt idx="45236">7.5</cx:pt>
          <cx:pt idx="45237">7.5</cx:pt>
          <cx:pt idx="45238">7.5</cx:pt>
          <cx:pt idx="45239">7.5</cx:pt>
          <cx:pt idx="45240">7.5</cx:pt>
          <cx:pt idx="45241">7.5</cx:pt>
          <cx:pt idx="45242">7.5</cx:pt>
          <cx:pt idx="45243">7.5</cx:pt>
          <cx:pt idx="45244">7.5</cx:pt>
          <cx:pt idx="45245">7.5</cx:pt>
          <cx:pt idx="45246">7.5</cx:pt>
          <cx:pt idx="45247">7.5</cx:pt>
          <cx:pt idx="45248">7.5</cx:pt>
          <cx:pt idx="45249">7.5</cx:pt>
          <cx:pt idx="45250">7.5</cx:pt>
          <cx:pt idx="45251">7.5</cx:pt>
          <cx:pt idx="45252">7.5</cx:pt>
          <cx:pt idx="45253">7.5</cx:pt>
          <cx:pt idx="45254">7.5</cx:pt>
          <cx:pt idx="45255">7.5</cx:pt>
          <cx:pt idx="45256">7.5</cx:pt>
          <cx:pt idx="45257">7.5</cx:pt>
          <cx:pt idx="45258">7.5</cx:pt>
          <cx:pt idx="45259">7.5</cx:pt>
          <cx:pt idx="45260">7.5</cx:pt>
          <cx:pt idx="45261">7.5</cx:pt>
          <cx:pt idx="45262">7.5</cx:pt>
          <cx:pt idx="45263">7.5</cx:pt>
          <cx:pt idx="45264">7.5</cx:pt>
          <cx:pt idx="45265">7.5</cx:pt>
          <cx:pt idx="45266">7.5</cx:pt>
          <cx:pt idx="45267">7.5</cx:pt>
          <cx:pt idx="45268">7.5</cx:pt>
          <cx:pt idx="45269">7.5</cx:pt>
          <cx:pt idx="45270">7.5</cx:pt>
          <cx:pt idx="45271">7.5</cx:pt>
          <cx:pt idx="45272">7.5</cx:pt>
          <cx:pt idx="45273">7.5</cx:pt>
          <cx:pt idx="45274">7.5</cx:pt>
          <cx:pt idx="45275">7.5</cx:pt>
          <cx:pt idx="45276">7.5</cx:pt>
          <cx:pt idx="45277">7.5</cx:pt>
          <cx:pt idx="45278">7.5</cx:pt>
          <cx:pt idx="45279">7.5</cx:pt>
          <cx:pt idx="45280">7.5</cx:pt>
          <cx:pt idx="45281">7.5</cx:pt>
          <cx:pt idx="45282">7.5</cx:pt>
          <cx:pt idx="45283">7.5</cx:pt>
          <cx:pt idx="45284">7.5</cx:pt>
          <cx:pt idx="45285">7.5</cx:pt>
          <cx:pt idx="45286">7.5</cx:pt>
          <cx:pt idx="45287">7.5</cx:pt>
          <cx:pt idx="45288">7.5</cx:pt>
          <cx:pt idx="45289">7.5</cx:pt>
          <cx:pt idx="45290">7.5</cx:pt>
          <cx:pt idx="45291">7.5</cx:pt>
          <cx:pt idx="45292">7.5</cx:pt>
          <cx:pt idx="45293">7.5</cx:pt>
          <cx:pt idx="45294">7.5</cx:pt>
          <cx:pt idx="45295">7.5</cx:pt>
          <cx:pt idx="45296">7.5</cx:pt>
          <cx:pt idx="45297">7.5</cx:pt>
          <cx:pt idx="45298">7.5</cx:pt>
          <cx:pt idx="45299">7.5</cx:pt>
          <cx:pt idx="45300">7.5</cx:pt>
          <cx:pt idx="45301">7.5</cx:pt>
          <cx:pt idx="45302">7.5</cx:pt>
          <cx:pt idx="45303">7.5</cx:pt>
          <cx:pt idx="45304">7.5</cx:pt>
          <cx:pt idx="45305">7.5</cx:pt>
          <cx:pt idx="45306">7.5</cx:pt>
          <cx:pt idx="45307">7.5</cx:pt>
          <cx:pt idx="45308">7.5</cx:pt>
          <cx:pt idx="45309">7.5</cx:pt>
          <cx:pt idx="45310">7.5</cx:pt>
          <cx:pt idx="45311">7.5</cx:pt>
          <cx:pt idx="45312">7.5</cx:pt>
          <cx:pt idx="45313">7.5</cx:pt>
          <cx:pt idx="45314">7.5</cx:pt>
          <cx:pt idx="45315">7.5</cx:pt>
          <cx:pt idx="45316">7.5</cx:pt>
          <cx:pt idx="45317">7.5</cx:pt>
          <cx:pt idx="45318">7.5</cx:pt>
          <cx:pt idx="45319">7.5</cx:pt>
          <cx:pt idx="45320">7.5</cx:pt>
          <cx:pt idx="45321">7.5</cx:pt>
          <cx:pt idx="45322">7.5</cx:pt>
          <cx:pt idx="45323">7.5</cx:pt>
          <cx:pt idx="45324">7.5</cx:pt>
          <cx:pt idx="45325">7.5</cx:pt>
          <cx:pt idx="45326">7.5</cx:pt>
          <cx:pt idx="45327">7.5</cx:pt>
          <cx:pt idx="45328">7.5</cx:pt>
          <cx:pt idx="45329">7.5</cx:pt>
          <cx:pt idx="45330">7.5</cx:pt>
          <cx:pt idx="45331">7.5</cx:pt>
          <cx:pt idx="45332">7.5</cx:pt>
          <cx:pt idx="45333">7.5</cx:pt>
          <cx:pt idx="45334">7.5</cx:pt>
          <cx:pt idx="45335">7.5</cx:pt>
          <cx:pt idx="45336">7.5</cx:pt>
          <cx:pt idx="45337">7.5</cx:pt>
          <cx:pt idx="45338">7.5</cx:pt>
          <cx:pt idx="45339">7.5</cx:pt>
          <cx:pt idx="45340">7.5</cx:pt>
          <cx:pt idx="45341">7.5</cx:pt>
          <cx:pt idx="45342">7.5</cx:pt>
          <cx:pt idx="45343">7.5</cx:pt>
          <cx:pt idx="45344">7.5</cx:pt>
          <cx:pt idx="45345">7.5</cx:pt>
          <cx:pt idx="45346">7.5</cx:pt>
          <cx:pt idx="45347">7.5</cx:pt>
          <cx:pt idx="45348">7.5</cx:pt>
          <cx:pt idx="45349">7.5</cx:pt>
          <cx:pt idx="45350">7.5</cx:pt>
          <cx:pt idx="45351">7.5</cx:pt>
          <cx:pt idx="45352">7.5</cx:pt>
          <cx:pt idx="45353">7.5</cx:pt>
          <cx:pt idx="45354">7.5</cx:pt>
          <cx:pt idx="45355">7.5</cx:pt>
          <cx:pt idx="45356">7.5</cx:pt>
          <cx:pt idx="45357">7.5</cx:pt>
          <cx:pt idx="45358">7.5</cx:pt>
          <cx:pt idx="45359">7.5</cx:pt>
          <cx:pt idx="45360">7.5</cx:pt>
          <cx:pt idx="45361">7.5</cx:pt>
          <cx:pt idx="45362">7.5</cx:pt>
          <cx:pt idx="45363">7.5</cx:pt>
          <cx:pt idx="45364">7.5</cx:pt>
          <cx:pt idx="45365">7.5</cx:pt>
          <cx:pt idx="45366">7.5</cx:pt>
          <cx:pt idx="45367">7.5</cx:pt>
          <cx:pt idx="45368">7.5</cx:pt>
          <cx:pt idx="45369">7.5</cx:pt>
          <cx:pt idx="45370">7.5</cx:pt>
          <cx:pt idx="45371">7.5</cx:pt>
          <cx:pt idx="45372">7.5</cx:pt>
          <cx:pt idx="45373">7.5</cx:pt>
          <cx:pt idx="45374">7.5</cx:pt>
          <cx:pt idx="45375">7.5</cx:pt>
          <cx:pt idx="45376">7.5</cx:pt>
          <cx:pt idx="45377">7.5</cx:pt>
          <cx:pt idx="45378">7.5</cx:pt>
          <cx:pt idx="45379">7.5</cx:pt>
          <cx:pt idx="45380">7.5</cx:pt>
          <cx:pt idx="45381">7.5</cx:pt>
          <cx:pt idx="45382">7.5</cx:pt>
          <cx:pt idx="45383">7.5</cx:pt>
          <cx:pt idx="45384">7.5</cx:pt>
          <cx:pt idx="45385">7.5</cx:pt>
          <cx:pt idx="45386">7.5</cx:pt>
          <cx:pt idx="45387">7.5</cx:pt>
          <cx:pt idx="45388">7.5</cx:pt>
          <cx:pt idx="45389">7.5</cx:pt>
          <cx:pt idx="45390">7.5</cx:pt>
          <cx:pt idx="45391">7.5</cx:pt>
          <cx:pt idx="45392">7.5</cx:pt>
          <cx:pt idx="45393">7.5</cx:pt>
          <cx:pt idx="45394">7.5</cx:pt>
          <cx:pt idx="45395">7.5</cx:pt>
          <cx:pt idx="45396">7.5</cx:pt>
          <cx:pt idx="45397">7.5</cx:pt>
          <cx:pt idx="45398">7.5</cx:pt>
          <cx:pt idx="45399">7.5</cx:pt>
          <cx:pt idx="45400">7.5</cx:pt>
          <cx:pt idx="45401">7.5</cx:pt>
          <cx:pt idx="45402">7.5</cx:pt>
          <cx:pt idx="45403">7.5</cx:pt>
          <cx:pt idx="45404">7.5</cx:pt>
          <cx:pt idx="45405">7.5</cx:pt>
          <cx:pt idx="45406">7.5</cx:pt>
          <cx:pt idx="45407">7.5</cx:pt>
          <cx:pt idx="45408">7.5</cx:pt>
          <cx:pt idx="45409">7.5</cx:pt>
          <cx:pt idx="45410">7.5</cx:pt>
          <cx:pt idx="45411">7.5</cx:pt>
          <cx:pt idx="45412">7.5</cx:pt>
          <cx:pt idx="45413">7.5</cx:pt>
          <cx:pt idx="45414">7.5</cx:pt>
          <cx:pt idx="45415">7.5</cx:pt>
          <cx:pt idx="45416">7.5</cx:pt>
          <cx:pt idx="45417">7.5</cx:pt>
          <cx:pt idx="45418">7.5</cx:pt>
          <cx:pt idx="45419">7.5</cx:pt>
          <cx:pt idx="45420">7.5</cx:pt>
          <cx:pt idx="45421">7.5</cx:pt>
          <cx:pt idx="45422">7.5</cx:pt>
          <cx:pt idx="45423">7.5</cx:pt>
          <cx:pt idx="45424">7.5</cx:pt>
          <cx:pt idx="45425">7.5</cx:pt>
          <cx:pt idx="45426">7.5</cx:pt>
          <cx:pt idx="45427">7.5</cx:pt>
          <cx:pt idx="45428">7.5</cx:pt>
          <cx:pt idx="45429">7.5</cx:pt>
          <cx:pt idx="45430">7.5</cx:pt>
          <cx:pt idx="45431">7.5</cx:pt>
          <cx:pt idx="45432">7.5</cx:pt>
          <cx:pt idx="45433">7.5</cx:pt>
          <cx:pt idx="45434">7.5</cx:pt>
          <cx:pt idx="45435">7.5</cx:pt>
          <cx:pt idx="45436">7.5</cx:pt>
          <cx:pt idx="45437">7.5</cx:pt>
          <cx:pt idx="45438">7.5</cx:pt>
          <cx:pt idx="45439">7.5</cx:pt>
          <cx:pt idx="45440">7.5</cx:pt>
          <cx:pt idx="45441">7.5</cx:pt>
          <cx:pt idx="45442">7.5</cx:pt>
          <cx:pt idx="45443">7.5</cx:pt>
          <cx:pt idx="45444">7.5</cx:pt>
          <cx:pt idx="45445">7.5</cx:pt>
          <cx:pt idx="45446">7.5</cx:pt>
          <cx:pt idx="45447">7.5</cx:pt>
          <cx:pt idx="45448">7.5</cx:pt>
          <cx:pt idx="45449">7.5</cx:pt>
          <cx:pt idx="45450">7.5</cx:pt>
          <cx:pt idx="45451">7.5</cx:pt>
          <cx:pt idx="45452">7.5</cx:pt>
          <cx:pt idx="45453">7.5</cx:pt>
          <cx:pt idx="45454">7.5</cx:pt>
          <cx:pt idx="45455">7.5</cx:pt>
          <cx:pt idx="45456">7.5</cx:pt>
          <cx:pt idx="45457">7.5</cx:pt>
          <cx:pt idx="45458">7.5</cx:pt>
          <cx:pt idx="45459">7.5</cx:pt>
          <cx:pt idx="45460">7.5</cx:pt>
          <cx:pt idx="45461">7.5</cx:pt>
          <cx:pt idx="45462">7.5</cx:pt>
          <cx:pt idx="45463">7.5</cx:pt>
          <cx:pt idx="45464">7.5</cx:pt>
          <cx:pt idx="45465">7.5</cx:pt>
          <cx:pt idx="45466">7.5</cx:pt>
          <cx:pt idx="45467">7.5</cx:pt>
          <cx:pt idx="45468">7.5</cx:pt>
          <cx:pt idx="45469">7.5</cx:pt>
          <cx:pt idx="45470">7.5</cx:pt>
          <cx:pt idx="45471">7.5</cx:pt>
          <cx:pt idx="45472">7.5</cx:pt>
          <cx:pt idx="45473">7.5</cx:pt>
          <cx:pt idx="45474">7.5</cx:pt>
          <cx:pt idx="45475">7.5</cx:pt>
          <cx:pt idx="45476">7.5</cx:pt>
          <cx:pt idx="45477">7.5</cx:pt>
          <cx:pt idx="45478">7.5</cx:pt>
          <cx:pt idx="45479">7.5</cx:pt>
          <cx:pt idx="45480">7.5</cx:pt>
          <cx:pt idx="45481">7.5</cx:pt>
          <cx:pt idx="45482">7.5</cx:pt>
          <cx:pt idx="45483">7.5</cx:pt>
          <cx:pt idx="45484">7.5</cx:pt>
          <cx:pt idx="45485">7.5</cx:pt>
          <cx:pt idx="45486">7.5</cx:pt>
          <cx:pt idx="45487">7.5</cx:pt>
          <cx:pt idx="45488">7.5</cx:pt>
          <cx:pt idx="45489">7.5</cx:pt>
          <cx:pt idx="45490">7.5</cx:pt>
          <cx:pt idx="45491">7.5</cx:pt>
          <cx:pt idx="45492">7.5</cx:pt>
          <cx:pt idx="45493">7.5</cx:pt>
          <cx:pt idx="45494">7.5</cx:pt>
          <cx:pt idx="45495">7.5</cx:pt>
          <cx:pt idx="45496">7.5</cx:pt>
          <cx:pt idx="45497">7.5</cx:pt>
          <cx:pt idx="45498">7.5</cx:pt>
          <cx:pt idx="45499">7.5</cx:pt>
          <cx:pt idx="45500">7.5</cx:pt>
          <cx:pt idx="45501">7.5</cx:pt>
          <cx:pt idx="45502">7.5</cx:pt>
          <cx:pt idx="45503">7.5</cx:pt>
          <cx:pt idx="45504">7.5</cx:pt>
          <cx:pt idx="45505">7.5</cx:pt>
          <cx:pt idx="45506">7.5</cx:pt>
          <cx:pt idx="45507">7.5</cx:pt>
          <cx:pt idx="45508">7.5</cx:pt>
          <cx:pt idx="45509">7.5</cx:pt>
          <cx:pt idx="45510">7.5</cx:pt>
          <cx:pt idx="45511">7.5</cx:pt>
          <cx:pt idx="45512">7.5</cx:pt>
          <cx:pt idx="45513">7.5</cx:pt>
          <cx:pt idx="45514">7.5</cx:pt>
          <cx:pt idx="45515">7.5</cx:pt>
          <cx:pt idx="45516">7.5</cx:pt>
          <cx:pt idx="45517">7.5</cx:pt>
          <cx:pt idx="45518">7.5</cx:pt>
          <cx:pt idx="45519">7.5</cx:pt>
          <cx:pt idx="45520">7.5</cx:pt>
          <cx:pt idx="45521">7.5</cx:pt>
          <cx:pt idx="45522">7.5</cx:pt>
          <cx:pt idx="45523">7.5</cx:pt>
          <cx:pt idx="45524">7.5</cx:pt>
          <cx:pt idx="45525">7.5</cx:pt>
          <cx:pt idx="45526">7.5</cx:pt>
          <cx:pt idx="45527">7.5</cx:pt>
          <cx:pt idx="45528">7.5</cx:pt>
          <cx:pt idx="45529">7.5</cx:pt>
          <cx:pt idx="45530">7.5</cx:pt>
          <cx:pt idx="45531">7.5</cx:pt>
          <cx:pt idx="45532">7.5</cx:pt>
          <cx:pt idx="45533">7.5</cx:pt>
          <cx:pt idx="45534">7.5</cx:pt>
          <cx:pt idx="45535">7.5</cx:pt>
          <cx:pt idx="45536">7.5</cx:pt>
          <cx:pt idx="45537">7.5</cx:pt>
          <cx:pt idx="45538">7.5</cx:pt>
          <cx:pt idx="45539">7.5</cx:pt>
          <cx:pt idx="45540">7.5</cx:pt>
          <cx:pt idx="45541">7.5</cx:pt>
          <cx:pt idx="45542">7.5</cx:pt>
          <cx:pt idx="45543">7.5</cx:pt>
          <cx:pt idx="45544">7.5</cx:pt>
          <cx:pt idx="45545">7.5</cx:pt>
          <cx:pt idx="45546">7.5</cx:pt>
          <cx:pt idx="45547">7.5</cx:pt>
          <cx:pt idx="45548">7.5</cx:pt>
          <cx:pt idx="45549">7.5</cx:pt>
          <cx:pt idx="45550">7.5</cx:pt>
          <cx:pt idx="45551">7.5</cx:pt>
          <cx:pt idx="45552">7.5</cx:pt>
          <cx:pt idx="45553">7.5</cx:pt>
          <cx:pt idx="45554">7.5</cx:pt>
          <cx:pt idx="45555">7.5</cx:pt>
          <cx:pt idx="45556">7.5</cx:pt>
          <cx:pt idx="45557">7.5</cx:pt>
          <cx:pt idx="45558">7.5</cx:pt>
          <cx:pt idx="45559">7.5</cx:pt>
          <cx:pt idx="45560">7.5</cx:pt>
          <cx:pt idx="45561">7.5</cx:pt>
          <cx:pt idx="45562">7.5</cx:pt>
          <cx:pt idx="45563">7.5</cx:pt>
          <cx:pt idx="45564">7.5</cx:pt>
          <cx:pt idx="45565">7.5</cx:pt>
          <cx:pt idx="45566">7.5</cx:pt>
          <cx:pt idx="45567">7.5</cx:pt>
          <cx:pt idx="45568">7.5999999999999996</cx:pt>
          <cx:pt idx="45569">7.5999999999999996</cx:pt>
          <cx:pt idx="45570">7.5999999999999996</cx:pt>
          <cx:pt idx="45571">7.5999999999999996</cx:pt>
          <cx:pt idx="45572">7.5999999999999996</cx:pt>
          <cx:pt idx="45573">7.5999999999999996</cx:pt>
          <cx:pt idx="45574">7.5999999999999996</cx:pt>
          <cx:pt idx="45575">7.5999999999999996</cx:pt>
          <cx:pt idx="45576">7.5999999999999996</cx:pt>
          <cx:pt idx="45577">7.5999999999999996</cx:pt>
          <cx:pt idx="45578">7.5999999999999996</cx:pt>
          <cx:pt idx="45579">7.5999999999999996</cx:pt>
          <cx:pt idx="45580">7.5999999999999996</cx:pt>
          <cx:pt idx="45581">7.5999999999999996</cx:pt>
          <cx:pt idx="45582">7.5999999999999996</cx:pt>
          <cx:pt idx="45583">7.5999999999999996</cx:pt>
          <cx:pt idx="45584">7.5999999999999996</cx:pt>
          <cx:pt idx="45585">7.5999999999999996</cx:pt>
          <cx:pt idx="45586">7.5999999999999996</cx:pt>
          <cx:pt idx="45587">7.5999999999999996</cx:pt>
          <cx:pt idx="45588">7.5999999999999996</cx:pt>
          <cx:pt idx="45589">7.5999999999999996</cx:pt>
          <cx:pt idx="45590">7.5999999999999996</cx:pt>
          <cx:pt idx="45591">7.5999999999999996</cx:pt>
          <cx:pt idx="45592">7.5999999999999996</cx:pt>
          <cx:pt idx="45593">7.5999999999999996</cx:pt>
          <cx:pt idx="45594">7.5999999999999996</cx:pt>
          <cx:pt idx="45595">7.5999999999999996</cx:pt>
          <cx:pt idx="45596">7.5999999999999996</cx:pt>
          <cx:pt idx="45597">7.5999999999999996</cx:pt>
          <cx:pt idx="45598">7.5999999999999996</cx:pt>
          <cx:pt idx="45599">7.5999999999999996</cx:pt>
          <cx:pt idx="45600">7.5999999999999996</cx:pt>
          <cx:pt idx="45601">7.5999999999999996</cx:pt>
          <cx:pt idx="45602">7.5999999999999996</cx:pt>
          <cx:pt idx="45603">7.5999999999999996</cx:pt>
          <cx:pt idx="45604">7.5999999999999996</cx:pt>
          <cx:pt idx="45605">7.5999999999999996</cx:pt>
          <cx:pt idx="45606">7.5999999999999996</cx:pt>
          <cx:pt idx="45607">7.5999999999999996</cx:pt>
          <cx:pt idx="45608">7.5999999999999996</cx:pt>
          <cx:pt idx="45609">7.5999999999999996</cx:pt>
          <cx:pt idx="45610">7.5999999999999996</cx:pt>
          <cx:pt idx="45611">7.5999999999999996</cx:pt>
          <cx:pt idx="45612">7.5999999999999996</cx:pt>
          <cx:pt idx="45613">7.5999999999999996</cx:pt>
          <cx:pt idx="45614">7.5999999999999996</cx:pt>
          <cx:pt idx="45615">7.5999999999999996</cx:pt>
          <cx:pt idx="45616">7.5999999999999996</cx:pt>
          <cx:pt idx="45617">7.5999999999999996</cx:pt>
          <cx:pt idx="45618">7.5999999999999996</cx:pt>
          <cx:pt idx="45619">7.5999999999999996</cx:pt>
          <cx:pt idx="45620">7.5999999999999996</cx:pt>
          <cx:pt idx="45621">7.5999999999999996</cx:pt>
          <cx:pt idx="45622">7.5999999999999996</cx:pt>
          <cx:pt idx="45623">7.5999999999999996</cx:pt>
          <cx:pt idx="45624">7.5999999999999996</cx:pt>
          <cx:pt idx="45625">7.5999999999999996</cx:pt>
          <cx:pt idx="45626">7.5999999999999996</cx:pt>
          <cx:pt idx="45627">7.5999999999999996</cx:pt>
          <cx:pt idx="45628">7.5999999999999996</cx:pt>
          <cx:pt idx="45629">7.5999999999999996</cx:pt>
          <cx:pt idx="45630">7.5999999999999996</cx:pt>
          <cx:pt idx="45631">7.5999999999999996</cx:pt>
          <cx:pt idx="45632">7.5999999999999996</cx:pt>
          <cx:pt idx="45633">7.6500000000000004</cx:pt>
          <cx:pt idx="45634">7.6500000000000004</cx:pt>
          <cx:pt idx="45635">7.6500000000000004</cx:pt>
          <cx:pt idx="45636">7.6500000000000004</cx:pt>
          <cx:pt idx="45637">7.6500000000000004</cx:pt>
          <cx:pt idx="45638">7.6500000000000004</cx:pt>
          <cx:pt idx="45639">7.6500000000000004</cx:pt>
          <cx:pt idx="45640">7.6500000000000004</cx:pt>
          <cx:pt idx="45641">7.6500000000000004</cx:pt>
          <cx:pt idx="45642">7.6500000000000004</cx:pt>
          <cx:pt idx="45643">7.6500000000000004</cx:pt>
          <cx:pt idx="45644">7.6500000000000004</cx:pt>
          <cx:pt idx="45645">7.6500000000000004</cx:pt>
          <cx:pt idx="45646">7.6500000000000004</cx:pt>
          <cx:pt idx="45647">7.6500000000000004</cx:pt>
          <cx:pt idx="45648">7.6500000000000004</cx:pt>
          <cx:pt idx="45649">7.6500000000000004</cx:pt>
          <cx:pt idx="45650">7.6500000000000004</cx:pt>
          <cx:pt idx="45651">7.6500000000000004</cx:pt>
          <cx:pt idx="45652">7.9500000000000002</cx:pt>
          <cx:pt idx="45653">7.9500000000000002</cx:pt>
          <cx:pt idx="45654">8</cx:pt>
          <cx:pt idx="45655">8</cx:pt>
          <cx:pt idx="45656">8</cx:pt>
          <cx:pt idx="45657">8</cx:pt>
          <cx:pt idx="45658">8</cx:pt>
          <cx:pt idx="45659">8</cx:pt>
          <cx:pt idx="45660">8</cx:pt>
          <cx:pt idx="45661">8</cx:pt>
          <cx:pt idx="45662">8</cx:pt>
          <cx:pt idx="45663">8</cx:pt>
          <cx:pt idx="45664">8</cx:pt>
          <cx:pt idx="45665">8</cx:pt>
          <cx:pt idx="45666">8</cx:pt>
          <cx:pt idx="45667">8</cx:pt>
          <cx:pt idx="45668">8</cx:pt>
          <cx:pt idx="45669">8</cx:pt>
          <cx:pt idx="45670">8</cx:pt>
          <cx:pt idx="45671">8</cx:pt>
          <cx:pt idx="45672">8</cx:pt>
          <cx:pt idx="45673">8</cx:pt>
          <cx:pt idx="45674">8</cx:pt>
          <cx:pt idx="45675">8</cx:pt>
          <cx:pt idx="45676">8</cx:pt>
          <cx:pt idx="45677">8</cx:pt>
          <cx:pt idx="45678">8</cx:pt>
          <cx:pt idx="45679">8</cx:pt>
          <cx:pt idx="45680">8</cx:pt>
          <cx:pt idx="45681">8</cx:pt>
          <cx:pt idx="45682">8</cx:pt>
          <cx:pt idx="45683">8</cx:pt>
          <cx:pt idx="45684">8</cx:pt>
          <cx:pt idx="45685">8</cx:pt>
          <cx:pt idx="45686">8</cx:pt>
          <cx:pt idx="45687">8</cx:pt>
          <cx:pt idx="45688">8</cx:pt>
          <cx:pt idx="45689">8</cx:pt>
          <cx:pt idx="45690">8</cx:pt>
          <cx:pt idx="45691">8</cx:pt>
          <cx:pt idx="45692">8</cx:pt>
          <cx:pt idx="45693">8</cx:pt>
          <cx:pt idx="45694">8</cx:pt>
          <cx:pt idx="45695">8</cx:pt>
          <cx:pt idx="45696">8</cx:pt>
          <cx:pt idx="45697">8</cx:pt>
          <cx:pt idx="45698">8</cx:pt>
          <cx:pt idx="45699">8</cx:pt>
          <cx:pt idx="45700">8</cx:pt>
          <cx:pt idx="45701">8</cx:pt>
          <cx:pt idx="45702">8</cx:pt>
          <cx:pt idx="45703">8</cx:pt>
          <cx:pt idx="45704">8</cx:pt>
          <cx:pt idx="45705">8</cx:pt>
          <cx:pt idx="45706">8</cx:pt>
          <cx:pt idx="45707">8</cx:pt>
          <cx:pt idx="45708">8</cx:pt>
          <cx:pt idx="45709">8</cx:pt>
          <cx:pt idx="45710">8</cx:pt>
          <cx:pt idx="45711">8</cx:pt>
          <cx:pt idx="45712">8</cx:pt>
          <cx:pt idx="45713">8</cx:pt>
          <cx:pt idx="45714">8</cx:pt>
          <cx:pt idx="45715">8</cx:pt>
          <cx:pt idx="45716">8</cx:pt>
          <cx:pt idx="45717">8</cx:pt>
          <cx:pt idx="45718">8</cx:pt>
          <cx:pt idx="45719">8</cx:pt>
          <cx:pt idx="45720">8</cx:pt>
          <cx:pt idx="45721">8</cx:pt>
          <cx:pt idx="45722">8</cx:pt>
          <cx:pt idx="45723">8</cx:pt>
          <cx:pt idx="45724">8</cx:pt>
          <cx:pt idx="45725">8</cx:pt>
          <cx:pt idx="45726">8</cx:pt>
          <cx:pt idx="45727">8</cx:pt>
          <cx:pt idx="45728">8</cx:pt>
          <cx:pt idx="45729">8</cx:pt>
          <cx:pt idx="45730">8</cx:pt>
          <cx:pt idx="45731">8</cx:pt>
          <cx:pt idx="45732">8</cx:pt>
          <cx:pt idx="45733">8</cx:pt>
          <cx:pt idx="45734">8</cx:pt>
          <cx:pt idx="45735">8</cx:pt>
          <cx:pt idx="45736">8</cx:pt>
          <cx:pt idx="45737">8</cx:pt>
          <cx:pt idx="45738">8</cx:pt>
          <cx:pt idx="45739">8</cx:pt>
          <cx:pt idx="45740">8</cx:pt>
          <cx:pt idx="45741">8</cx:pt>
          <cx:pt idx="45742">8</cx:pt>
          <cx:pt idx="45743">8</cx:pt>
          <cx:pt idx="45744">8</cx:pt>
          <cx:pt idx="45745">8</cx:pt>
          <cx:pt idx="45746">8</cx:pt>
          <cx:pt idx="45747">8</cx:pt>
          <cx:pt idx="45748">8</cx:pt>
          <cx:pt idx="45749">8</cx:pt>
          <cx:pt idx="45750">8</cx:pt>
          <cx:pt idx="45751">8</cx:pt>
          <cx:pt idx="45752">8</cx:pt>
          <cx:pt idx="45753">8</cx:pt>
          <cx:pt idx="45754">8</cx:pt>
          <cx:pt idx="45755">8</cx:pt>
          <cx:pt idx="45756">8</cx:pt>
          <cx:pt idx="45757">8</cx:pt>
          <cx:pt idx="45758">8</cx:pt>
          <cx:pt idx="45759">8</cx:pt>
          <cx:pt idx="45760">8</cx:pt>
          <cx:pt idx="45761">8</cx:pt>
          <cx:pt idx="45762">8</cx:pt>
          <cx:pt idx="45763">8</cx:pt>
          <cx:pt idx="45764">8</cx:pt>
          <cx:pt idx="45765">8</cx:pt>
          <cx:pt idx="45766">8</cx:pt>
          <cx:pt idx="45767">8</cx:pt>
          <cx:pt idx="45768">8</cx:pt>
          <cx:pt idx="45769">8</cx:pt>
          <cx:pt idx="45770">8</cx:pt>
          <cx:pt idx="45771">8</cx:pt>
          <cx:pt idx="45772">8</cx:pt>
          <cx:pt idx="45773">8</cx:pt>
          <cx:pt idx="45774">8</cx:pt>
          <cx:pt idx="45775">8</cx:pt>
          <cx:pt idx="45776">8</cx:pt>
          <cx:pt idx="45777">8</cx:pt>
          <cx:pt idx="45778">8</cx:pt>
          <cx:pt idx="45779">8</cx:pt>
          <cx:pt idx="45780">8</cx:pt>
          <cx:pt idx="45781">8</cx:pt>
          <cx:pt idx="45782">8</cx:pt>
          <cx:pt idx="45783">8</cx:pt>
          <cx:pt idx="45784">8</cx:pt>
          <cx:pt idx="45785">8</cx:pt>
          <cx:pt idx="45786">8</cx:pt>
          <cx:pt idx="45787">8</cx:pt>
          <cx:pt idx="45788">8</cx:pt>
          <cx:pt idx="45789">8</cx:pt>
          <cx:pt idx="45790">8</cx:pt>
          <cx:pt idx="45791">8</cx:pt>
          <cx:pt idx="45792">8</cx:pt>
          <cx:pt idx="45793">8</cx:pt>
          <cx:pt idx="45794">8</cx:pt>
          <cx:pt idx="45795">8</cx:pt>
          <cx:pt idx="45796">8</cx:pt>
          <cx:pt idx="45797">8</cx:pt>
          <cx:pt idx="45798">8</cx:pt>
          <cx:pt idx="45799">8</cx:pt>
          <cx:pt idx="45800">8</cx:pt>
          <cx:pt idx="45801">8</cx:pt>
          <cx:pt idx="45802">8</cx:pt>
          <cx:pt idx="45803">8</cx:pt>
          <cx:pt idx="45804">8</cx:pt>
          <cx:pt idx="45805">8</cx:pt>
          <cx:pt idx="45806">8</cx:pt>
          <cx:pt idx="45807">8</cx:pt>
          <cx:pt idx="45808">8</cx:pt>
          <cx:pt idx="45809">8</cx:pt>
          <cx:pt idx="45810">8</cx:pt>
          <cx:pt idx="45811">8</cx:pt>
          <cx:pt idx="45812">8</cx:pt>
          <cx:pt idx="45813">8</cx:pt>
          <cx:pt idx="45814">8</cx:pt>
          <cx:pt idx="45815">8</cx:pt>
          <cx:pt idx="45816">8</cx:pt>
          <cx:pt idx="45817">8</cx:pt>
          <cx:pt idx="45818">8</cx:pt>
          <cx:pt idx="45819">8</cx:pt>
          <cx:pt idx="45820">8</cx:pt>
          <cx:pt idx="45821">8</cx:pt>
          <cx:pt idx="45822">8</cx:pt>
          <cx:pt idx="45823">8</cx:pt>
          <cx:pt idx="45824">8</cx:pt>
          <cx:pt idx="45825">8</cx:pt>
          <cx:pt idx="45826">8</cx:pt>
          <cx:pt idx="45827">8</cx:pt>
          <cx:pt idx="45828">8</cx:pt>
          <cx:pt idx="45829">8</cx:pt>
          <cx:pt idx="45830">8</cx:pt>
          <cx:pt idx="45831">8</cx:pt>
          <cx:pt idx="45832">8</cx:pt>
          <cx:pt idx="45833">8</cx:pt>
          <cx:pt idx="45834">8</cx:pt>
          <cx:pt idx="45835">8</cx:pt>
          <cx:pt idx="45836">8</cx:pt>
          <cx:pt idx="45837">8</cx:pt>
          <cx:pt idx="45838">8</cx:pt>
          <cx:pt idx="45839">8</cx:pt>
          <cx:pt idx="45840">8</cx:pt>
          <cx:pt idx="45841">8</cx:pt>
          <cx:pt idx="45842">8</cx:pt>
          <cx:pt idx="45843">8</cx:pt>
          <cx:pt idx="45844">8</cx:pt>
          <cx:pt idx="45845">8</cx:pt>
          <cx:pt idx="45846">8</cx:pt>
          <cx:pt idx="45847">8</cx:pt>
          <cx:pt idx="45848">8</cx:pt>
          <cx:pt idx="45849">8</cx:pt>
          <cx:pt idx="45850">8</cx:pt>
          <cx:pt idx="45851">8</cx:pt>
          <cx:pt idx="45852">8</cx:pt>
          <cx:pt idx="45853">8</cx:pt>
          <cx:pt idx="45854">8</cx:pt>
          <cx:pt idx="45855">8</cx:pt>
          <cx:pt idx="45856">8</cx:pt>
          <cx:pt idx="45857">8</cx:pt>
          <cx:pt idx="45858">8</cx:pt>
          <cx:pt idx="45859">8</cx:pt>
          <cx:pt idx="45860">8</cx:pt>
          <cx:pt idx="45861">8</cx:pt>
          <cx:pt idx="45862">8</cx:pt>
          <cx:pt idx="45863">8</cx:pt>
          <cx:pt idx="45864">8</cx:pt>
          <cx:pt idx="45865">8</cx:pt>
          <cx:pt idx="45866">8</cx:pt>
          <cx:pt idx="45867">8</cx:pt>
          <cx:pt idx="45868">8</cx:pt>
          <cx:pt idx="45869">8</cx:pt>
          <cx:pt idx="45870">8</cx:pt>
          <cx:pt idx="45871">8</cx:pt>
          <cx:pt idx="45872">8</cx:pt>
          <cx:pt idx="45873">8</cx:pt>
          <cx:pt idx="45874">8</cx:pt>
          <cx:pt idx="45875">8</cx:pt>
          <cx:pt idx="45876">8</cx:pt>
          <cx:pt idx="45877">8</cx:pt>
          <cx:pt idx="45878">8</cx:pt>
          <cx:pt idx="45879">8</cx:pt>
          <cx:pt idx="45880">8</cx:pt>
          <cx:pt idx="45881">8</cx:pt>
          <cx:pt idx="45882">8</cx:pt>
          <cx:pt idx="45883">8</cx:pt>
          <cx:pt idx="45884">8</cx:pt>
          <cx:pt idx="45885">8</cx:pt>
          <cx:pt idx="45886">8</cx:pt>
          <cx:pt idx="45887">8</cx:pt>
          <cx:pt idx="45888">8</cx:pt>
          <cx:pt idx="45889">8</cx:pt>
          <cx:pt idx="45890">8</cx:pt>
          <cx:pt idx="45891">8</cx:pt>
          <cx:pt idx="45892">8</cx:pt>
          <cx:pt idx="45893">8</cx:pt>
          <cx:pt idx="45894">8</cx:pt>
          <cx:pt idx="45895">8</cx:pt>
          <cx:pt idx="45896">8</cx:pt>
          <cx:pt idx="45897">8</cx:pt>
          <cx:pt idx="45898">8</cx:pt>
          <cx:pt idx="45899">8</cx:pt>
          <cx:pt idx="45900">8</cx:pt>
          <cx:pt idx="45901">8</cx:pt>
          <cx:pt idx="45902">8</cx:pt>
          <cx:pt idx="45903">8</cx:pt>
          <cx:pt idx="45904">8</cx:pt>
          <cx:pt idx="45905">8</cx:pt>
          <cx:pt idx="45906">8</cx:pt>
          <cx:pt idx="45907">8</cx:pt>
          <cx:pt idx="45908">8</cx:pt>
          <cx:pt idx="45909">8</cx:pt>
          <cx:pt idx="45910">8</cx:pt>
          <cx:pt idx="45911">8</cx:pt>
          <cx:pt idx="45912">8</cx:pt>
          <cx:pt idx="45913">8</cx:pt>
          <cx:pt idx="45914">8</cx:pt>
          <cx:pt idx="45915">8</cx:pt>
          <cx:pt idx="45916">8</cx:pt>
          <cx:pt idx="45917">8</cx:pt>
          <cx:pt idx="45918">8</cx:pt>
          <cx:pt idx="45919">8</cx:pt>
          <cx:pt idx="45920">8</cx:pt>
          <cx:pt idx="45921">8</cx:pt>
          <cx:pt idx="45922">8</cx:pt>
          <cx:pt idx="45923">8</cx:pt>
          <cx:pt idx="45924">8</cx:pt>
          <cx:pt idx="45925">8</cx:pt>
          <cx:pt idx="45926">8</cx:pt>
          <cx:pt idx="45927">8</cx:pt>
          <cx:pt idx="45928">8</cx:pt>
          <cx:pt idx="45929">8</cx:pt>
          <cx:pt idx="45930">8</cx:pt>
          <cx:pt idx="45931">8</cx:pt>
          <cx:pt idx="45932">8</cx:pt>
          <cx:pt idx="45933">8</cx:pt>
          <cx:pt idx="45934">8</cx:pt>
          <cx:pt idx="45935">8</cx:pt>
          <cx:pt idx="45936">8</cx:pt>
          <cx:pt idx="45937">8</cx:pt>
          <cx:pt idx="45938">8</cx:pt>
          <cx:pt idx="45939">8</cx:pt>
          <cx:pt idx="45940">8</cx:pt>
          <cx:pt idx="45941">8</cx:pt>
          <cx:pt idx="45942">8</cx:pt>
          <cx:pt idx="45943">8</cx:pt>
          <cx:pt idx="45944">8</cx:pt>
          <cx:pt idx="45945">8</cx:pt>
          <cx:pt idx="45946">8</cx:pt>
          <cx:pt idx="45947">8</cx:pt>
          <cx:pt idx="45948">8</cx:pt>
          <cx:pt idx="45949">8</cx:pt>
          <cx:pt idx="45950">8</cx:pt>
          <cx:pt idx="45951">8</cx:pt>
          <cx:pt idx="45952">8</cx:pt>
          <cx:pt idx="45953">8</cx:pt>
          <cx:pt idx="45954">8</cx:pt>
          <cx:pt idx="45955">8</cx:pt>
          <cx:pt idx="45956">8</cx:pt>
          <cx:pt idx="45957">8</cx:pt>
          <cx:pt idx="45958">8</cx:pt>
          <cx:pt idx="45959">8</cx:pt>
          <cx:pt idx="45960">8</cx:pt>
          <cx:pt idx="45961">8</cx:pt>
          <cx:pt idx="45962">8</cx:pt>
          <cx:pt idx="45963">8</cx:pt>
          <cx:pt idx="45964">8</cx:pt>
          <cx:pt idx="45965">8</cx:pt>
          <cx:pt idx="45966">8</cx:pt>
          <cx:pt idx="45967">8</cx:pt>
          <cx:pt idx="45968">8</cx:pt>
          <cx:pt idx="45969">8</cx:pt>
          <cx:pt idx="45970">8</cx:pt>
          <cx:pt idx="45971">8</cx:pt>
          <cx:pt idx="45972">8</cx:pt>
          <cx:pt idx="45973">8</cx:pt>
          <cx:pt idx="45974">8</cx:pt>
          <cx:pt idx="45975">8</cx:pt>
          <cx:pt idx="45976">8</cx:pt>
          <cx:pt idx="45977">8</cx:pt>
          <cx:pt idx="45978">8</cx:pt>
          <cx:pt idx="45979">8</cx:pt>
          <cx:pt idx="45980">8</cx:pt>
          <cx:pt idx="45981">8</cx:pt>
          <cx:pt idx="45982">8</cx:pt>
          <cx:pt idx="45983">8</cx:pt>
          <cx:pt idx="45984">8</cx:pt>
          <cx:pt idx="45985">8</cx:pt>
          <cx:pt idx="45986">8</cx:pt>
          <cx:pt idx="45987">8</cx:pt>
          <cx:pt idx="45988">8</cx:pt>
          <cx:pt idx="45989">8</cx:pt>
          <cx:pt idx="45990">8</cx:pt>
          <cx:pt idx="45991">8</cx:pt>
          <cx:pt idx="45992">8</cx:pt>
          <cx:pt idx="45993">8</cx:pt>
          <cx:pt idx="45994">8</cx:pt>
          <cx:pt idx="45995">8</cx:pt>
          <cx:pt idx="45996">8</cx:pt>
          <cx:pt idx="45997">8</cx:pt>
          <cx:pt idx="45998">8</cx:pt>
          <cx:pt idx="45999">8</cx:pt>
          <cx:pt idx="46000">8</cx:pt>
          <cx:pt idx="46001">8</cx:pt>
          <cx:pt idx="46002">8</cx:pt>
          <cx:pt idx="46003">8</cx:pt>
          <cx:pt idx="46004">8</cx:pt>
          <cx:pt idx="46005">8</cx:pt>
          <cx:pt idx="46006">8</cx:pt>
          <cx:pt idx="46007">8</cx:pt>
          <cx:pt idx="46008">8</cx:pt>
          <cx:pt idx="46009">8</cx:pt>
          <cx:pt idx="46010">8</cx:pt>
          <cx:pt idx="46011">8</cx:pt>
          <cx:pt idx="46012">8</cx:pt>
          <cx:pt idx="46013">8</cx:pt>
          <cx:pt idx="46014">8</cx:pt>
          <cx:pt idx="46015">8</cx:pt>
          <cx:pt idx="46016">8</cx:pt>
          <cx:pt idx="46017">8</cx:pt>
          <cx:pt idx="46018">8</cx:pt>
          <cx:pt idx="46019">8</cx:pt>
          <cx:pt idx="46020">8</cx:pt>
          <cx:pt idx="46021">8</cx:pt>
          <cx:pt idx="46022">8</cx:pt>
          <cx:pt idx="46023">8</cx:pt>
          <cx:pt idx="46024">8</cx:pt>
          <cx:pt idx="46025">8</cx:pt>
          <cx:pt idx="46026">8</cx:pt>
          <cx:pt idx="46027">8</cx:pt>
          <cx:pt idx="46028">8</cx:pt>
          <cx:pt idx="46029">8</cx:pt>
          <cx:pt idx="46030">8</cx:pt>
          <cx:pt idx="46031">8</cx:pt>
          <cx:pt idx="46032">8</cx:pt>
          <cx:pt idx="46033">8</cx:pt>
          <cx:pt idx="46034">8</cx:pt>
          <cx:pt idx="46035">8</cx:pt>
          <cx:pt idx="46036">8</cx:pt>
          <cx:pt idx="46037">8</cx:pt>
          <cx:pt idx="46038">8</cx:pt>
          <cx:pt idx="46039">8</cx:pt>
          <cx:pt idx="46040">8</cx:pt>
          <cx:pt idx="46041">8</cx:pt>
          <cx:pt idx="46042">8</cx:pt>
          <cx:pt idx="46043">8</cx:pt>
          <cx:pt idx="46044">8</cx:pt>
          <cx:pt idx="46045">8</cx:pt>
          <cx:pt idx="46046">8</cx:pt>
          <cx:pt idx="46047">8</cx:pt>
          <cx:pt idx="46048">8</cx:pt>
          <cx:pt idx="46049">8</cx:pt>
          <cx:pt idx="46050">8</cx:pt>
          <cx:pt idx="46051">8</cx:pt>
          <cx:pt idx="46052">8</cx:pt>
          <cx:pt idx="46053">8</cx:pt>
          <cx:pt idx="46054">8</cx:pt>
          <cx:pt idx="46055">8</cx:pt>
          <cx:pt idx="46056">8</cx:pt>
          <cx:pt idx="46057">8</cx:pt>
          <cx:pt idx="46058">8</cx:pt>
          <cx:pt idx="46059">8</cx:pt>
          <cx:pt idx="46060">8</cx:pt>
          <cx:pt idx="46061">8</cx:pt>
          <cx:pt idx="46062">8</cx:pt>
          <cx:pt idx="46063">8</cx:pt>
          <cx:pt idx="46064">8</cx:pt>
          <cx:pt idx="46065">8</cx:pt>
          <cx:pt idx="46066">8</cx:pt>
          <cx:pt idx="46067">8</cx:pt>
          <cx:pt idx="46068">8</cx:pt>
          <cx:pt idx="46069">8</cx:pt>
          <cx:pt idx="46070">8</cx:pt>
          <cx:pt idx="46071">8</cx:pt>
          <cx:pt idx="46072">8</cx:pt>
          <cx:pt idx="46073">8</cx:pt>
          <cx:pt idx="46074">8</cx:pt>
          <cx:pt idx="46075">8</cx:pt>
          <cx:pt idx="46076">8</cx:pt>
          <cx:pt idx="46077">8</cx:pt>
          <cx:pt idx="46078">8</cx:pt>
          <cx:pt idx="46079">8</cx:pt>
          <cx:pt idx="46080">8</cx:pt>
          <cx:pt idx="46081">8</cx:pt>
          <cx:pt idx="46082">8</cx:pt>
          <cx:pt idx="46083">8</cx:pt>
          <cx:pt idx="46084">8</cx:pt>
          <cx:pt idx="46085">8</cx:pt>
          <cx:pt idx="46086">8</cx:pt>
          <cx:pt idx="46087">8</cx:pt>
          <cx:pt idx="46088">8</cx:pt>
          <cx:pt idx="46089">8</cx:pt>
          <cx:pt idx="46090">8</cx:pt>
          <cx:pt idx="46091">8</cx:pt>
          <cx:pt idx="46092">8</cx:pt>
          <cx:pt idx="46093">8</cx:pt>
          <cx:pt idx="46094">8</cx:pt>
          <cx:pt idx="46095">8</cx:pt>
          <cx:pt idx="46096">8</cx:pt>
          <cx:pt idx="46097">8</cx:pt>
          <cx:pt idx="46098">8</cx:pt>
          <cx:pt idx="46099">8</cx:pt>
          <cx:pt idx="46100">8</cx:pt>
          <cx:pt idx="46101">8</cx:pt>
          <cx:pt idx="46102">8</cx:pt>
          <cx:pt idx="46103">8</cx:pt>
          <cx:pt idx="46104">8</cx:pt>
          <cx:pt idx="46105">8</cx:pt>
          <cx:pt idx="46106">8</cx:pt>
          <cx:pt idx="46107">8</cx:pt>
          <cx:pt idx="46108">8</cx:pt>
          <cx:pt idx="46109">8</cx:pt>
          <cx:pt idx="46110">8</cx:pt>
          <cx:pt idx="46111">8</cx:pt>
          <cx:pt idx="46112">8</cx:pt>
          <cx:pt idx="46113">8.5</cx:pt>
          <cx:pt idx="46114">8.5</cx:pt>
          <cx:pt idx="46115">8.5</cx:pt>
          <cx:pt idx="46116">8.5</cx:pt>
          <cx:pt idx="46117">8.5</cx:pt>
          <cx:pt idx="46118">8.5</cx:pt>
          <cx:pt idx="46119">8.5</cx:pt>
          <cx:pt idx="46120">8.5</cx:pt>
          <cx:pt idx="46121">8.5</cx:pt>
          <cx:pt idx="46122">8.5</cx:pt>
          <cx:pt idx="46123">8.5</cx:pt>
          <cx:pt idx="46124">8.5</cx:pt>
          <cx:pt idx="46125">8.5</cx:pt>
          <cx:pt idx="46126">8.5</cx:pt>
          <cx:pt idx="46127">8.5</cx:pt>
          <cx:pt idx="46128">8.5</cx:pt>
          <cx:pt idx="46129">8.5</cx:pt>
          <cx:pt idx="46130">8.5</cx:pt>
          <cx:pt idx="46131">8.5</cx:pt>
          <cx:pt idx="46132">8.5</cx:pt>
          <cx:pt idx="46133">8.5</cx:pt>
          <cx:pt idx="46134">8.5</cx:pt>
          <cx:pt idx="46135">8.5</cx:pt>
          <cx:pt idx="46136">8.5</cx:pt>
          <cx:pt idx="46137">8.5</cx:pt>
          <cx:pt idx="46138">8.5</cx:pt>
          <cx:pt idx="46139">8.5</cx:pt>
          <cx:pt idx="46140">8.5</cx:pt>
          <cx:pt idx="46141">8.5</cx:pt>
          <cx:pt idx="46142">8.5</cx:pt>
          <cx:pt idx="46143">8.5</cx:pt>
          <cx:pt idx="46144">8.5</cx:pt>
          <cx:pt idx="46145">8.5</cx:pt>
          <cx:pt idx="46146">8.5</cx:pt>
          <cx:pt idx="46147">8.5</cx:pt>
          <cx:pt idx="46148">8.5</cx:pt>
          <cx:pt idx="46149">8.5</cx:pt>
          <cx:pt idx="46150">8.5</cx:pt>
          <cx:pt idx="46151">8.5</cx:pt>
          <cx:pt idx="46152">8.5</cx:pt>
          <cx:pt idx="46153">8.5</cx:pt>
          <cx:pt idx="46154">8.5</cx:pt>
          <cx:pt idx="46155">8.5</cx:pt>
          <cx:pt idx="46156">8.5</cx:pt>
          <cx:pt idx="46157">8.5</cx:pt>
          <cx:pt idx="46158">8.5</cx:pt>
          <cx:pt idx="46159">8.5</cx:pt>
          <cx:pt idx="46160">8.5</cx:pt>
          <cx:pt idx="46161">8.5</cx:pt>
          <cx:pt idx="46162">8.5</cx:pt>
          <cx:pt idx="46163">8.5</cx:pt>
          <cx:pt idx="46164">8.5</cx:pt>
          <cx:pt idx="46165">8.5</cx:pt>
          <cx:pt idx="46166">8.5</cx:pt>
          <cx:pt idx="46167">8.5</cx:pt>
          <cx:pt idx="46168">8.5</cx:pt>
          <cx:pt idx="46169">8.5</cx:pt>
          <cx:pt idx="46170">8.5</cx:pt>
          <cx:pt idx="46171">8.5</cx:pt>
          <cx:pt idx="46172">8.5</cx:pt>
          <cx:pt idx="46173">8.5</cx:pt>
          <cx:pt idx="46174">8.5</cx:pt>
          <cx:pt idx="46175">8.5</cx:pt>
          <cx:pt idx="46176">8.5</cx:pt>
          <cx:pt idx="46177">8.5</cx:pt>
          <cx:pt idx="46178">8.5</cx:pt>
          <cx:pt idx="46179">8.5</cx:pt>
          <cx:pt idx="46180">8.5</cx:pt>
          <cx:pt idx="46181">8.5</cx:pt>
          <cx:pt idx="46182">8.5</cx:pt>
          <cx:pt idx="46183">8.5</cx:pt>
          <cx:pt idx="46184">8.5</cx:pt>
          <cx:pt idx="46185">8.5</cx:pt>
          <cx:pt idx="46186">8.5</cx:pt>
          <cx:pt idx="46187">8.5</cx:pt>
          <cx:pt idx="46188">8.5</cx:pt>
          <cx:pt idx="46189">8.5</cx:pt>
          <cx:pt idx="46190">8.5</cx:pt>
          <cx:pt idx="46191">8.5</cx:pt>
          <cx:pt idx="46192">8.5</cx:pt>
          <cx:pt idx="46193">8.5</cx:pt>
          <cx:pt idx="46194">8.5</cx:pt>
          <cx:pt idx="46195">8.5</cx:pt>
          <cx:pt idx="46196">8.5</cx:pt>
          <cx:pt idx="46197">8.5</cx:pt>
          <cx:pt idx="46198">8.5</cx:pt>
          <cx:pt idx="46199">8.5</cx:pt>
          <cx:pt idx="46200">8.5</cx:pt>
          <cx:pt idx="46201">8.5</cx:pt>
          <cx:pt idx="46202">8.5</cx:pt>
          <cx:pt idx="46203">8.5</cx:pt>
          <cx:pt idx="46204">8.5</cx:pt>
          <cx:pt idx="46205">8.5</cx:pt>
          <cx:pt idx="46206">8.5</cx:pt>
          <cx:pt idx="46207">8.5</cx:pt>
          <cx:pt idx="46208">8.5</cx:pt>
          <cx:pt idx="46209">8.5</cx:pt>
          <cx:pt idx="46210">8.5</cx:pt>
          <cx:pt idx="46211">8.5</cx:pt>
          <cx:pt idx="46212">8.5</cx:pt>
          <cx:pt idx="46213">8.5</cx:pt>
          <cx:pt idx="46214">8.5</cx:pt>
          <cx:pt idx="46215">8.5</cx:pt>
          <cx:pt idx="46216">8.5</cx:pt>
          <cx:pt idx="46217">8.5</cx:pt>
          <cx:pt idx="46218">8.5</cx:pt>
          <cx:pt idx="46219">8.5</cx:pt>
          <cx:pt idx="46220">8.5</cx:pt>
          <cx:pt idx="46221">8.5</cx:pt>
          <cx:pt idx="46222">8.5</cx:pt>
          <cx:pt idx="46223">8.5</cx:pt>
          <cx:pt idx="46224">8.5</cx:pt>
          <cx:pt idx="46225">8.5</cx:pt>
          <cx:pt idx="46226">8.5</cx:pt>
          <cx:pt idx="46227">8.5</cx:pt>
          <cx:pt idx="46228">8.5</cx:pt>
          <cx:pt idx="46229">8.5</cx:pt>
          <cx:pt idx="46230">8.5</cx:pt>
          <cx:pt idx="46231">8.5</cx:pt>
          <cx:pt idx="46232">8.5</cx:pt>
          <cx:pt idx="46233">8.5</cx:pt>
          <cx:pt idx="46234">8.5</cx:pt>
          <cx:pt idx="46235">8.5</cx:pt>
          <cx:pt idx="46236">8.5</cx:pt>
          <cx:pt idx="46237">8.5</cx:pt>
          <cx:pt idx="46238">8.5</cx:pt>
          <cx:pt idx="46239">8.5</cx:pt>
          <cx:pt idx="46240">8.5</cx:pt>
          <cx:pt idx="46241">8.5</cx:pt>
          <cx:pt idx="46242">8.5</cx:pt>
          <cx:pt idx="46243">8.5</cx:pt>
          <cx:pt idx="46244">8.5</cx:pt>
          <cx:pt idx="46245">8.5</cx:pt>
          <cx:pt idx="46246">8.5</cx:pt>
          <cx:pt idx="46247">8.5</cx:pt>
          <cx:pt idx="46248">8.5</cx:pt>
          <cx:pt idx="46249">8.5</cx:pt>
          <cx:pt idx="46250">8.5</cx:pt>
          <cx:pt idx="46251">8.5</cx:pt>
          <cx:pt idx="46252">8.5</cx:pt>
          <cx:pt idx="46253">8.5</cx:pt>
          <cx:pt idx="46254">8.5</cx:pt>
          <cx:pt idx="46255">8.5</cx:pt>
          <cx:pt idx="46256">8.5</cx:pt>
          <cx:pt idx="46257">8.5</cx:pt>
          <cx:pt idx="46258">8.5</cx:pt>
          <cx:pt idx="46259">8.5</cx:pt>
          <cx:pt idx="46260">8.5</cx:pt>
          <cx:pt idx="46261">8.5</cx:pt>
          <cx:pt idx="46262">8.5</cx:pt>
          <cx:pt idx="46263">8.5</cx:pt>
          <cx:pt idx="46264">8.5</cx:pt>
          <cx:pt idx="46265">8.5</cx:pt>
          <cx:pt idx="46266">8.5</cx:pt>
          <cx:pt idx="46267">8.5</cx:pt>
          <cx:pt idx="46268">8.5</cx:pt>
          <cx:pt idx="46269">8.5</cx:pt>
          <cx:pt idx="46270">8.5</cx:pt>
          <cx:pt idx="46271">8.5</cx:pt>
          <cx:pt idx="46272">8.5</cx:pt>
          <cx:pt idx="46273">8.5</cx:pt>
          <cx:pt idx="46274">8.5</cx:pt>
          <cx:pt idx="46275">8.5</cx:pt>
          <cx:pt idx="46276">8.5</cx:pt>
          <cx:pt idx="46277">8.5</cx:pt>
          <cx:pt idx="46278">8.5</cx:pt>
          <cx:pt idx="46279">8.5</cx:pt>
          <cx:pt idx="46280">8.5</cx:pt>
          <cx:pt idx="46281">8.5</cx:pt>
          <cx:pt idx="46282">8.5</cx:pt>
          <cx:pt idx="46283">8.5</cx:pt>
          <cx:pt idx="46284">8.5</cx:pt>
          <cx:pt idx="46285">8.5</cx:pt>
          <cx:pt idx="46286">8.5</cx:pt>
          <cx:pt idx="46287">8.5</cx:pt>
          <cx:pt idx="46288">8.5</cx:pt>
          <cx:pt idx="46289">8.5</cx:pt>
          <cx:pt idx="46290">8.5</cx:pt>
          <cx:pt idx="46291">8.5</cx:pt>
          <cx:pt idx="46292">8.5</cx:pt>
          <cx:pt idx="46293">8.5</cx:pt>
          <cx:pt idx="46294">8.5</cx:pt>
          <cx:pt idx="46295">8.5</cx:pt>
          <cx:pt idx="46296">8.5</cx:pt>
          <cx:pt idx="46297">8.5</cx:pt>
          <cx:pt idx="46298">8.5</cx:pt>
          <cx:pt idx="46299">8.5</cx:pt>
          <cx:pt idx="46300">8.5</cx:pt>
          <cx:pt idx="46301">8.5</cx:pt>
          <cx:pt idx="46302">8.5</cx:pt>
          <cx:pt idx="46303">8.5</cx:pt>
          <cx:pt idx="46304">8.5</cx:pt>
          <cx:pt idx="46305">8.5</cx:pt>
          <cx:pt idx="46306">8.5</cx:pt>
          <cx:pt idx="46307">8.5</cx:pt>
          <cx:pt idx="46308">8.5</cx:pt>
          <cx:pt idx="46309">8.5</cx:pt>
          <cx:pt idx="46310">8.5</cx:pt>
          <cx:pt idx="46311">8.5</cx:pt>
          <cx:pt idx="46312">8.5</cx:pt>
          <cx:pt idx="46313">8.5</cx:pt>
          <cx:pt idx="46314">8.5</cx:pt>
          <cx:pt idx="46315">8.5</cx:pt>
          <cx:pt idx="46316">8.5</cx:pt>
          <cx:pt idx="46317">8.5</cx:pt>
          <cx:pt idx="46318">8.5</cx:pt>
          <cx:pt idx="46319">8.5</cx:pt>
          <cx:pt idx="46320">8.5</cx:pt>
          <cx:pt idx="46321">8.5</cx:pt>
          <cx:pt idx="46322">8.5</cx:pt>
          <cx:pt idx="46323">8.5</cx:pt>
          <cx:pt idx="46324">8.5</cx:pt>
          <cx:pt idx="46325">8.5</cx:pt>
          <cx:pt idx="46326">8.5</cx:pt>
          <cx:pt idx="46327">8.5</cx:pt>
          <cx:pt idx="46328">8.5</cx:pt>
          <cx:pt idx="46329">8.5</cx:pt>
          <cx:pt idx="46330">8.5</cx:pt>
          <cx:pt idx="46331">8.5</cx:pt>
          <cx:pt idx="46332">8.5</cx:pt>
          <cx:pt idx="46333">8.5</cx:pt>
          <cx:pt idx="46334">8.5</cx:pt>
          <cx:pt idx="46335">8.5</cx:pt>
          <cx:pt idx="46336">8.5</cx:pt>
          <cx:pt idx="46337">8.5</cx:pt>
          <cx:pt idx="46338">8.5</cx:pt>
          <cx:pt idx="46339">8.5</cx:pt>
          <cx:pt idx="46340">8.5</cx:pt>
          <cx:pt idx="46341">8.5</cx:pt>
          <cx:pt idx="46342">8.5</cx:pt>
          <cx:pt idx="46343">8.5</cx:pt>
          <cx:pt idx="46344">8.5</cx:pt>
          <cx:pt idx="46345">8.5</cx:pt>
          <cx:pt idx="46346">8.5</cx:pt>
          <cx:pt idx="46347">8.5</cx:pt>
          <cx:pt idx="46348">8.5</cx:pt>
          <cx:pt idx="46349">8.5</cx:pt>
          <cx:pt idx="46350">8.5</cx:pt>
          <cx:pt idx="46351">8.5</cx:pt>
          <cx:pt idx="46352">8.5</cx:pt>
          <cx:pt idx="46353">8.5</cx:pt>
          <cx:pt idx="46354">8.5</cx:pt>
          <cx:pt idx="46355">8.5</cx:pt>
          <cx:pt idx="46356">8.5</cx:pt>
          <cx:pt idx="46357">8.5</cx:pt>
          <cx:pt idx="46358">8.5</cx:pt>
          <cx:pt idx="46359">8.5</cx:pt>
          <cx:pt idx="46360">8.5</cx:pt>
          <cx:pt idx="46361">8.5</cx:pt>
          <cx:pt idx="46362">8.5</cx:pt>
          <cx:pt idx="46363">8.5</cx:pt>
          <cx:pt idx="46364">8.5</cx:pt>
          <cx:pt idx="46365">8.5</cx:pt>
          <cx:pt idx="46366">8.5</cx:pt>
          <cx:pt idx="46367">8.5</cx:pt>
          <cx:pt idx="46368">8.5</cx:pt>
          <cx:pt idx="46369">8.5</cx:pt>
          <cx:pt idx="46370">8.5</cx:pt>
          <cx:pt idx="46371">8.5</cx:pt>
          <cx:pt idx="46372">8.5</cx:pt>
          <cx:pt idx="46373">8.5</cx:pt>
          <cx:pt idx="46374">8.5</cx:pt>
          <cx:pt idx="46375">8.5</cx:pt>
          <cx:pt idx="46376">8.5</cx:pt>
          <cx:pt idx="46377">8.5</cx:pt>
          <cx:pt idx="46378">8.5</cx:pt>
          <cx:pt idx="46379">8.5</cx:pt>
          <cx:pt idx="46380">8.5</cx:pt>
          <cx:pt idx="46381">8.5</cx:pt>
          <cx:pt idx="46382">8.5</cx:pt>
          <cx:pt idx="46383">8.5</cx:pt>
          <cx:pt idx="46384">8.5</cx:pt>
          <cx:pt idx="46385">8.5</cx:pt>
          <cx:pt idx="46386">8.5</cx:pt>
          <cx:pt idx="46387">8.5</cx:pt>
          <cx:pt idx="46388">8.5</cx:pt>
          <cx:pt idx="46389">8.5</cx:pt>
          <cx:pt idx="46390">8.5</cx:pt>
          <cx:pt idx="46391">8.5</cx:pt>
          <cx:pt idx="46392">8.5</cx:pt>
          <cx:pt idx="46393">8.5</cx:pt>
          <cx:pt idx="46394">8.5</cx:pt>
          <cx:pt idx="46395">8.5</cx:pt>
          <cx:pt idx="46396">8.5</cx:pt>
          <cx:pt idx="46397">8.5</cx:pt>
          <cx:pt idx="46398">8.5</cx:pt>
          <cx:pt idx="46399">8.5</cx:pt>
          <cx:pt idx="46400">8.5</cx:pt>
          <cx:pt idx="46401">8.5</cx:pt>
          <cx:pt idx="46402">8.5</cx:pt>
          <cx:pt idx="46403">8.5</cx:pt>
          <cx:pt idx="46404">8.5</cx:pt>
          <cx:pt idx="46405">8.5</cx:pt>
          <cx:pt idx="46406">8.5</cx:pt>
          <cx:pt idx="46407">8.5</cx:pt>
          <cx:pt idx="46408">8.5</cx:pt>
          <cx:pt idx="46409">8.5</cx:pt>
          <cx:pt idx="46410">8.5</cx:pt>
          <cx:pt idx="46411">8.5</cx:pt>
          <cx:pt idx="46412">8.5</cx:pt>
          <cx:pt idx="46413">8.5</cx:pt>
          <cx:pt idx="46414">8.5</cx:pt>
          <cx:pt idx="46415">8.5</cx:pt>
          <cx:pt idx="46416">8.5</cx:pt>
          <cx:pt idx="46417">8.5</cx:pt>
          <cx:pt idx="46418">8.5</cx:pt>
          <cx:pt idx="46419">8.5</cx:pt>
          <cx:pt idx="46420">8.5</cx:pt>
          <cx:pt idx="46421">8.5</cx:pt>
          <cx:pt idx="46422">8.5</cx:pt>
          <cx:pt idx="46423">8.5</cx:pt>
          <cx:pt idx="46424">8.5</cx:pt>
          <cx:pt idx="46425">8.5</cx:pt>
          <cx:pt idx="46426">8.5</cx:pt>
          <cx:pt idx="46427">8.5</cx:pt>
          <cx:pt idx="46428">8.5</cx:pt>
          <cx:pt idx="46429">8.5</cx:pt>
          <cx:pt idx="46430">8.5</cx:pt>
          <cx:pt idx="46431">8.5</cx:pt>
          <cx:pt idx="46432">8.5</cx:pt>
          <cx:pt idx="46433">8.5</cx:pt>
          <cx:pt idx="46434">8.5</cx:pt>
          <cx:pt idx="46435">8.5</cx:pt>
          <cx:pt idx="46436">8.5</cx:pt>
          <cx:pt idx="46437">8.5</cx:pt>
          <cx:pt idx="46438">8.5</cx:pt>
          <cx:pt idx="46439">8.5</cx:pt>
          <cx:pt idx="46440">8.5</cx:pt>
          <cx:pt idx="46441">8.5</cx:pt>
          <cx:pt idx="46442">8.5</cx:pt>
          <cx:pt idx="46443">8.5</cx:pt>
          <cx:pt idx="46444">8.5</cx:pt>
          <cx:pt idx="46445">8.5</cx:pt>
          <cx:pt idx="46446">8.5</cx:pt>
          <cx:pt idx="46447">8.5</cx:pt>
          <cx:pt idx="46448">8.5</cx:pt>
          <cx:pt idx="46449">8.5</cx:pt>
          <cx:pt idx="46450">8.5</cx:pt>
          <cx:pt idx="46451">8.5</cx:pt>
          <cx:pt idx="46452">8.5</cx:pt>
          <cx:pt idx="46453">8.5</cx:pt>
          <cx:pt idx="46454">8.5</cx:pt>
          <cx:pt idx="46455">8.5</cx:pt>
          <cx:pt idx="46456">8.5</cx:pt>
          <cx:pt idx="46457">8.5</cx:pt>
          <cx:pt idx="46458">8.5</cx:pt>
          <cx:pt idx="46459">8.5</cx:pt>
          <cx:pt idx="46460">8.5</cx:pt>
          <cx:pt idx="46461">8.5</cx:pt>
          <cx:pt idx="46462">8.5</cx:pt>
          <cx:pt idx="46463">8.5</cx:pt>
          <cx:pt idx="46464">8.5</cx:pt>
          <cx:pt idx="46465">8.5</cx:pt>
          <cx:pt idx="46466">8.5</cx:pt>
          <cx:pt idx="46467">8.5</cx:pt>
          <cx:pt idx="46468">8.5</cx:pt>
          <cx:pt idx="46469">8.5</cx:pt>
          <cx:pt idx="46470">8.5</cx:pt>
          <cx:pt idx="46471">8.5</cx:pt>
          <cx:pt idx="46472">8.5</cx:pt>
          <cx:pt idx="46473">8.5</cx:pt>
          <cx:pt idx="46474">8.5</cx:pt>
          <cx:pt idx="46475">8.5</cx:pt>
          <cx:pt idx="46476">8.5</cx:pt>
          <cx:pt idx="46477">8.5</cx:pt>
          <cx:pt idx="46478">8.5</cx:pt>
          <cx:pt idx="46479">8.5</cx:pt>
          <cx:pt idx="46480">8.5</cx:pt>
          <cx:pt idx="46481">8.5</cx:pt>
          <cx:pt idx="46482">8.5</cx:pt>
          <cx:pt idx="46483">8.5</cx:pt>
          <cx:pt idx="46484">8.5</cx:pt>
          <cx:pt idx="46485">8.5</cx:pt>
          <cx:pt idx="46486">8.5</cx:pt>
          <cx:pt idx="46487">8.5</cx:pt>
          <cx:pt idx="46488">8.5</cx:pt>
          <cx:pt idx="46489">8.5</cx:pt>
          <cx:pt idx="46490">8.5</cx:pt>
          <cx:pt idx="46491">8.5</cx:pt>
          <cx:pt idx="46492">8.5</cx:pt>
          <cx:pt idx="46493">8.5</cx:pt>
          <cx:pt idx="46494">8.5</cx:pt>
          <cx:pt idx="46495">8.5</cx:pt>
          <cx:pt idx="46496">8.5</cx:pt>
          <cx:pt idx="46497">8.5</cx:pt>
          <cx:pt idx="46498">8.5</cx:pt>
          <cx:pt idx="46499">8.5</cx:pt>
          <cx:pt idx="46500">8.5</cx:pt>
          <cx:pt idx="46501">8.5</cx:pt>
          <cx:pt idx="46502">8.5</cx:pt>
          <cx:pt idx="46503">8.5</cx:pt>
          <cx:pt idx="46504">8.5</cx:pt>
          <cx:pt idx="46505">8.5</cx:pt>
          <cx:pt idx="46506">8.5</cx:pt>
          <cx:pt idx="46507">8.5</cx:pt>
          <cx:pt idx="46508">8.5</cx:pt>
          <cx:pt idx="46509">8.5</cx:pt>
          <cx:pt idx="46510">8.5</cx:pt>
          <cx:pt idx="46511">8.5</cx:pt>
          <cx:pt idx="46512">8.5</cx:pt>
          <cx:pt idx="46513">8.5</cx:pt>
          <cx:pt idx="46514">8.5</cx:pt>
          <cx:pt idx="46515">8.5</cx:pt>
          <cx:pt idx="46516">8.5</cx:pt>
          <cx:pt idx="46517">8.5</cx:pt>
          <cx:pt idx="46518">8.5</cx:pt>
          <cx:pt idx="46519">8.5</cx:pt>
          <cx:pt idx="46520">8.5</cx:pt>
          <cx:pt idx="46521">8.5</cx:pt>
          <cx:pt idx="46522">8.5</cx:pt>
          <cx:pt idx="46523">8.5</cx:pt>
          <cx:pt idx="46524">8.5</cx:pt>
          <cx:pt idx="46525">8.5</cx:pt>
          <cx:pt idx="46526">8.5</cx:pt>
          <cx:pt idx="46527">8.5</cx:pt>
          <cx:pt idx="46528">8.5</cx:pt>
          <cx:pt idx="46529">8.5</cx:pt>
          <cx:pt idx="46530">8.5</cx:pt>
          <cx:pt idx="46531">8.5</cx:pt>
          <cx:pt idx="46532">8.5</cx:pt>
          <cx:pt idx="46533">8.5</cx:pt>
          <cx:pt idx="46534">8.5</cx:pt>
          <cx:pt idx="46535">8.5</cx:pt>
          <cx:pt idx="46536">8.5</cx:pt>
          <cx:pt idx="46537">8.5</cx:pt>
          <cx:pt idx="46538">8.5</cx:pt>
          <cx:pt idx="46539">8.5</cx:pt>
          <cx:pt idx="46540">8.5</cx:pt>
          <cx:pt idx="46541">8.5</cx:pt>
          <cx:pt idx="46542">8.5</cx:pt>
          <cx:pt idx="46543">8.5</cx:pt>
          <cx:pt idx="46544">8.5</cx:pt>
          <cx:pt idx="46545">8.5</cx:pt>
          <cx:pt idx="46546">8.5</cx:pt>
          <cx:pt idx="46547">8.5</cx:pt>
          <cx:pt idx="46548">8.5</cx:pt>
          <cx:pt idx="46549">8.5</cx:pt>
          <cx:pt idx="46550">8.5</cx:pt>
          <cx:pt idx="46551">8.5</cx:pt>
          <cx:pt idx="46552">8.5</cx:pt>
          <cx:pt idx="46553">8.5</cx:pt>
          <cx:pt idx="46554">8.5</cx:pt>
          <cx:pt idx="46555">8.5</cx:pt>
          <cx:pt idx="46556">8.5</cx:pt>
          <cx:pt idx="46557">8.5</cx:pt>
          <cx:pt idx="46558">8.5</cx:pt>
          <cx:pt idx="46559">8.5</cx:pt>
          <cx:pt idx="46560">8.5</cx:pt>
          <cx:pt idx="46561">8.5</cx:pt>
          <cx:pt idx="46562">8.5</cx:pt>
          <cx:pt idx="46563">8.5</cx:pt>
          <cx:pt idx="46564">8.5</cx:pt>
          <cx:pt idx="46565">8.5</cx:pt>
          <cx:pt idx="46566">8.5</cx:pt>
          <cx:pt idx="46567">8.5</cx:pt>
          <cx:pt idx="46568">8.5</cx:pt>
          <cx:pt idx="46569">8.5</cx:pt>
          <cx:pt idx="46570">8.5</cx:pt>
          <cx:pt idx="46571">8.5</cx:pt>
          <cx:pt idx="46572">8.5</cx:pt>
          <cx:pt idx="46573">8.5</cx:pt>
          <cx:pt idx="46574">8.5</cx:pt>
          <cx:pt idx="46575">8.5</cx:pt>
          <cx:pt idx="46576">8.5</cx:pt>
          <cx:pt idx="46577">8.5</cx:pt>
          <cx:pt idx="46578">8.5</cx:pt>
          <cx:pt idx="46579">8.5</cx:pt>
          <cx:pt idx="46580">8.5</cx:pt>
          <cx:pt idx="46581">8.5</cx:pt>
          <cx:pt idx="46582">8.5</cx:pt>
          <cx:pt idx="46583">8.5</cx:pt>
          <cx:pt idx="46584">8.5</cx:pt>
          <cx:pt idx="46585">8.5</cx:pt>
          <cx:pt idx="46586">8.5</cx:pt>
          <cx:pt idx="46587">8.5</cx:pt>
          <cx:pt idx="46588">8.5</cx:pt>
          <cx:pt idx="46589">8.5</cx:pt>
          <cx:pt idx="46590">8.5</cx:pt>
          <cx:pt idx="46591">8.5</cx:pt>
          <cx:pt idx="46592">8.5</cx:pt>
          <cx:pt idx="46593">8.5</cx:pt>
          <cx:pt idx="46594">8.5</cx:pt>
          <cx:pt idx="46595">8.5</cx:pt>
          <cx:pt idx="46596">8.5</cx:pt>
          <cx:pt idx="46597">8.5</cx:pt>
          <cx:pt idx="46598">8.5</cx:pt>
          <cx:pt idx="46599">8.5</cx:pt>
          <cx:pt idx="46600">8.5</cx:pt>
          <cx:pt idx="46601">8.5</cx:pt>
          <cx:pt idx="46602">8.5</cx:pt>
          <cx:pt idx="46603">8.5</cx:pt>
          <cx:pt idx="46604">8.5</cx:pt>
          <cx:pt idx="46605">8.5</cx:pt>
          <cx:pt idx="46606">8.5</cx:pt>
          <cx:pt idx="46607">8.5</cx:pt>
          <cx:pt idx="46608">8.5</cx:pt>
          <cx:pt idx="46609">8.5</cx:pt>
          <cx:pt idx="46610">8.5</cx:pt>
          <cx:pt idx="46611">8.5</cx:pt>
          <cx:pt idx="46612">8.5</cx:pt>
          <cx:pt idx="46613">8.5</cx:pt>
          <cx:pt idx="46614">8.5</cx:pt>
          <cx:pt idx="46615">8.5</cx:pt>
          <cx:pt idx="46616">8.5</cx:pt>
          <cx:pt idx="46617">8.5</cx:pt>
          <cx:pt idx="46618">8.5</cx:pt>
          <cx:pt idx="46619">8.5</cx:pt>
          <cx:pt idx="46620">8.5</cx:pt>
          <cx:pt idx="46621">8.5</cx:pt>
          <cx:pt idx="46622">8.5</cx:pt>
          <cx:pt idx="46623">8.5</cx:pt>
          <cx:pt idx="46624">8.5</cx:pt>
          <cx:pt idx="46625">8.5</cx:pt>
          <cx:pt idx="46626">8.5</cx:pt>
          <cx:pt idx="46627">8.5</cx:pt>
          <cx:pt idx="46628">8.5</cx:pt>
          <cx:pt idx="46629">8.5</cx:pt>
          <cx:pt idx="46630">8.5</cx:pt>
          <cx:pt idx="46631">8.5</cx:pt>
          <cx:pt idx="46632">8.5</cx:pt>
          <cx:pt idx="46633">8.5</cx:pt>
          <cx:pt idx="46634">8.5</cx:pt>
          <cx:pt idx="46635">8.5</cx:pt>
          <cx:pt idx="46636">8.5</cx:pt>
          <cx:pt idx="46637">8.5</cx:pt>
          <cx:pt idx="46638">8.5</cx:pt>
          <cx:pt idx="46639">8.5</cx:pt>
          <cx:pt idx="46640">8.5</cx:pt>
          <cx:pt idx="46641">8.5</cx:pt>
          <cx:pt idx="46642">8.5</cx:pt>
          <cx:pt idx="46643">8.5</cx:pt>
          <cx:pt idx="46644">8.5</cx:pt>
          <cx:pt idx="46645">8.5</cx:pt>
          <cx:pt idx="46646">8.5</cx:pt>
          <cx:pt idx="46647">8.5</cx:pt>
          <cx:pt idx="46648">8.5</cx:pt>
          <cx:pt idx="46649">8.5</cx:pt>
          <cx:pt idx="46650">8.5</cx:pt>
          <cx:pt idx="46651">8.5</cx:pt>
          <cx:pt idx="46652">8.5</cx:pt>
          <cx:pt idx="46653">8.5</cx:pt>
          <cx:pt idx="46654">8.5</cx:pt>
          <cx:pt idx="46655">8.5</cx:pt>
          <cx:pt idx="46656">8.5</cx:pt>
          <cx:pt idx="46657">8.5</cx:pt>
          <cx:pt idx="46658">8.5</cx:pt>
          <cx:pt idx="46659">8.5</cx:pt>
          <cx:pt idx="46660">8.5</cx:pt>
          <cx:pt idx="46661">8.5</cx:pt>
          <cx:pt idx="46662">8.5</cx:pt>
          <cx:pt idx="46663">8.5</cx:pt>
          <cx:pt idx="46664">8.5</cx:pt>
          <cx:pt idx="46665">8.5</cx:pt>
          <cx:pt idx="46666">8.5</cx:pt>
          <cx:pt idx="46667">8.5</cx:pt>
          <cx:pt idx="46668">8.5</cx:pt>
          <cx:pt idx="46669">8.5</cx:pt>
          <cx:pt idx="46670">8.5</cx:pt>
          <cx:pt idx="46671">8.5</cx:pt>
          <cx:pt idx="46672">8.5</cx:pt>
          <cx:pt idx="46673">8.5</cx:pt>
          <cx:pt idx="46674">8.5</cx:pt>
          <cx:pt idx="46675">8.5</cx:pt>
          <cx:pt idx="46676">8.5</cx:pt>
          <cx:pt idx="46677">8.5</cx:pt>
          <cx:pt idx="46678">8.5</cx:pt>
          <cx:pt idx="46679">8.5</cx:pt>
          <cx:pt idx="46680">8.5</cx:pt>
          <cx:pt idx="46681">8.5</cx:pt>
          <cx:pt idx="46682">8.5</cx:pt>
          <cx:pt idx="46683">8.5</cx:pt>
          <cx:pt idx="46684">8.5</cx:pt>
          <cx:pt idx="46685">8.5</cx:pt>
          <cx:pt idx="46686">8.5</cx:pt>
          <cx:pt idx="46687">8.5</cx:pt>
          <cx:pt idx="46688">8.5</cx:pt>
          <cx:pt idx="46689">8.5</cx:pt>
          <cx:pt idx="46690">8.5</cx:pt>
          <cx:pt idx="46691">8.5</cx:pt>
          <cx:pt idx="46692">8.5</cx:pt>
          <cx:pt idx="46693">8.5</cx:pt>
          <cx:pt idx="46694">8.5</cx:pt>
          <cx:pt idx="46695">8.5</cx:pt>
          <cx:pt idx="46696">8.5</cx:pt>
          <cx:pt idx="46697">8.5</cx:pt>
          <cx:pt idx="46698">8.5</cx:pt>
          <cx:pt idx="46699">8.5</cx:pt>
          <cx:pt idx="46700">8.5</cx:pt>
          <cx:pt idx="46701">8.5</cx:pt>
          <cx:pt idx="46702">8.5</cx:pt>
          <cx:pt idx="46703">8.5</cx:pt>
          <cx:pt idx="46704">8.5</cx:pt>
          <cx:pt idx="46705">8.5</cx:pt>
          <cx:pt idx="46706">8.5</cx:pt>
          <cx:pt idx="46707">8.5</cx:pt>
          <cx:pt idx="46708">8.5</cx:pt>
          <cx:pt idx="46709">8.5</cx:pt>
          <cx:pt idx="46710">8.5</cx:pt>
          <cx:pt idx="46711">8.5</cx:pt>
          <cx:pt idx="46712">8.5</cx:pt>
          <cx:pt idx="46713">8.5</cx:pt>
          <cx:pt idx="46714">8.5</cx:pt>
          <cx:pt idx="46715">8.5</cx:pt>
          <cx:pt idx="46716">8.5</cx:pt>
          <cx:pt idx="46717">8.5</cx:pt>
          <cx:pt idx="46718">8.5</cx:pt>
          <cx:pt idx="46719">8.5</cx:pt>
          <cx:pt idx="46720">8.5</cx:pt>
          <cx:pt idx="46721">8.5</cx:pt>
          <cx:pt idx="46722">8.5</cx:pt>
          <cx:pt idx="46723">8.5</cx:pt>
          <cx:pt idx="46724">8.5</cx:pt>
          <cx:pt idx="46725">8.5</cx:pt>
          <cx:pt idx="46726">8.5</cx:pt>
          <cx:pt idx="46727">8.5</cx:pt>
          <cx:pt idx="46728">8.5</cx:pt>
          <cx:pt idx="46729">8.5</cx:pt>
          <cx:pt idx="46730">8.5</cx:pt>
          <cx:pt idx="46731">8.5</cx:pt>
          <cx:pt idx="46732">8.5</cx:pt>
          <cx:pt idx="46733">8.5</cx:pt>
          <cx:pt idx="46734">8.5</cx:pt>
          <cx:pt idx="46735">8.5</cx:pt>
          <cx:pt idx="46736">8.5</cx:pt>
          <cx:pt idx="46737">8.5</cx:pt>
          <cx:pt idx="46738">8.5</cx:pt>
          <cx:pt idx="46739">8.5</cx:pt>
          <cx:pt idx="46740">8.5</cx:pt>
          <cx:pt idx="46741">8.5</cx:pt>
          <cx:pt idx="46742">8.5</cx:pt>
          <cx:pt idx="46743">8.5</cx:pt>
          <cx:pt idx="46744">8.5</cx:pt>
          <cx:pt idx="46745">8.5</cx:pt>
          <cx:pt idx="46746">8.5</cx:pt>
          <cx:pt idx="46747">8.5</cx:pt>
          <cx:pt idx="46748">8.5</cx:pt>
          <cx:pt idx="46749">8.5</cx:pt>
          <cx:pt idx="46750">8.5</cx:pt>
          <cx:pt idx="46751">8.5</cx:pt>
          <cx:pt idx="46752">8.5</cx:pt>
          <cx:pt idx="46753">8.5</cx:pt>
          <cx:pt idx="46754">8.5</cx:pt>
          <cx:pt idx="46755">8.5</cx:pt>
          <cx:pt idx="46756">8.5</cx:pt>
          <cx:pt idx="46757">8.5</cx:pt>
          <cx:pt idx="46758">8.5</cx:pt>
          <cx:pt idx="46759">8.5</cx:pt>
          <cx:pt idx="46760">8.5</cx:pt>
          <cx:pt idx="46761">8.5</cx:pt>
          <cx:pt idx="46762">8.5</cx:pt>
          <cx:pt idx="46763">8.5</cx:pt>
          <cx:pt idx="46764">8.5</cx:pt>
          <cx:pt idx="46765">8.5</cx:pt>
          <cx:pt idx="46766">8.5</cx:pt>
          <cx:pt idx="46767">8.5</cx:pt>
          <cx:pt idx="46768">8.5</cx:pt>
          <cx:pt idx="46769">8.5</cx:pt>
          <cx:pt idx="46770">8.5</cx:pt>
          <cx:pt idx="46771">8.5</cx:pt>
          <cx:pt idx="46772">8.5</cx:pt>
          <cx:pt idx="46773">8.5</cx:pt>
          <cx:pt idx="46774">8.5</cx:pt>
          <cx:pt idx="46775">8.5</cx:pt>
          <cx:pt idx="46776">8.5</cx:pt>
          <cx:pt idx="46777">8.5</cx:pt>
          <cx:pt idx="46778">8.5</cx:pt>
          <cx:pt idx="46779">8.5</cx:pt>
          <cx:pt idx="46780">8.5</cx:pt>
          <cx:pt idx="46781">8.5</cx:pt>
          <cx:pt idx="46782">8.5</cx:pt>
          <cx:pt idx="46783">8.5</cx:pt>
          <cx:pt idx="46784">8.5</cx:pt>
          <cx:pt idx="46785">8.5</cx:pt>
          <cx:pt idx="46786">8.5</cx:pt>
          <cx:pt idx="46787">8.5</cx:pt>
          <cx:pt idx="46788">8.5</cx:pt>
          <cx:pt idx="46789">8.5</cx:pt>
          <cx:pt idx="46790">8.5</cx:pt>
          <cx:pt idx="46791">8.5</cx:pt>
          <cx:pt idx="46792">8.5</cx:pt>
          <cx:pt idx="46793">8.5</cx:pt>
          <cx:pt idx="46794">8.5</cx:pt>
          <cx:pt idx="46795">8.5</cx:pt>
          <cx:pt idx="46796">8.5</cx:pt>
          <cx:pt idx="46797">8.5</cx:pt>
          <cx:pt idx="46798">8.5</cx:pt>
          <cx:pt idx="46799">8.5</cx:pt>
          <cx:pt idx="46800">8.5</cx:pt>
          <cx:pt idx="46801">8.5</cx:pt>
          <cx:pt idx="46802">8.5</cx:pt>
          <cx:pt idx="46803">8.5</cx:pt>
          <cx:pt idx="46804">8.5</cx:pt>
          <cx:pt idx="46805">8.5</cx:pt>
          <cx:pt idx="46806">8.5</cx:pt>
          <cx:pt idx="46807">8.5</cx:pt>
          <cx:pt idx="46808">8.5</cx:pt>
          <cx:pt idx="46809">8.5</cx:pt>
          <cx:pt idx="46810">8.5</cx:pt>
          <cx:pt idx="46811">8.5</cx:pt>
          <cx:pt idx="46812">8.5</cx:pt>
          <cx:pt idx="46813">8.5</cx:pt>
          <cx:pt idx="46814">8.5</cx:pt>
          <cx:pt idx="46815">8.5</cx:pt>
          <cx:pt idx="46816">8.5</cx:pt>
          <cx:pt idx="46817">8.5</cx:pt>
          <cx:pt idx="46818">8.5</cx:pt>
          <cx:pt idx="46819">8.5</cx:pt>
          <cx:pt idx="46820">8.5</cx:pt>
          <cx:pt idx="46821">8.5</cx:pt>
          <cx:pt idx="46822">8.5</cx:pt>
          <cx:pt idx="46823">8.5</cx:pt>
          <cx:pt idx="46824">8.5</cx:pt>
          <cx:pt idx="46825">8.5</cx:pt>
          <cx:pt idx="46826">8.5</cx:pt>
          <cx:pt idx="46827">8.5</cx:pt>
          <cx:pt idx="46828">8.5</cx:pt>
          <cx:pt idx="46829">8.5</cx:pt>
          <cx:pt idx="46830">8.5</cx:pt>
          <cx:pt idx="46831">8.5</cx:pt>
          <cx:pt idx="46832">8.5</cx:pt>
          <cx:pt idx="46833">8.5</cx:pt>
          <cx:pt idx="46834">8.5</cx:pt>
          <cx:pt idx="46835">8.5</cx:pt>
          <cx:pt idx="46836">8.5</cx:pt>
          <cx:pt idx="46837">8.5</cx:pt>
          <cx:pt idx="46838">8.5</cx:pt>
          <cx:pt idx="46839">8.5</cx:pt>
          <cx:pt idx="46840">8.5</cx:pt>
          <cx:pt idx="46841">8.5</cx:pt>
          <cx:pt idx="46842">8.5</cx:pt>
          <cx:pt idx="46843">8.5</cx:pt>
          <cx:pt idx="46844">8.5</cx:pt>
          <cx:pt idx="46845">8.5</cx:pt>
          <cx:pt idx="46846">8.5</cx:pt>
          <cx:pt idx="46847">8.5</cx:pt>
          <cx:pt idx="46848">8.5</cx:pt>
          <cx:pt idx="46849">8.5</cx:pt>
          <cx:pt idx="46850">8.5</cx:pt>
          <cx:pt idx="46851">8.5</cx:pt>
          <cx:pt idx="46852">8.5</cx:pt>
          <cx:pt idx="46853">8.5</cx:pt>
          <cx:pt idx="46854">8.5</cx:pt>
          <cx:pt idx="46855">8.5</cx:pt>
          <cx:pt idx="46856">8.5</cx:pt>
          <cx:pt idx="46857">8.5</cx:pt>
          <cx:pt idx="46858">8.5</cx:pt>
          <cx:pt idx="46859">8.5</cx:pt>
          <cx:pt idx="46860">8.5</cx:pt>
          <cx:pt idx="46861">8.5</cx:pt>
          <cx:pt idx="46862">8.5</cx:pt>
          <cx:pt idx="46863">8.5</cx:pt>
          <cx:pt idx="46864">8.5</cx:pt>
          <cx:pt idx="46865">8.5</cx:pt>
          <cx:pt idx="46866">8.5</cx:pt>
          <cx:pt idx="46867">8.5</cx:pt>
          <cx:pt idx="46868">8.5</cx:pt>
          <cx:pt idx="46869">8.5</cx:pt>
          <cx:pt idx="46870">8.5</cx:pt>
          <cx:pt idx="46871">8.5</cx:pt>
          <cx:pt idx="46872">8.5</cx:pt>
          <cx:pt idx="46873">8.5</cx:pt>
          <cx:pt idx="46874">8.5</cx:pt>
          <cx:pt idx="46875">8.5</cx:pt>
          <cx:pt idx="46876">8.5</cx:pt>
          <cx:pt idx="46877">8.5</cx:pt>
          <cx:pt idx="46878">8.5</cx:pt>
          <cx:pt idx="46879">8.5</cx:pt>
          <cx:pt idx="46880">8.5</cx:pt>
          <cx:pt idx="46881">8.5</cx:pt>
          <cx:pt idx="46882">8.5</cx:pt>
          <cx:pt idx="46883">8.5</cx:pt>
          <cx:pt idx="46884">8.5</cx:pt>
          <cx:pt idx="46885">8.5</cx:pt>
          <cx:pt idx="46886">8.5</cx:pt>
          <cx:pt idx="46887">8.5</cx:pt>
          <cx:pt idx="46888">8.5</cx:pt>
          <cx:pt idx="46889">8.5</cx:pt>
          <cx:pt idx="46890">8.5</cx:pt>
          <cx:pt idx="46891">8.5</cx:pt>
          <cx:pt idx="46892">8.5</cx:pt>
          <cx:pt idx="46893">8.5</cx:pt>
          <cx:pt idx="46894">8.5</cx:pt>
          <cx:pt idx="46895">8.5</cx:pt>
          <cx:pt idx="46896">8.5</cx:pt>
          <cx:pt idx="46897">8.5</cx:pt>
          <cx:pt idx="46898">8.5</cx:pt>
          <cx:pt idx="46899">8.5</cx:pt>
          <cx:pt idx="46900">8.5</cx:pt>
          <cx:pt idx="46901">8.5</cx:pt>
          <cx:pt idx="46902">8.5</cx:pt>
          <cx:pt idx="46903">8.5</cx:pt>
          <cx:pt idx="46904">8.5</cx:pt>
          <cx:pt idx="46905">8.5</cx:pt>
          <cx:pt idx="46906">8.5</cx:pt>
          <cx:pt idx="46907">8.5</cx:pt>
          <cx:pt idx="46908">8.5</cx:pt>
          <cx:pt idx="46909">8.5</cx:pt>
          <cx:pt idx="46910">8.5</cx:pt>
          <cx:pt idx="46911">8.5</cx:pt>
          <cx:pt idx="46912">8.5</cx:pt>
          <cx:pt idx="46913">8.5</cx:pt>
          <cx:pt idx="46914">8.5</cx:pt>
          <cx:pt idx="46915">8.5</cx:pt>
          <cx:pt idx="46916">8.5</cx:pt>
          <cx:pt idx="46917">8.5</cx:pt>
          <cx:pt idx="46918">8.5</cx:pt>
          <cx:pt idx="46919">8.5</cx:pt>
          <cx:pt idx="46920">8.5</cx:pt>
          <cx:pt idx="46921">8.5</cx:pt>
          <cx:pt idx="46922">8.5</cx:pt>
          <cx:pt idx="46923">8.5</cx:pt>
          <cx:pt idx="46924">8.5</cx:pt>
          <cx:pt idx="46925">8.5</cx:pt>
          <cx:pt idx="46926">8.5</cx:pt>
          <cx:pt idx="46927">8.5</cx:pt>
          <cx:pt idx="46928">8.5</cx:pt>
          <cx:pt idx="46929">8.5</cx:pt>
          <cx:pt idx="46930">8.5</cx:pt>
          <cx:pt idx="46931">8.5</cx:pt>
          <cx:pt idx="46932">8.5</cx:pt>
          <cx:pt idx="46933">8.5</cx:pt>
          <cx:pt idx="46934">8.5</cx:pt>
          <cx:pt idx="46935">8.5</cx:pt>
          <cx:pt idx="46936">8.5</cx:pt>
          <cx:pt idx="46937">8.5</cx:pt>
          <cx:pt idx="46938">8.5</cx:pt>
          <cx:pt idx="46939">8.5</cx:pt>
          <cx:pt idx="46940">8.5</cx:pt>
          <cx:pt idx="46941">8.5</cx:pt>
          <cx:pt idx="46942">8.5</cx:pt>
          <cx:pt idx="46943">8.5</cx:pt>
          <cx:pt idx="46944">8.5</cx:pt>
          <cx:pt idx="46945">8.5</cx:pt>
          <cx:pt idx="46946">8.5</cx:pt>
          <cx:pt idx="46947">8.5</cx:pt>
          <cx:pt idx="46948">8.5</cx:pt>
          <cx:pt idx="46949">8.5</cx:pt>
          <cx:pt idx="46950">8.5</cx:pt>
          <cx:pt idx="46951">8.5</cx:pt>
          <cx:pt idx="46952">8.5</cx:pt>
          <cx:pt idx="46953">8.5</cx:pt>
          <cx:pt idx="46954">8.5</cx:pt>
          <cx:pt idx="46955">8.5</cx:pt>
          <cx:pt idx="46956">8.5</cx:pt>
          <cx:pt idx="46957">8.5</cx:pt>
          <cx:pt idx="46958">8.5</cx:pt>
          <cx:pt idx="46959">8.5</cx:pt>
          <cx:pt idx="46960">8.5</cx:pt>
          <cx:pt idx="46961">8.5</cx:pt>
          <cx:pt idx="46962">8.5</cx:pt>
          <cx:pt idx="46963">8.5</cx:pt>
          <cx:pt idx="46964">8.5</cx:pt>
          <cx:pt idx="46965">8.5</cx:pt>
          <cx:pt idx="46966">8.5</cx:pt>
          <cx:pt idx="46967">8.5</cx:pt>
          <cx:pt idx="46968">8.5</cx:pt>
          <cx:pt idx="46969">8.5</cx:pt>
          <cx:pt idx="46970">8.5</cx:pt>
          <cx:pt idx="46971">8.5</cx:pt>
          <cx:pt idx="46972">8.5</cx:pt>
          <cx:pt idx="46973">8.5</cx:pt>
          <cx:pt idx="46974">8.5</cx:pt>
          <cx:pt idx="46975">8.5</cx:pt>
          <cx:pt idx="46976">8.5</cx:pt>
          <cx:pt idx="46977">8.5</cx:pt>
          <cx:pt idx="46978">8.5</cx:pt>
          <cx:pt idx="46979">8.5</cx:pt>
          <cx:pt idx="46980">8.5</cx:pt>
          <cx:pt idx="46981">8.5</cx:pt>
          <cx:pt idx="46982">8.5</cx:pt>
          <cx:pt idx="46983">8.5</cx:pt>
          <cx:pt idx="46984">8.5</cx:pt>
          <cx:pt idx="46985">8.5</cx:pt>
          <cx:pt idx="46986">8.5</cx:pt>
          <cx:pt idx="46987">8.5</cx:pt>
          <cx:pt idx="46988">8.5</cx:pt>
          <cx:pt idx="46989">8.5</cx:pt>
          <cx:pt idx="46990">8.5</cx:pt>
          <cx:pt idx="46991">8.5</cx:pt>
          <cx:pt idx="46992">8.5</cx:pt>
          <cx:pt idx="46993">8.5</cx:pt>
          <cx:pt idx="46994">8.5</cx:pt>
          <cx:pt idx="46995">8.5</cx:pt>
          <cx:pt idx="46996">8.5</cx:pt>
          <cx:pt idx="46997">8.5</cx:pt>
          <cx:pt idx="46998">8.5</cx:pt>
          <cx:pt idx="46999">8.5</cx:pt>
          <cx:pt idx="47000">8.5</cx:pt>
          <cx:pt idx="47001">8.5</cx:pt>
          <cx:pt idx="47002">8.5</cx:pt>
          <cx:pt idx="47003">8.5</cx:pt>
          <cx:pt idx="47004">8.5</cx:pt>
          <cx:pt idx="47005">8.5</cx:pt>
          <cx:pt idx="47006">8.5</cx:pt>
          <cx:pt idx="47007">8.5</cx:pt>
          <cx:pt idx="47008">8.5</cx:pt>
          <cx:pt idx="47009">8.5</cx:pt>
          <cx:pt idx="47010">8.5</cx:pt>
          <cx:pt idx="47011">8.5</cx:pt>
          <cx:pt idx="47012">8.5</cx:pt>
          <cx:pt idx="47013">8.5</cx:pt>
          <cx:pt idx="47014">8.5</cx:pt>
          <cx:pt idx="47015">8.5</cx:pt>
          <cx:pt idx="47016">8.5</cx:pt>
          <cx:pt idx="47017">8.9499999999999993</cx:pt>
          <cx:pt idx="47018">8.9499999999999993</cx:pt>
          <cx:pt idx="47019">8.9499999999999993</cx:pt>
          <cx:pt idx="47020">8.9499999999999993</cx:pt>
          <cx:pt idx="47021">8.9499999999999993</cx:pt>
          <cx:pt idx="47022">8.9499999999999993</cx:pt>
          <cx:pt idx="47023">8.9499999999999993</cx:pt>
          <cx:pt idx="47024">8.9499999999999993</cx:pt>
          <cx:pt idx="47025">8.9499999999999993</cx:pt>
          <cx:pt idx="47026">8.9499999999999993</cx:pt>
          <cx:pt idx="47027">8.9499999999999993</cx:pt>
          <cx:pt idx="47028">8.9499999999999993</cx:pt>
          <cx:pt idx="47029">8.9499999999999993</cx:pt>
          <cx:pt idx="47030">8.9499999999999993</cx:pt>
          <cx:pt idx="47031">8.9499999999999993</cx:pt>
          <cx:pt idx="47032">8.9499999999999993</cx:pt>
          <cx:pt idx="47033">8.9499999999999993</cx:pt>
          <cx:pt idx="47034">8.9499999999999993</cx:pt>
          <cx:pt idx="47035">8.9499999999999993</cx:pt>
          <cx:pt idx="47036">8.9499999999999993</cx:pt>
          <cx:pt idx="47037">8.9499999999999993</cx:pt>
          <cx:pt idx="47038">8.9499999999999993</cx:pt>
          <cx:pt idx="47039">8.9499999999999993</cx:pt>
          <cx:pt idx="47040">8.9499999999999993</cx:pt>
          <cx:pt idx="47041">8.9499999999999993</cx:pt>
          <cx:pt idx="47042">8.9499999999999993</cx:pt>
          <cx:pt idx="47043">8.9499999999999993</cx:pt>
          <cx:pt idx="47044">8.9499999999999993</cx:pt>
          <cx:pt idx="47045">8.9499999999999993</cx:pt>
          <cx:pt idx="47046">8.9499999999999993</cx:pt>
          <cx:pt idx="47047">8.9499999999999993</cx:pt>
          <cx:pt idx="47048">8.9499999999999993</cx:pt>
          <cx:pt idx="47049">8.9499999999999993</cx:pt>
          <cx:pt idx="47050">8.9499999999999993</cx:pt>
          <cx:pt idx="47051">8.9499999999999993</cx:pt>
          <cx:pt idx="47052">8.9499999999999993</cx:pt>
          <cx:pt idx="47053">8.9499999999999993</cx:pt>
          <cx:pt idx="47054">8.9499999999999993</cx:pt>
          <cx:pt idx="47055">8.9499999999999993</cx:pt>
          <cx:pt idx="47056">8.9499999999999993</cx:pt>
          <cx:pt idx="47057">8.9499999999999993</cx:pt>
          <cx:pt idx="47058">8.9499999999999993</cx:pt>
          <cx:pt idx="47059">8.9499999999999993</cx:pt>
          <cx:pt idx="47060">8.9499999999999993</cx:pt>
          <cx:pt idx="47061">8.9499999999999993</cx:pt>
          <cx:pt idx="47062">8.9499999999999993</cx:pt>
          <cx:pt idx="47063">8.9499999999999993</cx:pt>
          <cx:pt idx="47064">8.9499999999999993</cx:pt>
          <cx:pt idx="47065">8.9499999999999993</cx:pt>
          <cx:pt idx="47066">8.9499999999999993</cx:pt>
          <cx:pt idx="47067">8.9499999999999993</cx:pt>
          <cx:pt idx="47068">8.9499999999999993</cx:pt>
          <cx:pt idx="47069">8.9499999999999993</cx:pt>
          <cx:pt idx="47070">8.9499999999999993</cx:pt>
          <cx:pt idx="47071">8.9499999999999993</cx:pt>
          <cx:pt idx="47072">8.9499999999999993</cx:pt>
          <cx:pt idx="47073">8.9499999999999993</cx:pt>
          <cx:pt idx="47074">8.9499999999999993</cx:pt>
          <cx:pt idx="47075">8.9499999999999993</cx:pt>
          <cx:pt idx="47076">8.9499999999999993</cx:pt>
          <cx:pt idx="47077">8.9499999999999993</cx:pt>
          <cx:pt idx="47078">8.9499999999999993</cx:pt>
          <cx:pt idx="47079">8.9499999999999993</cx:pt>
          <cx:pt idx="47080">8.9499999999999993</cx:pt>
          <cx:pt idx="47081">8.9499999999999993</cx:pt>
          <cx:pt idx="47082">8.9499999999999993</cx:pt>
          <cx:pt idx="47083">8.9499999999999993</cx:pt>
          <cx:pt idx="47084">8.9499999999999993</cx:pt>
          <cx:pt idx="47085">8.9499999999999993</cx:pt>
          <cx:pt idx="47086">8.9499999999999993</cx:pt>
          <cx:pt idx="47087">8.9499999999999993</cx:pt>
          <cx:pt idx="47088">8.9499999999999993</cx:pt>
          <cx:pt idx="47089">8.9499999999999993</cx:pt>
          <cx:pt idx="47090">8.9499999999999993</cx:pt>
          <cx:pt idx="47091">8.9499999999999993</cx:pt>
          <cx:pt idx="47092">8.9499999999999993</cx:pt>
          <cx:pt idx="47093">8.9499999999999993</cx:pt>
          <cx:pt idx="47094">8.9499999999999993</cx:pt>
          <cx:pt idx="47095">8.9499999999999993</cx:pt>
          <cx:pt idx="47096">8.9499999999999993</cx:pt>
          <cx:pt idx="47097">8.9499999999999993</cx:pt>
          <cx:pt idx="47098">8.9499999999999993</cx:pt>
          <cx:pt idx="47099">8.9499999999999993</cx:pt>
          <cx:pt idx="47100">8.9499999999999993</cx:pt>
          <cx:pt idx="47101">8.9499999999999993</cx:pt>
          <cx:pt idx="47102">8.9499999999999993</cx:pt>
          <cx:pt idx="47103">8.9499999999999993</cx:pt>
          <cx:pt idx="47104">8.9499999999999993</cx:pt>
          <cx:pt idx="47105">8.9499999999999993</cx:pt>
          <cx:pt idx="47106">8.9499999999999993</cx:pt>
          <cx:pt idx="47107">8.9499999999999993</cx:pt>
          <cx:pt idx="47108">8.9499999999999993</cx:pt>
          <cx:pt idx="47109">8.9499999999999993</cx:pt>
          <cx:pt idx="47110">8.9499999999999993</cx:pt>
          <cx:pt idx="47111">8.9499999999999993</cx:pt>
          <cx:pt idx="47112">8.9499999999999993</cx:pt>
          <cx:pt idx="47113">8.9499999999999993</cx:pt>
          <cx:pt idx="47114">8.9499999999999993</cx:pt>
          <cx:pt idx="47115">8.9499999999999993</cx:pt>
          <cx:pt idx="47116">8.9499999999999993</cx:pt>
          <cx:pt idx="47117">8.9499999999999993</cx:pt>
          <cx:pt idx="47118">8.9499999999999993</cx:pt>
          <cx:pt idx="47119">8.9499999999999993</cx:pt>
          <cx:pt idx="47120">8.9499999999999993</cx:pt>
          <cx:pt idx="47121">8.9499999999999993</cx:pt>
          <cx:pt idx="47122">8.9499999999999993</cx:pt>
          <cx:pt idx="47123">8.9499999999999993</cx:pt>
          <cx:pt idx="47124">8.9499999999999993</cx:pt>
          <cx:pt idx="47125">8.9499999999999993</cx:pt>
          <cx:pt idx="47126">8.9499999999999993</cx:pt>
          <cx:pt idx="47127">8.9499999999999993</cx:pt>
          <cx:pt idx="47128">8.9499999999999993</cx:pt>
          <cx:pt idx="47129">8.9499999999999993</cx:pt>
          <cx:pt idx="47130">8.9499999999999993</cx:pt>
          <cx:pt idx="47131">8.9499999999999993</cx:pt>
          <cx:pt idx="47132">8.9499999999999993</cx:pt>
          <cx:pt idx="47133">8.9499999999999993</cx:pt>
          <cx:pt idx="47134">8.9499999999999993</cx:pt>
          <cx:pt idx="47135">8.9499999999999993</cx:pt>
          <cx:pt idx="47136">8.9499999999999993</cx:pt>
          <cx:pt idx="47137">8.9499999999999993</cx:pt>
          <cx:pt idx="47138">8.9499999999999993</cx:pt>
          <cx:pt idx="47139">8.9499999999999993</cx:pt>
          <cx:pt idx="47140">8.9499999999999993</cx:pt>
          <cx:pt idx="47141">8.9499999999999993</cx:pt>
          <cx:pt idx="47142">8.9499999999999993</cx:pt>
          <cx:pt idx="47143">8.9499999999999993</cx:pt>
          <cx:pt idx="47144">8.9499999999999993</cx:pt>
          <cx:pt idx="47145">8.9499999999999993</cx:pt>
          <cx:pt idx="47146">8.9499999999999993</cx:pt>
          <cx:pt idx="47147">8.9499999999999993</cx:pt>
          <cx:pt idx="47148">8.9499999999999993</cx:pt>
          <cx:pt idx="47149">8.9499999999999993</cx:pt>
          <cx:pt idx="47150">8.9499999999999993</cx:pt>
          <cx:pt idx="47151">8.9499999999999993</cx:pt>
          <cx:pt idx="47152">8.9499999999999993</cx:pt>
          <cx:pt idx="47153">8.9499999999999993</cx:pt>
          <cx:pt idx="47154">8.9499999999999993</cx:pt>
          <cx:pt idx="47155">8.9499999999999993</cx:pt>
          <cx:pt idx="47156">8.9499999999999993</cx:pt>
          <cx:pt idx="47157">8.9499999999999993</cx:pt>
          <cx:pt idx="47158">8.9499999999999993</cx:pt>
          <cx:pt idx="47159">8.9499999999999993</cx:pt>
          <cx:pt idx="47160">8.9499999999999993</cx:pt>
          <cx:pt idx="47161">8.9499999999999993</cx:pt>
          <cx:pt idx="47162">8.9499999999999993</cx:pt>
          <cx:pt idx="47163">8.9499999999999993</cx:pt>
          <cx:pt idx="47164">8.9499999999999993</cx:pt>
          <cx:pt idx="47165">8.9499999999999993</cx:pt>
          <cx:pt idx="47166">8.9499999999999993</cx:pt>
          <cx:pt idx="47167">8.9499999999999993</cx:pt>
          <cx:pt idx="47168">8.9499999999999993</cx:pt>
          <cx:pt idx="47169">8.9499999999999993</cx:pt>
          <cx:pt idx="47170">8.9499999999999993</cx:pt>
          <cx:pt idx="47171">8.9499999999999993</cx:pt>
          <cx:pt idx="47172">8.9499999999999993</cx:pt>
          <cx:pt idx="47173">8.9499999999999993</cx:pt>
          <cx:pt idx="47174">8.9499999999999993</cx:pt>
          <cx:pt idx="47175">8.9499999999999993</cx:pt>
          <cx:pt idx="47176">8.9499999999999993</cx:pt>
          <cx:pt idx="47177">8.9499999999999993</cx:pt>
          <cx:pt idx="47178">8.9499999999999993</cx:pt>
          <cx:pt idx="47179">8.9499999999999993</cx:pt>
          <cx:pt idx="47180">8.9499999999999993</cx:pt>
          <cx:pt idx="47181">8.9499999999999993</cx:pt>
          <cx:pt idx="47182">8.9499999999999993</cx:pt>
          <cx:pt idx="47183">8.9499999999999993</cx:pt>
          <cx:pt idx="47184">8.9499999999999993</cx:pt>
          <cx:pt idx="47185">8.9499999999999993</cx:pt>
          <cx:pt idx="47186">8.9499999999999993</cx:pt>
          <cx:pt idx="47187">8.9499999999999993</cx:pt>
          <cx:pt idx="47188">8.9499999999999993</cx:pt>
          <cx:pt idx="47189">8.9499999999999993</cx:pt>
          <cx:pt idx="47190">8.9499999999999993</cx:pt>
          <cx:pt idx="47191">8.9499999999999993</cx:pt>
          <cx:pt idx="47192">8.9499999999999993</cx:pt>
          <cx:pt idx="47193">8.9499999999999993</cx:pt>
          <cx:pt idx="47194">8.9499999999999993</cx:pt>
          <cx:pt idx="47195">8.9499999999999993</cx:pt>
          <cx:pt idx="47196">8.9499999999999993</cx:pt>
          <cx:pt idx="47197">8.9499999999999993</cx:pt>
          <cx:pt idx="47198">8.9499999999999993</cx:pt>
          <cx:pt idx="47199">8.9499999999999993</cx:pt>
          <cx:pt idx="47200">8.9499999999999993</cx:pt>
          <cx:pt idx="47201">8.9499999999999993</cx:pt>
          <cx:pt idx="47202">8.9499999999999993</cx:pt>
          <cx:pt idx="47203">8.9499999999999993</cx:pt>
          <cx:pt idx="47204">8.9499999999999993</cx:pt>
          <cx:pt idx="47205">8.9499999999999993</cx:pt>
          <cx:pt idx="47206">8.9499999999999993</cx:pt>
          <cx:pt idx="47207">8.9499999999999993</cx:pt>
          <cx:pt idx="47208">8.9499999999999993</cx:pt>
          <cx:pt idx="47209">8.9499999999999993</cx:pt>
          <cx:pt idx="47210">8.9499999999999993</cx:pt>
          <cx:pt idx="47211">8.9499999999999993</cx:pt>
          <cx:pt idx="47212">8.9499999999999993</cx:pt>
          <cx:pt idx="47213">8.9499999999999993</cx:pt>
          <cx:pt idx="47214">8.9499999999999993</cx:pt>
          <cx:pt idx="47215">8.9499999999999993</cx:pt>
          <cx:pt idx="47216">8.9499999999999993</cx:pt>
          <cx:pt idx="47217">8.9499999999999993</cx:pt>
          <cx:pt idx="47218">8.9499999999999993</cx:pt>
          <cx:pt idx="47219">8.9499999999999993</cx:pt>
          <cx:pt idx="47220">8.9499999999999993</cx:pt>
          <cx:pt idx="47221">8.9499999999999993</cx:pt>
          <cx:pt idx="47222">8.9499999999999993</cx:pt>
          <cx:pt idx="47223">8.9499999999999993</cx:pt>
          <cx:pt idx="47224">8.9499999999999993</cx:pt>
          <cx:pt idx="47225">8.9499999999999993</cx:pt>
          <cx:pt idx="47226">8.9499999999999993</cx:pt>
          <cx:pt idx="47227">8.9499999999999993</cx:pt>
          <cx:pt idx="47228">8.9499999999999993</cx:pt>
          <cx:pt idx="47229">8.9499999999999993</cx:pt>
          <cx:pt idx="47230">8.9499999999999993</cx:pt>
          <cx:pt idx="47231">8.9499999999999993</cx:pt>
          <cx:pt idx="47232">8.9499999999999993</cx:pt>
          <cx:pt idx="47233">8.9499999999999993</cx:pt>
          <cx:pt idx="47234">8.9499999999999993</cx:pt>
          <cx:pt idx="47235">8.9499999999999993</cx:pt>
          <cx:pt idx="47236">8.9499999999999993</cx:pt>
          <cx:pt idx="47237">8.9499999999999993</cx:pt>
          <cx:pt idx="47238">8.9499999999999993</cx:pt>
          <cx:pt idx="47239">8.9499999999999993</cx:pt>
          <cx:pt idx="47240">8.9499999999999993</cx:pt>
          <cx:pt idx="47241">8.9499999999999993</cx:pt>
          <cx:pt idx="47242">8.9499999999999993</cx:pt>
          <cx:pt idx="47243">8.9499999999999993</cx:pt>
          <cx:pt idx="47244">8.9499999999999993</cx:pt>
          <cx:pt idx="47245">8.9499999999999993</cx:pt>
          <cx:pt idx="47246">8.9499999999999993</cx:pt>
          <cx:pt idx="47247">8.9499999999999993</cx:pt>
          <cx:pt idx="47248">8.9499999999999993</cx:pt>
          <cx:pt idx="47249">8.9499999999999993</cx:pt>
          <cx:pt idx="47250">8.9499999999999993</cx:pt>
          <cx:pt idx="47251">8.9499999999999993</cx:pt>
          <cx:pt idx="47252">8.9499999999999993</cx:pt>
          <cx:pt idx="47253">8.9499999999999993</cx:pt>
          <cx:pt idx="47254">8.9499999999999993</cx:pt>
          <cx:pt idx="47255">8.9499999999999993</cx:pt>
          <cx:pt idx="47256">8.9499999999999993</cx:pt>
          <cx:pt idx="47257">8.9499999999999993</cx:pt>
          <cx:pt idx="47258">8.9499999999999993</cx:pt>
          <cx:pt idx="47259">8.9499999999999993</cx:pt>
          <cx:pt idx="47260">8.9499999999999993</cx:pt>
          <cx:pt idx="47261">8.9499999999999993</cx:pt>
          <cx:pt idx="47262">8.9499999999999993</cx:pt>
          <cx:pt idx="47263">8.9499999999999993</cx:pt>
          <cx:pt idx="47264">8.9499999999999993</cx:pt>
          <cx:pt idx="47265">8.9499999999999993</cx:pt>
          <cx:pt idx="47266">8.9499999999999993</cx:pt>
          <cx:pt idx="47267">8.9499999999999993</cx:pt>
          <cx:pt idx="47268">8.9499999999999993</cx:pt>
          <cx:pt idx="47269">8.9499999999999993</cx:pt>
          <cx:pt idx="47270">8.9499999999999993</cx:pt>
          <cx:pt idx="47271">9</cx:pt>
          <cx:pt idx="47272">9</cx:pt>
          <cx:pt idx="47273">9</cx:pt>
          <cx:pt idx="47274">9</cx:pt>
          <cx:pt idx="47275">9</cx:pt>
          <cx:pt idx="47276">9</cx:pt>
          <cx:pt idx="47277">9</cx:pt>
          <cx:pt idx="47278">9</cx:pt>
          <cx:pt idx="47279">9</cx:pt>
          <cx:pt idx="47280">9</cx:pt>
          <cx:pt idx="47281">9</cx:pt>
          <cx:pt idx="47282">9</cx:pt>
          <cx:pt idx="47283">9</cx:pt>
          <cx:pt idx="47284">9</cx:pt>
          <cx:pt idx="47285">9</cx:pt>
          <cx:pt idx="47286">9</cx:pt>
          <cx:pt idx="47287">9</cx:pt>
          <cx:pt idx="47288">9</cx:pt>
          <cx:pt idx="47289">9</cx:pt>
          <cx:pt idx="47290">9</cx:pt>
          <cx:pt idx="47291">9</cx:pt>
          <cx:pt idx="47292">9</cx:pt>
          <cx:pt idx="47293">9</cx:pt>
          <cx:pt idx="47294">9</cx:pt>
          <cx:pt idx="47295">9</cx:pt>
          <cx:pt idx="47296">9</cx:pt>
          <cx:pt idx="47297">9</cx:pt>
          <cx:pt idx="47298">9</cx:pt>
          <cx:pt idx="47299">9</cx:pt>
          <cx:pt idx="47300">9</cx:pt>
          <cx:pt idx="47301">9</cx:pt>
          <cx:pt idx="47302">9</cx:pt>
          <cx:pt idx="47303">9</cx:pt>
          <cx:pt idx="47304">9</cx:pt>
          <cx:pt idx="47305">9</cx:pt>
          <cx:pt idx="47306">9</cx:pt>
          <cx:pt idx="47307">9</cx:pt>
          <cx:pt idx="47308">9</cx:pt>
          <cx:pt idx="47309">9</cx:pt>
          <cx:pt idx="47310">9</cx:pt>
          <cx:pt idx="47311">9</cx:pt>
          <cx:pt idx="47312">9</cx:pt>
          <cx:pt idx="47313">9</cx:pt>
          <cx:pt idx="47314">9</cx:pt>
          <cx:pt idx="47315">9</cx:pt>
          <cx:pt idx="47316">9</cx:pt>
          <cx:pt idx="47317">9</cx:pt>
          <cx:pt idx="47318">9</cx:pt>
          <cx:pt idx="47319">9</cx:pt>
          <cx:pt idx="47320">9</cx:pt>
          <cx:pt idx="47321">9</cx:pt>
          <cx:pt idx="47322">9</cx:pt>
          <cx:pt idx="47323">9</cx:pt>
          <cx:pt idx="47324">9</cx:pt>
          <cx:pt idx="47325">9</cx:pt>
          <cx:pt idx="47326">9</cx:pt>
          <cx:pt idx="47327">9</cx:pt>
          <cx:pt idx="47328">9</cx:pt>
          <cx:pt idx="47329">9</cx:pt>
          <cx:pt idx="47330">9</cx:pt>
          <cx:pt idx="47331">9</cx:pt>
          <cx:pt idx="47332">9</cx:pt>
          <cx:pt idx="47333">9</cx:pt>
          <cx:pt idx="47334">9</cx:pt>
          <cx:pt idx="47335">9</cx:pt>
          <cx:pt idx="47336">9</cx:pt>
          <cx:pt idx="47337">9</cx:pt>
          <cx:pt idx="47338">9</cx:pt>
          <cx:pt idx="47339">9</cx:pt>
          <cx:pt idx="47340">9</cx:pt>
          <cx:pt idx="47341">9</cx:pt>
          <cx:pt idx="47342">9</cx:pt>
          <cx:pt idx="47343">9</cx:pt>
          <cx:pt idx="47344">9</cx:pt>
          <cx:pt idx="47345">9</cx:pt>
          <cx:pt idx="47346">9</cx:pt>
          <cx:pt idx="47347">9</cx:pt>
          <cx:pt idx="47348">9</cx:pt>
          <cx:pt idx="47349">9</cx:pt>
          <cx:pt idx="47350">9</cx:pt>
          <cx:pt idx="47351">9</cx:pt>
          <cx:pt idx="47352">9</cx:pt>
          <cx:pt idx="47353">9</cx:pt>
          <cx:pt idx="47354">9</cx:pt>
          <cx:pt idx="47355">9</cx:pt>
          <cx:pt idx="47356">9</cx:pt>
          <cx:pt idx="47357">9</cx:pt>
          <cx:pt idx="47358">9</cx:pt>
          <cx:pt idx="47359">9</cx:pt>
          <cx:pt idx="47360">9</cx:pt>
          <cx:pt idx="47361">9</cx:pt>
          <cx:pt idx="47362">9</cx:pt>
          <cx:pt idx="47363">9</cx:pt>
          <cx:pt idx="47364">9</cx:pt>
          <cx:pt idx="47365">9</cx:pt>
          <cx:pt idx="47366">9</cx:pt>
          <cx:pt idx="47367">9</cx:pt>
          <cx:pt idx="47368">9</cx:pt>
          <cx:pt idx="47369">9</cx:pt>
          <cx:pt idx="47370">9</cx:pt>
          <cx:pt idx="47371">9</cx:pt>
          <cx:pt idx="47372">9</cx:pt>
          <cx:pt idx="47373">9</cx:pt>
          <cx:pt idx="47374">9</cx:pt>
          <cx:pt idx="47375">9</cx:pt>
          <cx:pt idx="47376">9</cx:pt>
          <cx:pt idx="47377">9</cx:pt>
          <cx:pt idx="47378">9</cx:pt>
          <cx:pt idx="47379">9</cx:pt>
          <cx:pt idx="47380">9</cx:pt>
          <cx:pt idx="47381">9</cx:pt>
          <cx:pt idx="47382">9</cx:pt>
          <cx:pt idx="47383">9</cx:pt>
          <cx:pt idx="47384">9</cx:pt>
          <cx:pt idx="47385">9</cx:pt>
          <cx:pt idx="47386">9</cx:pt>
          <cx:pt idx="47387">9</cx:pt>
          <cx:pt idx="47388">9</cx:pt>
          <cx:pt idx="47389">9</cx:pt>
          <cx:pt idx="47390">9</cx:pt>
          <cx:pt idx="47391">9</cx:pt>
          <cx:pt idx="47392">9</cx:pt>
          <cx:pt idx="47393">9</cx:pt>
          <cx:pt idx="47394">9</cx:pt>
          <cx:pt idx="47395">9</cx:pt>
          <cx:pt idx="47396">9</cx:pt>
          <cx:pt idx="47397">9</cx:pt>
          <cx:pt idx="47398">9</cx:pt>
          <cx:pt idx="47399">9</cx:pt>
          <cx:pt idx="47400">9</cx:pt>
          <cx:pt idx="47401">9</cx:pt>
          <cx:pt idx="47402">9</cx:pt>
          <cx:pt idx="47403">9</cx:pt>
          <cx:pt idx="47404">9</cx:pt>
          <cx:pt idx="47405">9</cx:pt>
          <cx:pt idx="47406">9</cx:pt>
          <cx:pt idx="47407">9</cx:pt>
          <cx:pt idx="47408">9</cx:pt>
          <cx:pt idx="47409">9</cx:pt>
          <cx:pt idx="47410">9</cx:pt>
          <cx:pt idx="47411">9</cx:pt>
          <cx:pt idx="47412">9</cx:pt>
          <cx:pt idx="47413">9</cx:pt>
          <cx:pt idx="47414">9</cx:pt>
          <cx:pt idx="47415">9</cx:pt>
          <cx:pt idx="47416">9</cx:pt>
          <cx:pt idx="47417">9</cx:pt>
          <cx:pt idx="47418">9</cx:pt>
          <cx:pt idx="47419">9</cx:pt>
          <cx:pt idx="47420">9</cx:pt>
          <cx:pt idx="47421">9</cx:pt>
          <cx:pt idx="47422">9</cx:pt>
          <cx:pt idx="47423">9</cx:pt>
          <cx:pt idx="47424">9</cx:pt>
          <cx:pt idx="47425">9</cx:pt>
          <cx:pt idx="47426">9</cx:pt>
          <cx:pt idx="47427">9</cx:pt>
          <cx:pt idx="47428">9</cx:pt>
          <cx:pt idx="47429">9</cx:pt>
          <cx:pt idx="47430">9</cx:pt>
          <cx:pt idx="47431">9</cx:pt>
          <cx:pt idx="47432">9</cx:pt>
          <cx:pt idx="47433">9</cx:pt>
          <cx:pt idx="47434">9</cx:pt>
          <cx:pt idx="47435">9</cx:pt>
          <cx:pt idx="47436">9</cx:pt>
          <cx:pt idx="47437">9</cx:pt>
          <cx:pt idx="47438">9</cx:pt>
          <cx:pt idx="47439">9</cx:pt>
          <cx:pt idx="47440">9</cx:pt>
          <cx:pt idx="47441">9</cx:pt>
          <cx:pt idx="47442">9</cx:pt>
          <cx:pt idx="47443">9</cx:pt>
          <cx:pt idx="47444">9</cx:pt>
          <cx:pt idx="47445">9</cx:pt>
          <cx:pt idx="47446">9</cx:pt>
          <cx:pt idx="47447">9</cx:pt>
          <cx:pt idx="47448">9</cx:pt>
          <cx:pt idx="47449">9</cx:pt>
          <cx:pt idx="47450">9</cx:pt>
          <cx:pt idx="47451">9</cx:pt>
          <cx:pt idx="47452">9</cx:pt>
          <cx:pt idx="47453">9</cx:pt>
          <cx:pt idx="47454">9</cx:pt>
          <cx:pt idx="47455">9</cx:pt>
          <cx:pt idx="47456">9</cx:pt>
          <cx:pt idx="47457">9</cx:pt>
          <cx:pt idx="47458">9</cx:pt>
          <cx:pt idx="47459">9</cx:pt>
          <cx:pt idx="47460">9</cx:pt>
          <cx:pt idx="47461">9</cx:pt>
          <cx:pt idx="47462">9</cx:pt>
          <cx:pt idx="47463">9</cx:pt>
          <cx:pt idx="47464">9</cx:pt>
          <cx:pt idx="47465">9</cx:pt>
          <cx:pt idx="47466">9</cx:pt>
          <cx:pt idx="47467">9</cx:pt>
          <cx:pt idx="47468">9</cx:pt>
          <cx:pt idx="47469">9</cx:pt>
          <cx:pt idx="47470">9</cx:pt>
          <cx:pt idx="47471">9</cx:pt>
          <cx:pt idx="47472">9</cx:pt>
          <cx:pt idx="47473">9</cx:pt>
          <cx:pt idx="47474">9</cx:pt>
          <cx:pt idx="47475">9</cx:pt>
          <cx:pt idx="47476">9</cx:pt>
          <cx:pt idx="47477">9</cx:pt>
          <cx:pt idx="47478">9</cx:pt>
          <cx:pt idx="47479">9</cx:pt>
          <cx:pt idx="47480">9</cx:pt>
          <cx:pt idx="47481">9</cx:pt>
          <cx:pt idx="47482">9</cx:pt>
          <cx:pt idx="47483">9</cx:pt>
          <cx:pt idx="47484">9</cx:pt>
          <cx:pt idx="47485">9</cx:pt>
          <cx:pt idx="47486">9</cx:pt>
          <cx:pt idx="47487">9</cx:pt>
          <cx:pt idx="47488">9</cx:pt>
          <cx:pt idx="47489">9</cx:pt>
          <cx:pt idx="47490">9</cx:pt>
          <cx:pt idx="47491">9</cx:pt>
          <cx:pt idx="47492">9</cx:pt>
          <cx:pt idx="47493">9</cx:pt>
          <cx:pt idx="47494">9</cx:pt>
          <cx:pt idx="47495">9</cx:pt>
          <cx:pt idx="47496">9</cx:pt>
          <cx:pt idx="47497">9</cx:pt>
          <cx:pt idx="47498">9</cx:pt>
          <cx:pt idx="47499">9</cx:pt>
          <cx:pt idx="47500">9</cx:pt>
          <cx:pt idx="47501">9</cx:pt>
          <cx:pt idx="47502">9</cx:pt>
          <cx:pt idx="47503">9</cx:pt>
          <cx:pt idx="47504">9</cx:pt>
          <cx:pt idx="47505">9</cx:pt>
          <cx:pt idx="47506">9</cx:pt>
          <cx:pt idx="47507">9</cx:pt>
          <cx:pt idx="47508">9</cx:pt>
          <cx:pt idx="47509">9</cx:pt>
          <cx:pt idx="47510">9</cx:pt>
          <cx:pt idx="47511">9</cx:pt>
          <cx:pt idx="47512">9</cx:pt>
          <cx:pt idx="47513">9</cx:pt>
          <cx:pt idx="47514">9</cx:pt>
          <cx:pt idx="47515">9</cx:pt>
          <cx:pt idx="47516">9</cx:pt>
          <cx:pt idx="47517">9</cx:pt>
          <cx:pt idx="47518">9</cx:pt>
          <cx:pt idx="47519">9</cx:pt>
          <cx:pt idx="47520">9</cx:pt>
          <cx:pt idx="47521">9</cx:pt>
          <cx:pt idx="47522">9</cx:pt>
          <cx:pt idx="47523">9</cx:pt>
          <cx:pt idx="47524">9</cx:pt>
          <cx:pt idx="47525">9</cx:pt>
          <cx:pt idx="47526">9</cx:pt>
          <cx:pt idx="47527">9</cx:pt>
          <cx:pt idx="47528">9</cx:pt>
          <cx:pt idx="47529">9</cx:pt>
          <cx:pt idx="47530">9</cx:pt>
          <cx:pt idx="47531">9</cx:pt>
          <cx:pt idx="47532">9</cx:pt>
          <cx:pt idx="47533">9</cx:pt>
          <cx:pt idx="47534">9</cx:pt>
          <cx:pt idx="47535">9</cx:pt>
          <cx:pt idx="47536">9</cx:pt>
          <cx:pt idx="47537">9</cx:pt>
          <cx:pt idx="47538">9</cx:pt>
          <cx:pt idx="47539">9</cx:pt>
          <cx:pt idx="47540">9</cx:pt>
          <cx:pt idx="47541">9</cx:pt>
          <cx:pt idx="47542">9</cx:pt>
          <cx:pt idx="47543">9</cx:pt>
          <cx:pt idx="47544">9</cx:pt>
          <cx:pt idx="47545">9</cx:pt>
          <cx:pt idx="47546">9</cx:pt>
          <cx:pt idx="47547">9</cx:pt>
          <cx:pt idx="47548">9</cx:pt>
          <cx:pt idx="47549">9</cx:pt>
          <cx:pt idx="47550">9</cx:pt>
          <cx:pt idx="47551">9</cx:pt>
          <cx:pt idx="47552">9</cx:pt>
          <cx:pt idx="47553">9</cx:pt>
          <cx:pt idx="47554">9</cx:pt>
          <cx:pt idx="47555">9</cx:pt>
          <cx:pt idx="47556">9</cx:pt>
          <cx:pt idx="47557">9</cx:pt>
          <cx:pt idx="47558">9</cx:pt>
          <cx:pt idx="47559">9</cx:pt>
          <cx:pt idx="47560">9</cx:pt>
          <cx:pt idx="47561">9</cx:pt>
          <cx:pt idx="47562">9</cx:pt>
          <cx:pt idx="47563">9</cx:pt>
          <cx:pt idx="47564">9</cx:pt>
          <cx:pt idx="47565">9</cx:pt>
          <cx:pt idx="47566">9</cx:pt>
          <cx:pt idx="47567">9</cx:pt>
          <cx:pt idx="47568">9</cx:pt>
          <cx:pt idx="47569">9</cx:pt>
          <cx:pt idx="47570">9</cx:pt>
          <cx:pt idx="47571">9</cx:pt>
          <cx:pt idx="47572">9</cx:pt>
          <cx:pt idx="47573">9</cx:pt>
          <cx:pt idx="47574">9</cx:pt>
          <cx:pt idx="47575">9</cx:pt>
          <cx:pt idx="47576">9</cx:pt>
          <cx:pt idx="47577">9</cx:pt>
          <cx:pt idx="47578">9</cx:pt>
          <cx:pt idx="47579">9</cx:pt>
          <cx:pt idx="47580">9</cx:pt>
          <cx:pt idx="47581">9</cx:pt>
          <cx:pt idx="47582">9</cx:pt>
          <cx:pt idx="47583">9</cx:pt>
          <cx:pt idx="47584">9</cx:pt>
          <cx:pt idx="47585">9</cx:pt>
          <cx:pt idx="47586">9</cx:pt>
          <cx:pt idx="47587">9</cx:pt>
          <cx:pt idx="47588">9</cx:pt>
          <cx:pt idx="47589">9</cx:pt>
          <cx:pt idx="47590">9</cx:pt>
          <cx:pt idx="47591">9</cx:pt>
          <cx:pt idx="47592">9</cx:pt>
          <cx:pt idx="47593">9</cx:pt>
          <cx:pt idx="47594">9</cx:pt>
          <cx:pt idx="47595">9</cx:pt>
          <cx:pt idx="47596">9</cx:pt>
          <cx:pt idx="47597">9</cx:pt>
          <cx:pt idx="47598">9</cx:pt>
          <cx:pt idx="47599">9</cx:pt>
          <cx:pt idx="47600">9</cx:pt>
          <cx:pt idx="47601">9</cx:pt>
          <cx:pt idx="47602">9</cx:pt>
          <cx:pt idx="47603">9</cx:pt>
          <cx:pt idx="47604">9</cx:pt>
          <cx:pt idx="47605">9</cx:pt>
          <cx:pt idx="47606">9</cx:pt>
          <cx:pt idx="47607">9</cx:pt>
          <cx:pt idx="47608">9</cx:pt>
          <cx:pt idx="47609">9</cx:pt>
          <cx:pt idx="47610">9</cx:pt>
          <cx:pt idx="47611">9</cx:pt>
          <cx:pt idx="47612">9</cx:pt>
          <cx:pt idx="47613">9</cx:pt>
          <cx:pt idx="47614">9</cx:pt>
          <cx:pt idx="47615">9</cx:pt>
          <cx:pt idx="47616">9</cx:pt>
          <cx:pt idx="47617">9</cx:pt>
          <cx:pt idx="47618">9</cx:pt>
          <cx:pt idx="47619">9</cx:pt>
          <cx:pt idx="47620">9</cx:pt>
          <cx:pt idx="47621">9</cx:pt>
          <cx:pt idx="47622">9</cx:pt>
          <cx:pt idx="47623">9</cx:pt>
          <cx:pt idx="47624">9</cx:pt>
          <cx:pt idx="47625">9</cx:pt>
          <cx:pt idx="47626">9</cx:pt>
          <cx:pt idx="47627">9</cx:pt>
          <cx:pt idx="47628">9</cx:pt>
          <cx:pt idx="47629">9</cx:pt>
          <cx:pt idx="47630">9</cx:pt>
          <cx:pt idx="47631">9</cx:pt>
          <cx:pt idx="47632">9</cx:pt>
          <cx:pt idx="47633">9</cx:pt>
          <cx:pt idx="47634">9</cx:pt>
          <cx:pt idx="47635">9</cx:pt>
          <cx:pt idx="47636">9</cx:pt>
          <cx:pt idx="47637">9</cx:pt>
          <cx:pt idx="47638">9</cx:pt>
          <cx:pt idx="47639">9</cx:pt>
          <cx:pt idx="47640">9</cx:pt>
          <cx:pt idx="47641">9</cx:pt>
          <cx:pt idx="47642">9</cx:pt>
          <cx:pt idx="47643">9</cx:pt>
          <cx:pt idx="47644">9</cx:pt>
          <cx:pt idx="47645">9</cx:pt>
          <cx:pt idx="47646">9</cx:pt>
          <cx:pt idx="47647">9</cx:pt>
          <cx:pt idx="47648">9</cx:pt>
          <cx:pt idx="47649">9</cx:pt>
          <cx:pt idx="47650">9</cx:pt>
          <cx:pt idx="47651">9</cx:pt>
          <cx:pt idx="47652">9</cx:pt>
          <cx:pt idx="47653">9</cx:pt>
          <cx:pt idx="47654">9</cx:pt>
          <cx:pt idx="47655">9</cx:pt>
          <cx:pt idx="47656">9</cx:pt>
          <cx:pt idx="47657">9</cx:pt>
          <cx:pt idx="47658">9</cx:pt>
          <cx:pt idx="47659">9</cx:pt>
          <cx:pt idx="47660">9</cx:pt>
          <cx:pt idx="47661">9</cx:pt>
          <cx:pt idx="47662">9</cx:pt>
          <cx:pt idx="47663">9</cx:pt>
          <cx:pt idx="47664">9</cx:pt>
          <cx:pt idx="47665">9</cx:pt>
          <cx:pt idx="47666">9</cx:pt>
          <cx:pt idx="47667">9</cx:pt>
          <cx:pt idx="47668">9</cx:pt>
          <cx:pt idx="47669">9</cx:pt>
          <cx:pt idx="47670">9</cx:pt>
          <cx:pt idx="47671">9</cx:pt>
          <cx:pt idx="47672">9</cx:pt>
          <cx:pt idx="47673">9</cx:pt>
          <cx:pt idx="47674">9</cx:pt>
          <cx:pt idx="47675">9</cx:pt>
          <cx:pt idx="47676">9</cx:pt>
          <cx:pt idx="47677">9</cx:pt>
          <cx:pt idx="47678">9</cx:pt>
          <cx:pt idx="47679">9</cx:pt>
          <cx:pt idx="47680">9</cx:pt>
          <cx:pt idx="47681">9</cx:pt>
          <cx:pt idx="47682">9</cx:pt>
          <cx:pt idx="47683">9</cx:pt>
          <cx:pt idx="47684">9</cx:pt>
          <cx:pt idx="47685">9</cx:pt>
          <cx:pt idx="47686">9</cx:pt>
          <cx:pt idx="47687">9</cx:pt>
          <cx:pt idx="47688">9</cx:pt>
          <cx:pt idx="47689">9</cx:pt>
          <cx:pt idx="47690">9</cx:pt>
          <cx:pt idx="47691">9</cx:pt>
          <cx:pt idx="47692">9</cx:pt>
          <cx:pt idx="47693">9</cx:pt>
          <cx:pt idx="47694">9</cx:pt>
          <cx:pt idx="47695">9</cx:pt>
          <cx:pt idx="47696">9</cx:pt>
          <cx:pt idx="47697">9</cx:pt>
          <cx:pt idx="47698">9</cx:pt>
          <cx:pt idx="47699">9</cx:pt>
          <cx:pt idx="47700">9</cx:pt>
          <cx:pt idx="47701">9</cx:pt>
          <cx:pt idx="47702">9</cx:pt>
          <cx:pt idx="47703">9</cx:pt>
          <cx:pt idx="47704">9</cx:pt>
          <cx:pt idx="47705">9</cx:pt>
          <cx:pt idx="47706">9</cx:pt>
          <cx:pt idx="47707">9</cx:pt>
          <cx:pt idx="47708">9</cx:pt>
          <cx:pt idx="47709">9</cx:pt>
          <cx:pt idx="47710">9</cx:pt>
          <cx:pt idx="47711">9</cx:pt>
          <cx:pt idx="47712">9</cx:pt>
          <cx:pt idx="47713">9</cx:pt>
          <cx:pt idx="47714">9</cx:pt>
          <cx:pt idx="47715">9</cx:pt>
          <cx:pt idx="47716">9</cx:pt>
          <cx:pt idx="47717">9</cx:pt>
          <cx:pt idx="47718">9</cx:pt>
          <cx:pt idx="47719">9</cx:pt>
          <cx:pt idx="47720">9</cx:pt>
          <cx:pt idx="47721">9</cx:pt>
          <cx:pt idx="47722">9</cx:pt>
          <cx:pt idx="47723">9</cx:pt>
          <cx:pt idx="47724">9</cx:pt>
          <cx:pt idx="47725">9</cx:pt>
          <cx:pt idx="47726">9</cx:pt>
          <cx:pt idx="47727">9</cx:pt>
          <cx:pt idx="47728">9</cx:pt>
          <cx:pt idx="47729">9</cx:pt>
          <cx:pt idx="47730">9</cx:pt>
          <cx:pt idx="47731">9</cx:pt>
          <cx:pt idx="47732">9</cx:pt>
          <cx:pt idx="47733">9</cx:pt>
          <cx:pt idx="47734">9</cx:pt>
          <cx:pt idx="47735">9</cx:pt>
          <cx:pt idx="47736">9</cx:pt>
          <cx:pt idx="47737">9</cx:pt>
          <cx:pt idx="47738">9</cx:pt>
          <cx:pt idx="47739">9</cx:pt>
          <cx:pt idx="47740">9</cx:pt>
          <cx:pt idx="47741">9</cx:pt>
          <cx:pt idx="47742">9</cx:pt>
          <cx:pt idx="47743">9</cx:pt>
          <cx:pt idx="47744">9</cx:pt>
          <cx:pt idx="47745">9</cx:pt>
          <cx:pt idx="47746">9</cx:pt>
          <cx:pt idx="47747">9</cx:pt>
          <cx:pt idx="47748">9</cx:pt>
          <cx:pt idx="47749">9</cx:pt>
          <cx:pt idx="47750">9</cx:pt>
          <cx:pt idx="47751">9</cx:pt>
          <cx:pt idx="47752">9</cx:pt>
          <cx:pt idx="47753">9</cx:pt>
          <cx:pt idx="47754">9</cx:pt>
          <cx:pt idx="47755">9</cx:pt>
          <cx:pt idx="47756">9</cx:pt>
          <cx:pt idx="47757">9</cx:pt>
          <cx:pt idx="47758">9</cx:pt>
          <cx:pt idx="47759">9</cx:pt>
          <cx:pt idx="47760">9</cx:pt>
          <cx:pt idx="47761">9</cx:pt>
          <cx:pt idx="47762">9</cx:pt>
          <cx:pt idx="47763">9</cx:pt>
          <cx:pt idx="47764">9</cx:pt>
          <cx:pt idx="47765">9</cx:pt>
          <cx:pt idx="47766">9</cx:pt>
          <cx:pt idx="47767">9</cx:pt>
          <cx:pt idx="47768">9</cx:pt>
          <cx:pt idx="47769">9</cx:pt>
          <cx:pt idx="47770">9</cx:pt>
          <cx:pt idx="47771">9</cx:pt>
          <cx:pt idx="47772">9</cx:pt>
          <cx:pt idx="47773">9</cx:pt>
          <cx:pt idx="47774">9</cx:pt>
          <cx:pt idx="47775">9</cx:pt>
          <cx:pt idx="47776">9</cx:pt>
          <cx:pt idx="47777">9</cx:pt>
          <cx:pt idx="47778">9</cx:pt>
          <cx:pt idx="47779">9</cx:pt>
          <cx:pt idx="47780">9</cx:pt>
          <cx:pt idx="47781">9</cx:pt>
          <cx:pt idx="47782">9</cx:pt>
          <cx:pt idx="47783">9</cx:pt>
          <cx:pt idx="47784">9</cx:pt>
          <cx:pt idx="47785">9</cx:pt>
          <cx:pt idx="47786">9</cx:pt>
          <cx:pt idx="47787">9</cx:pt>
          <cx:pt idx="47788">9</cx:pt>
          <cx:pt idx="47789">9</cx:pt>
          <cx:pt idx="47790">9</cx:pt>
          <cx:pt idx="47791">9</cx:pt>
          <cx:pt idx="47792">9</cx:pt>
          <cx:pt idx="47793">9</cx:pt>
          <cx:pt idx="47794">9</cx:pt>
          <cx:pt idx="47795">9</cx:pt>
          <cx:pt idx="47796">9</cx:pt>
          <cx:pt idx="47797">9</cx:pt>
          <cx:pt idx="47798">9</cx:pt>
          <cx:pt idx="47799">9</cx:pt>
          <cx:pt idx="47800">9</cx:pt>
          <cx:pt idx="47801">9</cx:pt>
          <cx:pt idx="47802">9</cx:pt>
          <cx:pt idx="47803">9</cx:pt>
          <cx:pt idx="47804">9</cx:pt>
          <cx:pt idx="47805">9</cx:pt>
          <cx:pt idx="47806">9</cx:pt>
          <cx:pt idx="47807">9</cx:pt>
          <cx:pt idx="47808">9</cx:pt>
          <cx:pt idx="47809">9</cx:pt>
          <cx:pt idx="47810">9</cx:pt>
          <cx:pt idx="47811">9</cx:pt>
          <cx:pt idx="47812">9</cx:pt>
          <cx:pt idx="47813">9</cx:pt>
          <cx:pt idx="47814">9</cx:pt>
          <cx:pt idx="47815">9</cx:pt>
          <cx:pt idx="47816">9</cx:pt>
          <cx:pt idx="47817">9</cx:pt>
          <cx:pt idx="47818">9</cx:pt>
          <cx:pt idx="47819">9</cx:pt>
          <cx:pt idx="47820">9</cx:pt>
          <cx:pt idx="47821">9</cx:pt>
          <cx:pt idx="47822">9</cx:pt>
          <cx:pt idx="47823">9</cx:pt>
          <cx:pt idx="47824">9</cx:pt>
          <cx:pt idx="47825">9</cx:pt>
          <cx:pt idx="47826">9</cx:pt>
          <cx:pt idx="47827">9</cx:pt>
          <cx:pt idx="47828">9</cx:pt>
          <cx:pt idx="47829">9</cx:pt>
          <cx:pt idx="47830">9</cx:pt>
          <cx:pt idx="47831">9</cx:pt>
          <cx:pt idx="47832">9</cx:pt>
          <cx:pt idx="47833">9</cx:pt>
          <cx:pt idx="47834">9</cx:pt>
          <cx:pt idx="47835">9</cx:pt>
          <cx:pt idx="47836">9</cx:pt>
          <cx:pt idx="47837">9</cx:pt>
          <cx:pt idx="47838">9</cx:pt>
          <cx:pt idx="47839">9</cx:pt>
          <cx:pt idx="47840">9</cx:pt>
          <cx:pt idx="47841">9</cx:pt>
          <cx:pt idx="47842">9</cx:pt>
          <cx:pt idx="47843">9</cx:pt>
          <cx:pt idx="47844">9</cx:pt>
          <cx:pt idx="47845">9</cx:pt>
          <cx:pt idx="47846">9</cx:pt>
          <cx:pt idx="47847">9</cx:pt>
          <cx:pt idx="47848">9</cx:pt>
          <cx:pt idx="47849">9</cx:pt>
          <cx:pt idx="47850">9</cx:pt>
          <cx:pt idx="47851">9</cx:pt>
          <cx:pt idx="47852">9</cx:pt>
          <cx:pt idx="47853">9</cx:pt>
          <cx:pt idx="47854">9</cx:pt>
          <cx:pt idx="47855">9</cx:pt>
          <cx:pt idx="47856">9</cx:pt>
          <cx:pt idx="47857">9</cx:pt>
          <cx:pt idx="47858">9</cx:pt>
          <cx:pt idx="47859">9</cx:pt>
          <cx:pt idx="47860">9</cx:pt>
          <cx:pt idx="47861">9</cx:pt>
          <cx:pt idx="47862">9</cx:pt>
          <cx:pt idx="47863">9</cx:pt>
          <cx:pt idx="47864">9</cx:pt>
          <cx:pt idx="47865">9</cx:pt>
          <cx:pt idx="47866">9</cx:pt>
          <cx:pt idx="47867">9</cx:pt>
          <cx:pt idx="47868">9</cx:pt>
          <cx:pt idx="47869">9</cx:pt>
          <cx:pt idx="47870">9</cx:pt>
          <cx:pt idx="47871">9</cx:pt>
          <cx:pt idx="47872">9</cx:pt>
          <cx:pt idx="47873">9</cx:pt>
          <cx:pt idx="47874">9</cx:pt>
          <cx:pt idx="47875">9</cx:pt>
          <cx:pt idx="47876">9</cx:pt>
          <cx:pt idx="47877">9</cx:pt>
          <cx:pt idx="47878">9</cx:pt>
          <cx:pt idx="47879">9</cx:pt>
          <cx:pt idx="47880">9</cx:pt>
          <cx:pt idx="47881">9</cx:pt>
          <cx:pt idx="47882">9</cx:pt>
          <cx:pt idx="47883">9</cx:pt>
          <cx:pt idx="47884">9</cx:pt>
          <cx:pt idx="47885">9</cx:pt>
          <cx:pt idx="47886">9</cx:pt>
          <cx:pt idx="47887">9</cx:pt>
          <cx:pt idx="47888">9</cx:pt>
          <cx:pt idx="47889">9</cx:pt>
          <cx:pt idx="47890">9</cx:pt>
          <cx:pt idx="47891">9</cx:pt>
          <cx:pt idx="47892">9</cx:pt>
          <cx:pt idx="47893">9</cx:pt>
          <cx:pt idx="47894">9</cx:pt>
          <cx:pt idx="47895">9</cx:pt>
          <cx:pt idx="47896">9</cx:pt>
          <cx:pt idx="47897">9</cx:pt>
          <cx:pt idx="47898">9</cx:pt>
          <cx:pt idx="47899">9</cx:pt>
          <cx:pt idx="47900">9</cx:pt>
          <cx:pt idx="47901">9</cx:pt>
          <cx:pt idx="47902">9</cx:pt>
          <cx:pt idx="47903">9</cx:pt>
          <cx:pt idx="47904">9</cx:pt>
          <cx:pt idx="47905">9</cx:pt>
          <cx:pt idx="47906">9</cx:pt>
          <cx:pt idx="47907">9</cx:pt>
          <cx:pt idx="47908">9</cx:pt>
          <cx:pt idx="47909">9</cx:pt>
          <cx:pt idx="47910">9</cx:pt>
          <cx:pt idx="47911">9</cx:pt>
          <cx:pt idx="47912">9</cx:pt>
          <cx:pt idx="47913">9</cx:pt>
          <cx:pt idx="47914">9</cx:pt>
          <cx:pt idx="47915">9</cx:pt>
          <cx:pt idx="47916">9</cx:pt>
          <cx:pt idx="47917">9</cx:pt>
          <cx:pt idx="47918">9</cx:pt>
          <cx:pt idx="47919">9</cx:pt>
          <cx:pt idx="47920">9</cx:pt>
          <cx:pt idx="47921">9</cx:pt>
          <cx:pt idx="47922">9</cx:pt>
          <cx:pt idx="47923">9</cx:pt>
          <cx:pt idx="47924">9</cx:pt>
          <cx:pt idx="47925">9</cx:pt>
          <cx:pt idx="47926">9</cx:pt>
          <cx:pt idx="47927">9</cx:pt>
          <cx:pt idx="47928">9</cx:pt>
          <cx:pt idx="47929">9</cx:pt>
          <cx:pt idx="47930">9</cx:pt>
          <cx:pt idx="47931">9</cx:pt>
          <cx:pt idx="47932">9</cx:pt>
          <cx:pt idx="47933">9</cx:pt>
          <cx:pt idx="47934">9</cx:pt>
          <cx:pt idx="47935">9</cx:pt>
          <cx:pt idx="47936">9</cx:pt>
          <cx:pt idx="47937">9</cx:pt>
          <cx:pt idx="47938">9</cx:pt>
          <cx:pt idx="47939">9</cx:pt>
          <cx:pt idx="47940">9</cx:pt>
          <cx:pt idx="47941">9</cx:pt>
          <cx:pt idx="47942">9</cx:pt>
          <cx:pt idx="47943">9</cx:pt>
          <cx:pt idx="47944">9</cx:pt>
          <cx:pt idx="47945">9</cx:pt>
          <cx:pt idx="47946">9</cx:pt>
          <cx:pt idx="47947">9</cx:pt>
          <cx:pt idx="47948">9</cx:pt>
          <cx:pt idx="47949">9</cx:pt>
          <cx:pt idx="47950">9</cx:pt>
          <cx:pt idx="47951">9</cx:pt>
          <cx:pt idx="47952">9</cx:pt>
          <cx:pt idx="47953">9</cx:pt>
          <cx:pt idx="47954">9</cx:pt>
          <cx:pt idx="47955">9</cx:pt>
          <cx:pt idx="47956">9</cx:pt>
          <cx:pt idx="47957">9</cx:pt>
          <cx:pt idx="47958">9</cx:pt>
          <cx:pt idx="47959">9</cx:pt>
          <cx:pt idx="47960">9</cx:pt>
          <cx:pt idx="47961">9</cx:pt>
          <cx:pt idx="47962">9</cx:pt>
          <cx:pt idx="47963">9</cx:pt>
          <cx:pt idx="47964">9</cx:pt>
          <cx:pt idx="47965">9</cx:pt>
          <cx:pt idx="47966">9</cx:pt>
          <cx:pt idx="47967">9</cx:pt>
          <cx:pt idx="47968">9</cx:pt>
          <cx:pt idx="47969">9</cx:pt>
          <cx:pt idx="47970">9</cx:pt>
          <cx:pt idx="47971">9</cx:pt>
          <cx:pt idx="47972">9</cx:pt>
          <cx:pt idx="47973">9</cx:pt>
          <cx:pt idx="47974">9</cx:pt>
          <cx:pt idx="47975">9</cx:pt>
          <cx:pt idx="47976">9</cx:pt>
          <cx:pt idx="47977">9</cx:pt>
          <cx:pt idx="47978">9</cx:pt>
          <cx:pt idx="47979">9</cx:pt>
          <cx:pt idx="47980">9</cx:pt>
          <cx:pt idx="47981">9</cx:pt>
          <cx:pt idx="47982">9</cx:pt>
          <cx:pt idx="47983">9</cx:pt>
          <cx:pt idx="47984">9</cx:pt>
          <cx:pt idx="47985">9</cx:pt>
          <cx:pt idx="47986">9</cx:pt>
          <cx:pt idx="47987">9</cx:pt>
          <cx:pt idx="47988">9</cx:pt>
          <cx:pt idx="47989">9</cx:pt>
          <cx:pt idx="47990">9</cx:pt>
          <cx:pt idx="47991">9</cx:pt>
          <cx:pt idx="47992">9</cx:pt>
          <cx:pt idx="47993">9</cx:pt>
          <cx:pt idx="47994">9</cx:pt>
          <cx:pt idx="47995">9</cx:pt>
          <cx:pt idx="47996">9</cx:pt>
          <cx:pt idx="47997">9</cx:pt>
          <cx:pt idx="47998">9</cx:pt>
          <cx:pt idx="47999">9</cx:pt>
          <cx:pt idx="48000">9</cx:pt>
          <cx:pt idx="48001">9</cx:pt>
          <cx:pt idx="48002">9</cx:pt>
          <cx:pt idx="48003">9</cx:pt>
          <cx:pt idx="48004">9</cx:pt>
          <cx:pt idx="48005">9</cx:pt>
          <cx:pt idx="48006">9</cx:pt>
          <cx:pt idx="48007">9</cx:pt>
          <cx:pt idx="48008">9</cx:pt>
          <cx:pt idx="48009">9</cx:pt>
          <cx:pt idx="48010">9</cx:pt>
          <cx:pt idx="48011">9</cx:pt>
          <cx:pt idx="48012">9</cx:pt>
          <cx:pt idx="48013">9</cx:pt>
          <cx:pt idx="48014">9</cx:pt>
          <cx:pt idx="48015">9</cx:pt>
          <cx:pt idx="48016">9</cx:pt>
          <cx:pt idx="48017">9</cx:pt>
          <cx:pt idx="48018">9</cx:pt>
          <cx:pt idx="48019">9</cx:pt>
          <cx:pt idx="48020">9</cx:pt>
          <cx:pt idx="48021">9</cx:pt>
          <cx:pt idx="48022">9</cx:pt>
          <cx:pt idx="48023">9</cx:pt>
          <cx:pt idx="48024">9</cx:pt>
          <cx:pt idx="48025">9</cx:pt>
          <cx:pt idx="48026">9</cx:pt>
          <cx:pt idx="48027">9</cx:pt>
          <cx:pt idx="48028">9</cx:pt>
          <cx:pt idx="48029">9</cx:pt>
          <cx:pt idx="48030">9</cx:pt>
          <cx:pt idx="48031">9</cx:pt>
          <cx:pt idx="48032">9</cx:pt>
          <cx:pt idx="48033">9</cx:pt>
          <cx:pt idx="48034">9</cx:pt>
          <cx:pt idx="48035">9</cx:pt>
          <cx:pt idx="48036">9</cx:pt>
          <cx:pt idx="48037">9</cx:pt>
          <cx:pt idx="48038">9</cx:pt>
          <cx:pt idx="48039">9</cx:pt>
          <cx:pt idx="48040">9</cx:pt>
          <cx:pt idx="48041">9</cx:pt>
          <cx:pt idx="48042">9</cx:pt>
          <cx:pt idx="48043">9</cx:pt>
          <cx:pt idx="48044">9</cx:pt>
          <cx:pt idx="48045">9</cx:pt>
          <cx:pt idx="48046">9</cx:pt>
          <cx:pt idx="48047">9</cx:pt>
          <cx:pt idx="48048">9</cx:pt>
          <cx:pt idx="48049">9</cx:pt>
          <cx:pt idx="48050">9</cx:pt>
          <cx:pt idx="48051">9</cx:pt>
          <cx:pt idx="48052">9</cx:pt>
          <cx:pt idx="48053">9</cx:pt>
          <cx:pt idx="48054">9</cx:pt>
          <cx:pt idx="48055">9</cx:pt>
          <cx:pt idx="48056">9</cx:pt>
          <cx:pt idx="48057">9</cx:pt>
          <cx:pt idx="48058">9</cx:pt>
          <cx:pt idx="48059">9</cx:pt>
          <cx:pt idx="48060">9</cx:pt>
          <cx:pt idx="48061">9</cx:pt>
          <cx:pt idx="48062">9</cx:pt>
          <cx:pt idx="48063">9</cx:pt>
          <cx:pt idx="48064">9</cx:pt>
          <cx:pt idx="48065">9</cx:pt>
          <cx:pt idx="48066">9</cx:pt>
          <cx:pt idx="48067">9</cx:pt>
          <cx:pt idx="48068">9</cx:pt>
          <cx:pt idx="48069">9</cx:pt>
          <cx:pt idx="48070">9</cx:pt>
          <cx:pt idx="48071">9</cx:pt>
          <cx:pt idx="48072">9</cx:pt>
          <cx:pt idx="48073">9</cx:pt>
          <cx:pt idx="48074">9</cx:pt>
          <cx:pt idx="48075">9.25</cx:pt>
          <cx:pt idx="48076">9.25</cx:pt>
          <cx:pt idx="48077">9.25</cx:pt>
          <cx:pt idx="48078">9.25</cx:pt>
          <cx:pt idx="48079">9.25</cx:pt>
          <cx:pt idx="48080">9.25</cx:pt>
          <cx:pt idx="48081">9.25</cx:pt>
          <cx:pt idx="48082">9.25</cx:pt>
          <cx:pt idx="48083">9.25</cx:pt>
          <cx:pt idx="48084">9.25</cx:pt>
          <cx:pt idx="48085">9.25</cx:pt>
          <cx:pt idx="48086">9.25</cx:pt>
          <cx:pt idx="48087">9.25</cx:pt>
          <cx:pt idx="48088">9.25</cx:pt>
          <cx:pt idx="48089">9.25</cx:pt>
          <cx:pt idx="48090">9.25</cx:pt>
          <cx:pt idx="48091">9.25</cx:pt>
          <cx:pt idx="48092">9.25</cx:pt>
          <cx:pt idx="48093">9.25</cx:pt>
          <cx:pt idx="48094">9.25</cx:pt>
          <cx:pt idx="48095">9.25</cx:pt>
          <cx:pt idx="48096">9.25</cx:pt>
          <cx:pt idx="48097">9.25</cx:pt>
          <cx:pt idx="48098">9.25</cx:pt>
          <cx:pt idx="48099">9.25</cx:pt>
          <cx:pt idx="48100">9.25</cx:pt>
          <cx:pt idx="48101">9.25</cx:pt>
          <cx:pt idx="48102">9.25</cx:pt>
          <cx:pt idx="48103">9.25</cx:pt>
          <cx:pt idx="48104">9.25</cx:pt>
          <cx:pt idx="48105">9.25</cx:pt>
          <cx:pt idx="48106">9.25</cx:pt>
          <cx:pt idx="48107">9.25</cx:pt>
          <cx:pt idx="48108">9.25</cx:pt>
          <cx:pt idx="48109">9.25</cx:pt>
          <cx:pt idx="48110">9.25</cx:pt>
          <cx:pt idx="48111">9.25</cx:pt>
          <cx:pt idx="48112">9.25</cx:pt>
          <cx:pt idx="48113">9.25</cx:pt>
          <cx:pt idx="48114">9.25</cx:pt>
          <cx:pt idx="48115">9.25</cx:pt>
          <cx:pt idx="48116">9.25</cx:pt>
          <cx:pt idx="48117">9.25</cx:pt>
          <cx:pt idx="48118">9.25</cx:pt>
          <cx:pt idx="48119">9.25</cx:pt>
          <cx:pt idx="48120">9.25</cx:pt>
          <cx:pt idx="48121">9.25</cx:pt>
          <cx:pt idx="48122">9.25</cx:pt>
          <cx:pt idx="48123">9.3000000000000007</cx:pt>
          <cx:pt idx="48124">9.3000000000000007</cx:pt>
          <cx:pt idx="48125">9.3000000000000007</cx:pt>
          <cx:pt idx="48126">9.3000000000000007</cx:pt>
          <cx:pt idx="48127">9.3000000000000007</cx:pt>
          <cx:pt idx="48128">9.3000000000000007</cx:pt>
          <cx:pt idx="48129">9.3000000000000007</cx:pt>
          <cx:pt idx="48130">9.3000000000000007</cx:pt>
          <cx:pt idx="48131">9.3000000000000007</cx:pt>
          <cx:pt idx="48132">9.3000000000000007</cx:pt>
          <cx:pt idx="48133">9.3000000000000007</cx:pt>
          <cx:pt idx="48134">9.3000000000000007</cx:pt>
          <cx:pt idx="48135">9.3000000000000007</cx:pt>
          <cx:pt idx="48136">9.3000000000000007</cx:pt>
          <cx:pt idx="48137">9.3000000000000007</cx:pt>
          <cx:pt idx="48138">9.3000000000000007</cx:pt>
          <cx:pt idx="48139">9.3000000000000007</cx:pt>
          <cx:pt idx="48140">9.3000000000000007</cx:pt>
          <cx:pt idx="48141">9.3000000000000007</cx:pt>
          <cx:pt idx="48142">9.3000000000000007</cx:pt>
          <cx:pt idx="48143">9.3000000000000007</cx:pt>
          <cx:pt idx="48144">9.3000000000000007</cx:pt>
          <cx:pt idx="48145">9.3000000000000007</cx:pt>
          <cx:pt idx="48146">9.3000000000000007</cx:pt>
          <cx:pt idx="48147">9.3000000000000007</cx:pt>
          <cx:pt idx="48148">9.3000000000000007</cx:pt>
          <cx:pt idx="48149">9.3000000000000007</cx:pt>
          <cx:pt idx="48150">9.3000000000000007</cx:pt>
          <cx:pt idx="48151">9.3000000000000007</cx:pt>
          <cx:pt idx="48152">9.3000000000000007</cx:pt>
          <cx:pt idx="48153">9.3000000000000007</cx:pt>
          <cx:pt idx="48154">9.3000000000000007</cx:pt>
          <cx:pt idx="48155">9.3000000000000007</cx:pt>
          <cx:pt idx="48156">9.3000000000000007</cx:pt>
          <cx:pt idx="48157">9.3000000000000007</cx:pt>
          <cx:pt idx="48158">9.3000000000000007</cx:pt>
          <cx:pt idx="48159">9.3000000000000007</cx:pt>
          <cx:pt idx="48160">9.3000000000000007</cx:pt>
          <cx:pt idx="48161">9.3000000000000007</cx:pt>
          <cx:pt idx="48162">9.3000000000000007</cx:pt>
          <cx:pt idx="48163">9.3000000000000007</cx:pt>
          <cx:pt idx="48164">9.3000000000000007</cx:pt>
          <cx:pt idx="48165">9.3000000000000007</cx:pt>
          <cx:pt idx="48166">9.3000000000000007</cx:pt>
          <cx:pt idx="48167">9.5</cx:pt>
          <cx:pt idx="48168">9.5</cx:pt>
          <cx:pt idx="48169">9.5</cx:pt>
          <cx:pt idx="48170">9.5</cx:pt>
          <cx:pt idx="48171">9.5</cx:pt>
          <cx:pt idx="48172">9.5</cx:pt>
          <cx:pt idx="48173">9.5</cx:pt>
          <cx:pt idx="48174">9.5</cx:pt>
          <cx:pt idx="48175">9.5</cx:pt>
          <cx:pt idx="48176">9.5</cx:pt>
          <cx:pt idx="48177">9.5</cx:pt>
          <cx:pt idx="48178">9.5</cx:pt>
          <cx:pt idx="48179">9.5</cx:pt>
          <cx:pt idx="48180">9.5</cx:pt>
          <cx:pt idx="48181">9.5</cx:pt>
          <cx:pt idx="48182">9.5</cx:pt>
          <cx:pt idx="48183">9.5</cx:pt>
          <cx:pt idx="48184">9.5</cx:pt>
          <cx:pt idx="48185">9.5</cx:pt>
          <cx:pt idx="48186">9.5</cx:pt>
          <cx:pt idx="48187">9.5</cx:pt>
          <cx:pt idx="48188">9.5</cx:pt>
          <cx:pt idx="48189">9.5</cx:pt>
          <cx:pt idx="48190">9.5</cx:pt>
          <cx:pt idx="48191">9.5</cx:pt>
          <cx:pt idx="48192">9.5</cx:pt>
          <cx:pt idx="48193">9.5</cx:pt>
          <cx:pt idx="48194">9.5</cx:pt>
          <cx:pt idx="48195">9.5</cx:pt>
          <cx:pt idx="48196">9.5</cx:pt>
          <cx:pt idx="48197">9.5</cx:pt>
          <cx:pt idx="48198">9.5</cx:pt>
          <cx:pt idx="48199">9.5</cx:pt>
          <cx:pt idx="48200">9.5</cx:pt>
          <cx:pt idx="48201">9.5</cx:pt>
          <cx:pt idx="48202">9.5</cx:pt>
          <cx:pt idx="48203">9.5</cx:pt>
          <cx:pt idx="48204">9.5</cx:pt>
          <cx:pt idx="48205">9.5</cx:pt>
          <cx:pt idx="48206">9.5</cx:pt>
          <cx:pt idx="48207">9.5</cx:pt>
          <cx:pt idx="48208">9.5</cx:pt>
          <cx:pt idx="48209">9.5</cx:pt>
          <cx:pt idx="48210">9.5</cx:pt>
          <cx:pt idx="48211">9.5</cx:pt>
          <cx:pt idx="48212">9.5</cx:pt>
          <cx:pt idx="48213">9.5</cx:pt>
          <cx:pt idx="48214">9.5</cx:pt>
          <cx:pt idx="48215">9.5</cx:pt>
          <cx:pt idx="48216">9.5</cx:pt>
          <cx:pt idx="48217">9.5</cx:pt>
          <cx:pt idx="48218">9.5</cx:pt>
          <cx:pt idx="48219">9.5</cx:pt>
          <cx:pt idx="48220">9.5</cx:pt>
          <cx:pt idx="48221">9.5</cx:pt>
          <cx:pt idx="48222">9.5</cx:pt>
          <cx:pt idx="48223">9.5</cx:pt>
          <cx:pt idx="48224">9.5</cx:pt>
          <cx:pt idx="48225">9.5</cx:pt>
          <cx:pt idx="48226">9.5</cx:pt>
          <cx:pt idx="48227">9.5</cx:pt>
          <cx:pt idx="48228">9.5</cx:pt>
          <cx:pt idx="48229">9.5</cx:pt>
          <cx:pt idx="48230">9.5</cx:pt>
          <cx:pt idx="48231">9.5</cx:pt>
          <cx:pt idx="48232">9.5</cx:pt>
          <cx:pt idx="48233">9.5</cx:pt>
          <cx:pt idx="48234">9.5</cx:pt>
          <cx:pt idx="48235">9.5</cx:pt>
          <cx:pt idx="48236">9.5</cx:pt>
          <cx:pt idx="48237">9.5</cx:pt>
          <cx:pt idx="48238">9.5</cx:pt>
          <cx:pt idx="48239">9.5</cx:pt>
          <cx:pt idx="48240">9.5</cx:pt>
          <cx:pt idx="48241">9.5</cx:pt>
          <cx:pt idx="48242">9.5</cx:pt>
          <cx:pt idx="48243">9.5</cx:pt>
          <cx:pt idx="48244">9.5</cx:pt>
          <cx:pt idx="48245">9.5</cx:pt>
          <cx:pt idx="48246">9.5</cx:pt>
          <cx:pt idx="48247">9.5</cx:pt>
          <cx:pt idx="48248">9.5</cx:pt>
          <cx:pt idx="48249">9.5</cx:pt>
          <cx:pt idx="48250">9.5</cx:pt>
          <cx:pt idx="48251">9.5</cx:pt>
          <cx:pt idx="48252">9.5</cx:pt>
          <cx:pt idx="48253">9.5</cx:pt>
          <cx:pt idx="48254">9.5</cx:pt>
          <cx:pt idx="48255">9.5</cx:pt>
          <cx:pt idx="48256">9.5</cx:pt>
          <cx:pt idx="48257">9.5</cx:pt>
          <cx:pt idx="48258">9.5</cx:pt>
          <cx:pt idx="48259">9.5</cx:pt>
          <cx:pt idx="48260">9.5</cx:pt>
          <cx:pt idx="48261">9.5</cx:pt>
          <cx:pt idx="48262">9.5</cx:pt>
          <cx:pt idx="48263">9.5</cx:pt>
          <cx:pt idx="48264">9.5</cx:pt>
          <cx:pt idx="48265">9.5</cx:pt>
          <cx:pt idx="48266">9.5</cx:pt>
          <cx:pt idx="48267">9.5</cx:pt>
          <cx:pt idx="48268">9.5</cx:pt>
          <cx:pt idx="48269">9.5</cx:pt>
          <cx:pt idx="48270">9.5</cx:pt>
          <cx:pt idx="48271">9.5</cx:pt>
          <cx:pt idx="48272">9.5</cx:pt>
          <cx:pt idx="48273">9.5</cx:pt>
          <cx:pt idx="48274">9.5</cx:pt>
          <cx:pt idx="48275">9.5</cx:pt>
          <cx:pt idx="48276">9.5</cx:pt>
          <cx:pt idx="48277">9.5</cx:pt>
          <cx:pt idx="48278">9.5</cx:pt>
          <cx:pt idx="48279">9.5</cx:pt>
          <cx:pt idx="48280">9.5</cx:pt>
          <cx:pt idx="48281">9.5</cx:pt>
          <cx:pt idx="48282">9.5</cx:pt>
          <cx:pt idx="48283">9.5</cx:pt>
          <cx:pt idx="48284">9.5</cx:pt>
          <cx:pt idx="48285">9.5</cx:pt>
          <cx:pt idx="48286">9.5</cx:pt>
          <cx:pt idx="48287">9.5</cx:pt>
          <cx:pt idx="48288">9.5</cx:pt>
          <cx:pt idx="48289">9.5</cx:pt>
          <cx:pt idx="48290">9.5</cx:pt>
          <cx:pt idx="48291">9.5</cx:pt>
          <cx:pt idx="48292">9.5</cx:pt>
          <cx:pt idx="48293">9.5</cx:pt>
          <cx:pt idx="48294">9.5</cx:pt>
          <cx:pt idx="48295">9.5</cx:pt>
          <cx:pt idx="48296">9.5</cx:pt>
          <cx:pt idx="48297">9.5</cx:pt>
          <cx:pt idx="48298">9.5</cx:pt>
          <cx:pt idx="48299">9.5</cx:pt>
          <cx:pt idx="48300">9.5</cx:pt>
          <cx:pt idx="48301">9.5</cx:pt>
          <cx:pt idx="48302">9.5</cx:pt>
          <cx:pt idx="48303">9.5</cx:pt>
          <cx:pt idx="48304">9.5</cx:pt>
          <cx:pt idx="48305">9.5</cx:pt>
          <cx:pt idx="48306">9.5</cx:pt>
          <cx:pt idx="48307">9.5</cx:pt>
          <cx:pt idx="48308">9.5</cx:pt>
          <cx:pt idx="48309">9.5</cx:pt>
          <cx:pt idx="48310">9.5</cx:pt>
          <cx:pt idx="48311">9.5</cx:pt>
          <cx:pt idx="48312">9.5</cx:pt>
          <cx:pt idx="48313">9.5</cx:pt>
          <cx:pt idx="48314">9.5</cx:pt>
          <cx:pt idx="48315">9.5</cx:pt>
          <cx:pt idx="48316">9.5</cx:pt>
          <cx:pt idx="48317">9.5</cx:pt>
          <cx:pt idx="48318">9.5</cx:pt>
          <cx:pt idx="48319">9.5</cx:pt>
          <cx:pt idx="48320">9.5</cx:pt>
          <cx:pt idx="48321">9.5</cx:pt>
          <cx:pt idx="48322">9.5</cx:pt>
          <cx:pt idx="48323">9.5</cx:pt>
          <cx:pt idx="48324">9.5</cx:pt>
          <cx:pt idx="48325">9.5</cx:pt>
          <cx:pt idx="48326">9.5</cx:pt>
          <cx:pt idx="48327">9.5</cx:pt>
          <cx:pt idx="48328">9.5</cx:pt>
          <cx:pt idx="48329">9.5</cx:pt>
          <cx:pt idx="48330">9.5</cx:pt>
          <cx:pt idx="48331">9.5</cx:pt>
          <cx:pt idx="48332">9.5</cx:pt>
          <cx:pt idx="48333">9.5</cx:pt>
          <cx:pt idx="48334">9.5</cx:pt>
          <cx:pt idx="48335">9.5</cx:pt>
          <cx:pt idx="48336">9.5</cx:pt>
          <cx:pt idx="48337">9.5</cx:pt>
          <cx:pt idx="48338">9.5</cx:pt>
          <cx:pt idx="48339">9.5</cx:pt>
          <cx:pt idx="48340">9.5</cx:pt>
          <cx:pt idx="48341">9.5</cx:pt>
          <cx:pt idx="48342">9.5</cx:pt>
          <cx:pt idx="48343">9.5</cx:pt>
          <cx:pt idx="48344">9.5</cx:pt>
          <cx:pt idx="48345">9.5</cx:pt>
          <cx:pt idx="48346">9.5</cx:pt>
          <cx:pt idx="48347">9.5</cx:pt>
          <cx:pt idx="48348">9.5</cx:pt>
          <cx:pt idx="48349">9.5</cx:pt>
          <cx:pt idx="48350">9.5</cx:pt>
          <cx:pt idx="48351">9.5</cx:pt>
          <cx:pt idx="48352">9.5</cx:pt>
          <cx:pt idx="48353">9.5</cx:pt>
          <cx:pt idx="48354">9.5</cx:pt>
          <cx:pt idx="48355">9.5</cx:pt>
          <cx:pt idx="48356">9.5</cx:pt>
          <cx:pt idx="48357">9.5</cx:pt>
          <cx:pt idx="48358">9.5</cx:pt>
          <cx:pt idx="48359">9.5</cx:pt>
          <cx:pt idx="48360">9.5</cx:pt>
          <cx:pt idx="48361">9.5</cx:pt>
          <cx:pt idx="48362">9.5</cx:pt>
          <cx:pt idx="48363">9.5</cx:pt>
          <cx:pt idx="48364">9.5</cx:pt>
          <cx:pt idx="48365">9.5</cx:pt>
          <cx:pt idx="48366">9.5</cx:pt>
          <cx:pt idx="48367">9.5</cx:pt>
          <cx:pt idx="48368">9.5</cx:pt>
          <cx:pt idx="48369">9.5</cx:pt>
          <cx:pt idx="48370">9.5</cx:pt>
          <cx:pt idx="48371">9.5</cx:pt>
          <cx:pt idx="48372">9.5</cx:pt>
          <cx:pt idx="48373">9.5</cx:pt>
          <cx:pt idx="48374">9.5</cx:pt>
          <cx:pt idx="48375">9.5</cx:pt>
          <cx:pt idx="48376">9.5</cx:pt>
          <cx:pt idx="48377">9.5</cx:pt>
          <cx:pt idx="48378">9.5</cx:pt>
          <cx:pt idx="48379">9.5</cx:pt>
          <cx:pt idx="48380">9.5</cx:pt>
          <cx:pt idx="48381">9.5</cx:pt>
          <cx:pt idx="48382">9.5</cx:pt>
          <cx:pt idx="48383">9.5</cx:pt>
          <cx:pt idx="48384">9.5</cx:pt>
          <cx:pt idx="48385">9.5</cx:pt>
          <cx:pt idx="48386">9.5</cx:pt>
          <cx:pt idx="48387">9.5</cx:pt>
          <cx:pt idx="48388">9.5</cx:pt>
          <cx:pt idx="48389">9.5</cx:pt>
          <cx:pt idx="48390">9.5</cx:pt>
          <cx:pt idx="48391">9.5</cx:pt>
          <cx:pt idx="48392">9.5</cx:pt>
          <cx:pt idx="48393">9.5</cx:pt>
          <cx:pt idx="48394">9.5</cx:pt>
          <cx:pt idx="48395">9.5</cx:pt>
          <cx:pt idx="48396">9.5</cx:pt>
          <cx:pt idx="48397">9.5</cx:pt>
          <cx:pt idx="48398">9.5</cx:pt>
          <cx:pt idx="48399">9.5</cx:pt>
          <cx:pt idx="48400">9.5</cx:pt>
          <cx:pt idx="48401">9.5</cx:pt>
          <cx:pt idx="48402">9.5</cx:pt>
          <cx:pt idx="48403">9.5</cx:pt>
          <cx:pt idx="48404">9.5</cx:pt>
          <cx:pt idx="48405">9.5</cx:pt>
          <cx:pt idx="48406">9.5</cx:pt>
          <cx:pt idx="48407">9.5</cx:pt>
          <cx:pt idx="48408">9.5</cx:pt>
          <cx:pt idx="48409">9.5</cx:pt>
          <cx:pt idx="48410">9.5</cx:pt>
          <cx:pt idx="48411">9.5</cx:pt>
          <cx:pt idx="48412">9.5</cx:pt>
          <cx:pt idx="48413">9.5</cx:pt>
          <cx:pt idx="48414">9.5</cx:pt>
          <cx:pt idx="48415">9.5</cx:pt>
          <cx:pt idx="48416">9.5</cx:pt>
          <cx:pt idx="48417">9.5</cx:pt>
          <cx:pt idx="48418">9.5</cx:pt>
          <cx:pt idx="48419">9.5</cx:pt>
          <cx:pt idx="48420">9.5</cx:pt>
          <cx:pt idx="48421">9.5</cx:pt>
          <cx:pt idx="48422">9.5</cx:pt>
          <cx:pt idx="48423">9.5</cx:pt>
          <cx:pt idx="48424">9.5</cx:pt>
          <cx:pt idx="48425">9.5</cx:pt>
          <cx:pt idx="48426">9.5</cx:pt>
          <cx:pt idx="48427">9.5</cx:pt>
          <cx:pt idx="48428">9.5</cx:pt>
          <cx:pt idx="48429">9.5</cx:pt>
          <cx:pt idx="48430">9.5</cx:pt>
          <cx:pt idx="48431">9.5</cx:pt>
          <cx:pt idx="48432">9.5</cx:pt>
          <cx:pt idx="48433">9.5</cx:pt>
          <cx:pt idx="48434">9.5</cx:pt>
          <cx:pt idx="48435">9.5</cx:pt>
          <cx:pt idx="48436">9.5</cx:pt>
          <cx:pt idx="48437">9.5</cx:pt>
          <cx:pt idx="48438">9.5</cx:pt>
          <cx:pt idx="48439">9.5</cx:pt>
          <cx:pt idx="48440">9.5</cx:pt>
          <cx:pt idx="48441">9.5</cx:pt>
          <cx:pt idx="48442">9.5</cx:pt>
          <cx:pt idx="48443">9.5</cx:pt>
          <cx:pt idx="48444">9.5</cx:pt>
          <cx:pt idx="48445">9.5</cx:pt>
          <cx:pt idx="48446">9.5</cx:pt>
          <cx:pt idx="48447">9.5</cx:pt>
          <cx:pt idx="48448">9.5</cx:pt>
          <cx:pt idx="48449">9.5</cx:pt>
          <cx:pt idx="48450">9.5</cx:pt>
          <cx:pt idx="48451">9.5</cx:pt>
          <cx:pt idx="48452">9.5</cx:pt>
          <cx:pt idx="48453">9.5</cx:pt>
          <cx:pt idx="48454">9.5</cx:pt>
          <cx:pt idx="48455">9.5</cx:pt>
          <cx:pt idx="48456">9.5</cx:pt>
          <cx:pt idx="48457">9.5</cx:pt>
          <cx:pt idx="48458">9.5</cx:pt>
          <cx:pt idx="48459">9.5</cx:pt>
          <cx:pt idx="48460">9.5</cx:pt>
          <cx:pt idx="48461">9.5</cx:pt>
          <cx:pt idx="48462">9.5</cx:pt>
          <cx:pt idx="48463">9.5</cx:pt>
          <cx:pt idx="48464">9.5</cx:pt>
          <cx:pt idx="48465">9.5</cx:pt>
          <cx:pt idx="48466">9.5</cx:pt>
          <cx:pt idx="48467">9.5</cx:pt>
          <cx:pt idx="48468">9.5</cx:pt>
          <cx:pt idx="48469">9.5</cx:pt>
          <cx:pt idx="48470">9.5</cx:pt>
          <cx:pt idx="48471">9.5</cx:pt>
          <cx:pt idx="48472">9.5</cx:pt>
          <cx:pt idx="48473">9.5</cx:pt>
          <cx:pt idx="48474">9.5</cx:pt>
          <cx:pt idx="48475">9.5</cx:pt>
          <cx:pt idx="48476">9.5</cx:pt>
          <cx:pt idx="48477">9.5</cx:pt>
          <cx:pt idx="48478">9.5</cx:pt>
          <cx:pt idx="48479">9.5</cx:pt>
          <cx:pt idx="48480">9.5</cx:pt>
          <cx:pt idx="48481">9.5</cx:pt>
          <cx:pt idx="48482">9.5</cx:pt>
          <cx:pt idx="48483">9.5</cx:pt>
          <cx:pt idx="48484">9.5</cx:pt>
          <cx:pt idx="48485">9.5</cx:pt>
          <cx:pt idx="48486">9.5</cx:pt>
          <cx:pt idx="48487">9.5</cx:pt>
          <cx:pt idx="48488">9.5</cx:pt>
          <cx:pt idx="48489">9.5</cx:pt>
          <cx:pt idx="48490">9.5</cx:pt>
          <cx:pt idx="48491">9.5</cx:pt>
          <cx:pt idx="48492">9.5</cx:pt>
          <cx:pt idx="48493">9.5</cx:pt>
          <cx:pt idx="48494">9.5</cx:pt>
          <cx:pt idx="48495">9.5</cx:pt>
          <cx:pt idx="48496">9.5</cx:pt>
          <cx:pt idx="48497">9.5</cx:pt>
          <cx:pt idx="48498">9.5</cx:pt>
          <cx:pt idx="48499">9.5</cx:pt>
          <cx:pt idx="48500">9.5</cx:pt>
          <cx:pt idx="48501">9.5</cx:pt>
          <cx:pt idx="48502">9.5</cx:pt>
          <cx:pt idx="48503">9.5</cx:pt>
          <cx:pt idx="48504">9.5</cx:pt>
          <cx:pt idx="48505">9.5</cx:pt>
          <cx:pt idx="48506">9.5</cx:pt>
          <cx:pt idx="48507">9.5</cx:pt>
          <cx:pt idx="48508">9.5</cx:pt>
          <cx:pt idx="48509">9.5</cx:pt>
          <cx:pt idx="48510">9.5</cx:pt>
          <cx:pt idx="48511">9.5</cx:pt>
          <cx:pt idx="48512">9.5</cx:pt>
          <cx:pt idx="48513">9.5</cx:pt>
          <cx:pt idx="48514">9.5</cx:pt>
          <cx:pt idx="48515">9.5</cx:pt>
          <cx:pt idx="48516">9.5</cx:pt>
          <cx:pt idx="48517">9.5</cx:pt>
          <cx:pt idx="48518">9.5</cx:pt>
          <cx:pt idx="48519">9.5</cx:pt>
          <cx:pt idx="48520">9.5</cx:pt>
          <cx:pt idx="48521">9.5</cx:pt>
          <cx:pt idx="48522">9.5</cx:pt>
          <cx:pt idx="48523">9.5</cx:pt>
          <cx:pt idx="48524">9.5</cx:pt>
          <cx:pt idx="48525">9.5</cx:pt>
          <cx:pt idx="48526">9.5</cx:pt>
          <cx:pt idx="48527">9.5</cx:pt>
          <cx:pt idx="48528">9.5</cx:pt>
          <cx:pt idx="48529">9.5</cx:pt>
          <cx:pt idx="48530">9.5</cx:pt>
          <cx:pt idx="48531">9.5</cx:pt>
          <cx:pt idx="48532">9.5</cx:pt>
          <cx:pt idx="48533">9.5</cx:pt>
          <cx:pt idx="48534">9.5</cx:pt>
          <cx:pt idx="48535">9.5</cx:pt>
          <cx:pt idx="48536">9.5</cx:pt>
          <cx:pt idx="48537">9.5</cx:pt>
          <cx:pt idx="48538">9.5</cx:pt>
          <cx:pt idx="48539">9.5</cx:pt>
          <cx:pt idx="48540">9.5</cx:pt>
          <cx:pt idx="48541">9.5</cx:pt>
          <cx:pt idx="48542">9.5</cx:pt>
          <cx:pt idx="48543">9.5</cx:pt>
          <cx:pt idx="48544">9.5</cx:pt>
          <cx:pt idx="48545">9.5</cx:pt>
          <cx:pt idx="48546">9.5</cx:pt>
          <cx:pt idx="48547">9.5</cx:pt>
          <cx:pt idx="48548">9.5</cx:pt>
          <cx:pt idx="48549">9.5</cx:pt>
          <cx:pt idx="48550">9.5</cx:pt>
          <cx:pt idx="48551">9.5</cx:pt>
          <cx:pt idx="48552">9.5</cx:pt>
          <cx:pt idx="48553">9.5</cx:pt>
          <cx:pt idx="48554">9.5</cx:pt>
          <cx:pt idx="48555">9.5</cx:pt>
          <cx:pt idx="48556">9.5</cx:pt>
          <cx:pt idx="48557">9.5</cx:pt>
          <cx:pt idx="48558">9.5</cx:pt>
          <cx:pt idx="48559">9.5</cx:pt>
          <cx:pt idx="48560">9.5</cx:pt>
          <cx:pt idx="48561">9.5</cx:pt>
          <cx:pt idx="48562">9.5</cx:pt>
          <cx:pt idx="48563">9.5</cx:pt>
          <cx:pt idx="48564">9.5</cx:pt>
          <cx:pt idx="48565">9.5</cx:pt>
          <cx:pt idx="48566">9.5</cx:pt>
          <cx:pt idx="48567">9.5</cx:pt>
          <cx:pt idx="48568">9.5</cx:pt>
          <cx:pt idx="48569">9.5</cx:pt>
          <cx:pt idx="48570">9.5</cx:pt>
          <cx:pt idx="48571">9.5</cx:pt>
          <cx:pt idx="48572">9.5</cx:pt>
          <cx:pt idx="48573">9.5</cx:pt>
          <cx:pt idx="48574">9.5</cx:pt>
          <cx:pt idx="48575">9.5</cx:pt>
          <cx:pt idx="48576">9.5</cx:pt>
          <cx:pt idx="48577">9.5</cx:pt>
          <cx:pt idx="48578">9.5</cx:pt>
          <cx:pt idx="48579">9.5</cx:pt>
          <cx:pt idx="48580">9.5</cx:pt>
          <cx:pt idx="48581">9.5</cx:pt>
          <cx:pt idx="48582">9.5</cx:pt>
          <cx:pt idx="48583">9.5</cx:pt>
          <cx:pt idx="48584">9.5</cx:pt>
          <cx:pt idx="48585">9.5</cx:pt>
          <cx:pt idx="48586">9.5</cx:pt>
          <cx:pt idx="48587">9.5</cx:pt>
          <cx:pt idx="48588">9.5</cx:pt>
          <cx:pt idx="48589">9.5</cx:pt>
          <cx:pt idx="48590">9.5</cx:pt>
          <cx:pt idx="48591">9.5</cx:pt>
          <cx:pt idx="48592">9.5</cx:pt>
          <cx:pt idx="48593">9.5</cx:pt>
          <cx:pt idx="48594">9.5</cx:pt>
          <cx:pt idx="48595">9.5</cx:pt>
          <cx:pt idx="48596">9.5</cx:pt>
          <cx:pt idx="48597">9.5</cx:pt>
          <cx:pt idx="48598">9.5</cx:pt>
          <cx:pt idx="48599">9.5</cx:pt>
          <cx:pt idx="48600">9.5</cx:pt>
          <cx:pt idx="48601">9.5</cx:pt>
          <cx:pt idx="48602">9.5</cx:pt>
          <cx:pt idx="48603">9.5</cx:pt>
          <cx:pt idx="48604">9.5</cx:pt>
          <cx:pt idx="48605">9.5</cx:pt>
          <cx:pt idx="48606">9.5</cx:pt>
          <cx:pt idx="48607">9.5</cx:pt>
          <cx:pt idx="48608">9.5</cx:pt>
          <cx:pt idx="48609">9.5</cx:pt>
          <cx:pt idx="48610">9.5</cx:pt>
          <cx:pt idx="48611">9.5</cx:pt>
          <cx:pt idx="48612">9.5</cx:pt>
          <cx:pt idx="48613">9.5</cx:pt>
          <cx:pt idx="48614">9.5</cx:pt>
          <cx:pt idx="48615">9.5</cx:pt>
          <cx:pt idx="48616">9.5</cx:pt>
          <cx:pt idx="48617">9.5</cx:pt>
          <cx:pt idx="48618">9.5</cx:pt>
          <cx:pt idx="48619">9.5</cx:pt>
          <cx:pt idx="48620">9.5</cx:pt>
          <cx:pt idx="48621">9.5</cx:pt>
          <cx:pt idx="48622">9.5</cx:pt>
          <cx:pt idx="48623">9.5</cx:pt>
          <cx:pt idx="48624">9.5</cx:pt>
          <cx:pt idx="48625">9.5</cx:pt>
          <cx:pt idx="48626">9.5</cx:pt>
          <cx:pt idx="48627">9.5</cx:pt>
          <cx:pt idx="48628">9.5</cx:pt>
          <cx:pt idx="48629">9.5</cx:pt>
          <cx:pt idx="48630">9.5</cx:pt>
          <cx:pt idx="48631">9.5</cx:pt>
          <cx:pt idx="48632">9.5</cx:pt>
          <cx:pt idx="48633">9.5</cx:pt>
          <cx:pt idx="48634">9.5</cx:pt>
          <cx:pt idx="48635">9.5</cx:pt>
          <cx:pt idx="48636">9.5</cx:pt>
          <cx:pt idx="48637">9.5</cx:pt>
          <cx:pt idx="48638">9.5</cx:pt>
          <cx:pt idx="48639">9.5</cx:pt>
          <cx:pt idx="48640">9.5</cx:pt>
          <cx:pt idx="48641">9.5</cx:pt>
          <cx:pt idx="48642">9.5</cx:pt>
          <cx:pt idx="48643">9.5</cx:pt>
          <cx:pt idx="48644">9.5</cx:pt>
          <cx:pt idx="48645">9.5</cx:pt>
          <cx:pt idx="48646">9.5</cx:pt>
          <cx:pt idx="48647">9.5</cx:pt>
          <cx:pt idx="48648">9.5</cx:pt>
          <cx:pt idx="48649">9.5</cx:pt>
          <cx:pt idx="48650">9.5</cx:pt>
          <cx:pt idx="48651">9.5</cx:pt>
          <cx:pt idx="48652">9.5</cx:pt>
          <cx:pt idx="48653">9.5</cx:pt>
          <cx:pt idx="48654">9.5</cx:pt>
          <cx:pt idx="48655">9.5</cx:pt>
          <cx:pt idx="48656">9.5</cx:pt>
          <cx:pt idx="48657">9.5</cx:pt>
          <cx:pt idx="48658">9.5</cx:pt>
          <cx:pt idx="48659">9.5</cx:pt>
          <cx:pt idx="48660">9.5</cx:pt>
          <cx:pt idx="48661">9.5</cx:pt>
          <cx:pt idx="48662">9.5</cx:pt>
          <cx:pt idx="48663">9.5</cx:pt>
          <cx:pt idx="48664">9.5</cx:pt>
          <cx:pt idx="48665">9.5</cx:pt>
          <cx:pt idx="48666">9.5</cx:pt>
          <cx:pt idx="48667">9.5</cx:pt>
          <cx:pt idx="48668">9.5</cx:pt>
          <cx:pt idx="48669">9.5</cx:pt>
          <cx:pt idx="48670">9.5</cx:pt>
          <cx:pt idx="48671">9.5</cx:pt>
          <cx:pt idx="48672">9.5</cx:pt>
          <cx:pt idx="48673">9.5</cx:pt>
          <cx:pt idx="48674">9.5</cx:pt>
          <cx:pt idx="48675">9.5</cx:pt>
          <cx:pt idx="48676">9.5</cx:pt>
          <cx:pt idx="48677">9.5</cx:pt>
          <cx:pt idx="48678">9.5</cx:pt>
          <cx:pt idx="48679">9.5</cx:pt>
          <cx:pt idx="48680">9.5</cx:pt>
          <cx:pt idx="48681">9.5</cx:pt>
          <cx:pt idx="48682">9.5</cx:pt>
          <cx:pt idx="48683">10</cx:pt>
          <cx:pt idx="48684">10</cx:pt>
          <cx:pt idx="48685">10</cx:pt>
          <cx:pt idx="48686">10</cx:pt>
          <cx:pt idx="48687">10</cx:pt>
          <cx:pt idx="48688">10</cx:pt>
          <cx:pt idx="48689">10</cx:pt>
          <cx:pt idx="48690">10</cx:pt>
          <cx:pt idx="48691">10</cx:pt>
          <cx:pt idx="48692">10</cx:pt>
          <cx:pt idx="48693">10</cx:pt>
          <cx:pt idx="48694">10</cx:pt>
          <cx:pt idx="48695">10</cx:pt>
          <cx:pt idx="48696">10</cx:pt>
          <cx:pt idx="48697">10</cx:pt>
          <cx:pt idx="48698">10</cx:pt>
          <cx:pt idx="48699">10</cx:pt>
          <cx:pt idx="48700">10</cx:pt>
          <cx:pt idx="48701">10</cx:pt>
          <cx:pt idx="48702">10</cx:pt>
          <cx:pt idx="48703">10</cx:pt>
          <cx:pt idx="48704">10</cx:pt>
          <cx:pt idx="48705">10</cx:pt>
          <cx:pt idx="48706">10</cx:pt>
          <cx:pt idx="48707">10</cx:pt>
          <cx:pt idx="48708">10</cx:pt>
          <cx:pt idx="48709">10</cx:pt>
          <cx:pt idx="48710">10</cx:pt>
          <cx:pt idx="48711">10</cx:pt>
          <cx:pt idx="48712">10</cx:pt>
          <cx:pt idx="48713">10</cx:pt>
          <cx:pt idx="48714">10</cx:pt>
          <cx:pt idx="48715">10</cx:pt>
          <cx:pt idx="48716">10</cx:pt>
          <cx:pt idx="48717">10</cx:pt>
          <cx:pt idx="48718">10</cx:pt>
          <cx:pt idx="48719">10</cx:pt>
          <cx:pt idx="48720">10</cx:pt>
          <cx:pt idx="48721">10</cx:pt>
          <cx:pt idx="48722">10</cx:pt>
          <cx:pt idx="48723">10</cx:pt>
          <cx:pt idx="48724">10</cx:pt>
          <cx:pt idx="48725">10</cx:pt>
          <cx:pt idx="48726">10</cx:pt>
          <cx:pt idx="48727">10</cx:pt>
          <cx:pt idx="48728">10</cx:pt>
          <cx:pt idx="48729">10</cx:pt>
          <cx:pt idx="48730">10</cx:pt>
        </cx:lvl>
      </cx:numDim>
    </cx:data>
  </cx:chartData>
  <cx:chart>
    <cx:title pos="t" align="ctr" overlay="0">
      <cx:tx>
        <cx:txData>
          <cx:v>Revenue Per Order</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Calibri" panose="020F0502020204030204"/>
            </a:rPr>
            <a:t>Revenue Per Order</a:t>
          </a:r>
        </a:p>
      </cx:txPr>
    </cx:title>
    <cx:plotArea>
      <cx:plotAreaRegion>
        <cx:series layoutId="boxWhisker" uniqueId="{C3DA1E92-FC5C-4A5E-BDA7-A418386B216B}">
          <cx:dataId val="0"/>
          <cx:layoutPr>
            <cx:visibility meanLine="0" meanMarker="1" nonoutliers="0" outliers="1"/>
            <cx:statistics quartileMethod="exclusive"/>
          </cx:layoutPr>
        </cx:series>
      </cx:plotAreaRegion>
      <cx:axis id="0" hidden="1">
        <cx:catScaling gapWidth="1"/>
        <cx:tickLabels/>
      </cx:axis>
      <cx:axis id="1">
        <cx:valScaling/>
        <cx:majorGridlines/>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customer!$J$802:$J$17872</cx:f>
        <cx:lvl ptCount="16570" formatCode="General">
          <cx:pt idx="0">45</cx:pt>
          <cx:pt idx="1">19</cx:pt>
          <cx:pt idx="2">19</cx:pt>
          <cx:pt idx="3">28</cx:pt>
          <cx:pt idx="4">65</cx:pt>
          <cx:pt idx="5">24</cx:pt>
          <cx:pt idx="6">62</cx:pt>
          <cx:pt idx="7">19</cx:pt>
          <cx:pt idx="8">20</cx:pt>
          <cx:pt idx="9">20</cx:pt>
          <cx:pt idx="10">21</cx:pt>
          <cx:pt idx="11">19</cx:pt>
          <cx:pt idx="12">46</cx:pt>
          <cx:pt idx="13">59</cx:pt>
          <cx:pt idx="14">26</cx:pt>
          <cx:pt idx="15">20</cx:pt>
          <cx:pt idx="16">21</cx:pt>
          <cx:pt idx="17">24</cx:pt>
          <cx:pt idx="18">18</cx:pt>
          <cx:pt idx="19">19</cx:pt>
          <cx:pt idx="20">19</cx:pt>
          <cx:pt idx="21">19</cx:pt>
          <cx:pt idx="22">24</cx:pt>
          <cx:pt idx="23">53</cx:pt>
          <cx:pt idx="24">22</cx:pt>
          <cx:pt idx="25">24</cx:pt>
          <cx:pt idx="26">24</cx:pt>
          <cx:pt idx="27">22</cx:pt>
          <cx:pt idx="28">20</cx:pt>
          <cx:pt idx="29">62</cx:pt>
          <cx:pt idx="30">18</cx:pt>
          <cx:pt idx="31">18</cx:pt>
          <cx:pt idx="32">24</cx:pt>
          <cx:pt idx="33">23</cx:pt>
          <cx:pt idx="34">59</cx:pt>
          <cx:pt idx="35">25</cx:pt>
          <cx:pt idx="36">46</cx:pt>
          <cx:pt idx="37">61</cx:pt>
          <cx:pt idx="38">19</cx:pt>
          <cx:pt idx="39">19</cx:pt>
          <cx:pt idx="40">61</cx:pt>
          <cx:pt idx="41">59</cx:pt>
          <cx:pt idx="42">21</cx:pt>
          <cx:pt idx="43">21</cx:pt>
          <cx:pt idx="44">21</cx:pt>
          <cx:pt idx="45">22</cx:pt>
          <cx:pt idx="46">21</cx:pt>
          <cx:pt idx="47">21</cx:pt>
          <cx:pt idx="48">52</cx:pt>
          <cx:pt idx="49">21</cx:pt>
          <cx:pt idx="50">21</cx:pt>
          <cx:pt idx="51">56</cx:pt>
          <cx:pt idx="52">21</cx:pt>
          <cx:pt idx="53">21</cx:pt>
          <cx:pt idx="54">22</cx:pt>
          <cx:pt idx="55">51</cx:pt>
          <cx:pt idx="56">48</cx:pt>
          <cx:pt idx="57">36</cx:pt>
          <cx:pt idx="58">23</cx:pt>
          <cx:pt idx="59">61</cx:pt>
          <cx:pt idx="60">24</cx:pt>
          <cx:pt idx="61">24</cx:pt>
          <cx:pt idx="62">24</cx:pt>
          <cx:pt idx="63">22</cx:pt>
          <cx:pt idx="64">23</cx:pt>
          <cx:pt idx="65">18</cx:pt>
          <cx:pt idx="66">46</cx:pt>
          <cx:pt idx="67">23</cx:pt>
          <cx:pt idx="68">46</cx:pt>
          <cx:pt idx="69">51</cx:pt>
          <cx:pt idx="70">57</cx:pt>
          <cx:pt idx="71">20</cx:pt>
          <cx:pt idx="72">20</cx:pt>
          <cx:pt idx="73">21</cx:pt>
          <cx:pt idx="74">24</cx:pt>
          <cx:pt idx="75">20</cx:pt>
          <cx:pt idx="76">21</cx:pt>
          <cx:pt idx="77">20</cx:pt>
          <cx:pt idx="78">20</cx:pt>
          <cx:pt idx="79">51</cx:pt>
          <cx:pt idx="80">22</cx:pt>
          <cx:pt idx="81">23</cx:pt>
          <cx:pt idx="82">20</cx:pt>
          <cx:pt idx="83">45</cx:pt>
          <cx:pt idx="84">24</cx:pt>
          <cx:pt idx="85">23</cx:pt>
          <cx:pt idx="86">20</cx:pt>
          <cx:pt idx="87">42</cx:pt>
          <cx:pt idx="88">21</cx:pt>
          <cx:pt idx="89">25</cx:pt>
          <cx:pt idx="90">20</cx:pt>
          <cx:pt idx="91">18</cx:pt>
          <cx:pt idx="92">18</cx:pt>
          <cx:pt idx="93">20</cx:pt>
          <cx:pt idx="94">51</cx:pt>
          <cx:pt idx="95">54</cx:pt>
          <cx:pt idx="96">20</cx:pt>
          <cx:pt idx="97">18</cx:pt>
          <cx:pt idx="98">21</cx:pt>
          <cx:pt idx="99">48</cx:pt>
          <cx:pt idx="100">23</cx:pt>
          <cx:pt idx="101">27</cx:pt>
          <cx:pt idx="102">59</cx:pt>
          <cx:pt idx="103">59</cx:pt>
          <cx:pt idx="104">19</cx:pt>
          <cx:pt idx="105">20</cx:pt>
          <cx:pt idx="106">22</cx:pt>
          <cx:pt idx="107">23</cx:pt>
          <cx:pt idx="108">38</cx:pt>
          <cx:pt idx="109">38</cx:pt>
          <cx:pt idx="110">19</cx:pt>
          <cx:pt idx="111">56</cx:pt>
          <cx:pt idx="112">56</cx:pt>
          <cx:pt idx="113">59</cx:pt>
          <cx:pt idx="114">24</cx:pt>
          <cx:pt idx="115">18</cx:pt>
          <cx:pt idx="116">43</cx:pt>
          <cx:pt idx="117">62</cx:pt>
          <cx:pt idx="118">20</cx:pt>
          <cx:pt idx="119">22</cx:pt>
          <cx:pt idx="120">22</cx:pt>
          <cx:pt idx="121">24</cx:pt>
          <cx:pt idx="122">35</cx:pt>
          <cx:pt idx="123">24</cx:pt>
          <cx:pt idx="124">21</cx:pt>
          <cx:pt idx="125">54</cx:pt>
          <cx:pt idx="126">58</cx:pt>
          <cx:pt idx="127">19</cx:pt>
          <cx:pt idx="128">19</cx:pt>
          <cx:pt idx="129">56</cx:pt>
          <cx:pt idx="130">56</cx:pt>
          <cx:pt idx="131">21</cx:pt>
          <cx:pt idx="132">33</cx:pt>
          <cx:pt idx="133">21</cx:pt>
          <cx:pt idx="134">22</cx:pt>
          <cx:pt idx="135">23</cx:pt>
          <cx:pt idx="136">21</cx:pt>
          <cx:pt idx="137">24</cx:pt>
          <cx:pt idx="138">24</cx:pt>
          <cx:pt idx="139">64</cx:pt>
          <cx:pt idx="140">46</cx:pt>
          <cx:pt idx="141">19</cx:pt>
          <cx:pt idx="142">21</cx:pt>
          <cx:pt idx="143">19</cx:pt>
          <cx:pt idx="144">19</cx:pt>
          <cx:pt idx="145">22</cx:pt>
          <cx:pt idx="146">47</cx:pt>
          <cx:pt idx="147">35</cx:pt>
          <cx:pt idx="148">35</cx:pt>
          <cx:pt idx="149">59</cx:pt>
          <cx:pt idx="150">59</cx:pt>
          <cx:pt idx="151">43</cx:pt>
          <cx:pt idx="152">27</cx:pt>
          <cx:pt idx="153">28</cx:pt>
          <cx:pt idx="154">58</cx:pt>
          <cx:pt idx="155">23</cx:pt>
          <cx:pt idx="156">24</cx:pt>
          <cx:pt idx="157">38</cx:pt>
          <cx:pt idx="158">20</cx:pt>
          <cx:pt idx="159">39</cx:pt>
          <cx:pt idx="160">45</cx:pt>
          <cx:pt idx="161">20</cx:pt>
          <cx:pt idx="162">46</cx:pt>
          <cx:pt idx="163">29</cx:pt>
          <cx:pt idx="164">57</cx:pt>
          <cx:pt idx="165">19</cx:pt>
          <cx:pt idx="166">19</cx:pt>
          <cx:pt idx="167">19</cx:pt>
          <cx:pt idx="168">22</cx:pt>
          <cx:pt idx="169">63</cx:pt>
          <cx:pt idx="170">22</cx:pt>
          <cx:pt idx="171">36</cx:pt>
          <cx:pt idx="172">51</cx:pt>
          <cx:pt idx="173">20</cx:pt>
          <cx:pt idx="174">62</cx:pt>
          <cx:pt idx="175">20</cx:pt>
          <cx:pt idx="176">20</cx:pt>
          <cx:pt idx="177">23</cx:pt>
          <cx:pt idx="178">22</cx:pt>
          <cx:pt idx="179">50</cx:pt>
          <cx:pt idx="180">45</cx:pt>
          <cx:pt idx="181">56</cx:pt>
          <cx:pt idx="182">21</cx:pt>
          <cx:pt idx="183">33</cx:pt>
          <cx:pt idx="184">62</cx:pt>
          <cx:pt idx="185">21</cx:pt>
          <cx:pt idx="186">55</cx:pt>
          <cx:pt idx="187">19</cx:pt>
          <cx:pt idx="188">20</cx:pt>
          <cx:pt idx="189">20</cx:pt>
          <cx:pt idx="190">21</cx:pt>
          <cx:pt idx="191">40</cx:pt>
          <cx:pt idx="192">19</cx:pt>
          <cx:pt idx="193">20</cx:pt>
          <cx:pt idx="194">21</cx:pt>
          <cx:pt idx="195">20</cx:pt>
          <cx:pt idx="196">23</cx:pt>
          <cx:pt idx="197">23</cx:pt>
          <cx:pt idx="198">46</cx:pt>
          <cx:pt idx="199">46</cx:pt>
          <cx:pt idx="200">20</cx:pt>
          <cx:pt idx="201">45</cx:pt>
          <cx:pt idx="202">21</cx:pt>
          <cx:pt idx="203">21</cx:pt>
          <cx:pt idx="204">43</cx:pt>
          <cx:pt idx="205">49</cx:pt>
          <cx:pt idx="206">25</cx:pt>
          <cx:pt idx="207">28</cx:pt>
          <cx:pt idx="208">52</cx:pt>
          <cx:pt idx="209">58</cx:pt>
          <cx:pt idx="210">59</cx:pt>
          <cx:pt idx="211">61</cx:pt>
          <cx:pt idx="212">20</cx:pt>
          <cx:pt idx="213">20</cx:pt>
          <cx:pt idx="214">61</cx:pt>
          <cx:pt idx="215">49</cx:pt>
          <cx:pt idx="216">24</cx:pt>
          <cx:pt idx="217">65</cx:pt>
          <cx:pt idx="218">21</cx:pt>
          <cx:pt idx="219">23</cx:pt>
          <cx:pt idx="220">53</cx:pt>
          <cx:pt idx="221">53</cx:pt>
          <cx:pt idx="222">56</cx:pt>
          <cx:pt idx="223">56</cx:pt>
          <cx:pt idx="224">62</cx:pt>
          <cx:pt idx="225">20</cx:pt>
          <cx:pt idx="226">21</cx:pt>
          <cx:pt idx="227">18</cx:pt>
          <cx:pt idx="228">41</cx:pt>
          <cx:pt idx="229">21</cx:pt>
          <cx:pt idx="230">19</cx:pt>
          <cx:pt idx="231">19</cx:pt>
          <cx:pt idx="232">24</cx:pt>
          <cx:pt idx="233">24</cx:pt>
          <cx:pt idx="234">52</cx:pt>
          <cx:pt idx="235">52</cx:pt>
          <cx:pt idx="236">20</cx:pt>
          <cx:pt idx="237">19</cx:pt>
          <cx:pt idx="238">19</cx:pt>
          <cx:pt idx="239">23</cx:pt>
          <cx:pt idx="240">26</cx:pt>
          <cx:pt idx="241">26</cx:pt>
          <cx:pt idx="242">32</cx:pt>
          <cx:pt idx="243">19</cx:pt>
          <cx:pt idx="244">43</cx:pt>
          <cx:pt idx="245">21</cx:pt>
          <cx:pt idx="246">19</cx:pt>
          <cx:pt idx="247">20</cx:pt>
          <cx:pt idx="248">39</cx:pt>
          <cx:pt idx="249">19</cx:pt>
          <cx:pt idx="250">19</cx:pt>
          <cx:pt idx="251">30</cx:pt>
          <cx:pt idx="252">33</cx:pt>
          <cx:pt idx="253">55</cx:pt>
          <cx:pt idx="254">60</cx:pt>
          <cx:pt idx="255">23</cx:pt>
          <cx:pt idx="256">52</cx:pt>
          <cx:pt idx="257">22</cx:pt>
          <cx:pt idx="258">45</cx:pt>
          <cx:pt idx="259">29</cx:pt>
          <cx:pt idx="260">65</cx:pt>
          <cx:pt idx="261">23</cx:pt>
          <cx:pt idx="262">23</cx:pt>
          <cx:pt idx="263">24</cx:pt>
          <cx:pt idx="264">19</cx:pt>
          <cx:pt idx="265">52</cx:pt>
          <cx:pt idx="266">19</cx:pt>
          <cx:pt idx="267">24</cx:pt>
          <cx:pt idx="268">27</cx:pt>
          <cx:pt idx="269">67</cx:pt>
          <cx:pt idx="270">33</cx:pt>
          <cx:pt idx="271">49</cx:pt>
          <cx:pt idx="272">23</cx:pt>
          <cx:pt idx="273">49</cx:pt>
          <cx:pt idx="274">23</cx:pt>
          <cx:pt idx="275">54</cx:pt>
          <cx:pt idx="276">19</cx:pt>
          <cx:pt idx="277">22</cx:pt>
          <cx:pt idx="278">41</cx:pt>
          <cx:pt idx="279">53</cx:pt>
          <cx:pt idx="280">23</cx:pt>
          <cx:pt idx="281">39</cx:pt>
          <cx:pt idx="282">39</cx:pt>
          <cx:pt idx="283">24</cx:pt>
          <cx:pt idx="284">24</cx:pt>
          <cx:pt idx="285">24</cx:pt>
          <cx:pt idx="286">26</cx:pt>
          <cx:pt idx="287">28</cx:pt>
          <cx:pt idx="288">21</cx:pt>
          <cx:pt idx="289">48</cx:pt>
          <cx:pt idx="290">48</cx:pt>
          <cx:pt idx="291">27</cx:pt>
          <cx:pt idx="292">27</cx:pt>
          <cx:pt idx="293">54</cx:pt>
          <cx:pt idx="294">21</cx:pt>
          <cx:pt idx="295">25</cx:pt>
          <cx:pt idx="296">28</cx:pt>
          <cx:pt idx="297">28</cx:pt>
          <cx:pt idx="298">56</cx:pt>
          <cx:pt idx="299">27</cx:pt>
          <cx:pt idx="300">27</cx:pt>
          <cx:pt idx="301">68</cx:pt>
          <cx:pt idx="302">24</cx:pt>
          <cx:pt idx="303">20</cx:pt>
          <cx:pt idx="304">29</cx:pt>
          <cx:pt idx="305">22</cx:pt>
          <cx:pt idx="306">61</cx:pt>
          <cx:pt idx="307">19</cx:pt>
          <cx:pt idx="308">21</cx:pt>
          <cx:pt idx="309">19</cx:pt>
          <cx:pt idx="310">45</cx:pt>
          <cx:pt idx="311">23</cx:pt>
          <cx:pt idx="312">67</cx:pt>
          <cx:pt idx="313">40</cx:pt>
          <cx:pt idx="314">54</cx:pt>
          <cx:pt idx="315">27</cx:pt>
          <cx:pt idx="316">52</cx:pt>
          <cx:pt idx="317">52</cx:pt>
          <cx:pt idx="318">20</cx:pt>
          <cx:pt idx="319">23</cx:pt>
          <cx:pt idx="320">18</cx:pt>
          <cx:pt idx="321">18</cx:pt>
          <cx:pt idx="322">23</cx:pt>
          <cx:pt idx="323">29</cx:pt>
          <cx:pt idx="324">18</cx:pt>
          <cx:pt idx="325">37</cx:pt>
          <cx:pt idx="326">19</cx:pt>
          <cx:pt idx="327">21</cx:pt>
          <cx:pt idx="328">64</cx:pt>
          <cx:pt idx="329">47</cx:pt>
          <cx:pt idx="330">47</cx:pt>
          <cx:pt idx="331">19</cx:pt>
          <cx:pt idx="332">19</cx:pt>
          <cx:pt idx="333">28</cx:pt>
          <cx:pt idx="334">20</cx:pt>
          <cx:pt idx="335">20</cx:pt>
          <cx:pt idx="336">35</cx:pt>
          <cx:pt idx="337">20</cx:pt>
          <cx:pt idx="338">20</cx:pt>
          <cx:pt idx="339">67</cx:pt>
          <cx:pt idx="340">40</cx:pt>
          <cx:pt idx="341">23</cx:pt>
          <cx:pt idx="342">19</cx:pt>
          <cx:pt idx="343">53</cx:pt>
          <cx:pt idx="344">53</cx:pt>
          <cx:pt idx="345">29</cx:pt>
          <cx:pt idx="346">24</cx:pt>
          <cx:pt idx="347">21</cx:pt>
          <cx:pt idx="348">18</cx:pt>
          <cx:pt idx="349">19</cx:pt>
          <cx:pt idx="350">19</cx:pt>
          <cx:pt idx="351">21</cx:pt>
          <cx:pt idx="352">19</cx:pt>
          <cx:pt idx="353">19</cx:pt>
          <cx:pt idx="354">49</cx:pt>
          <cx:pt idx="355">20</cx:pt>
          <cx:pt idx="356">44</cx:pt>
          <cx:pt idx="357">20</cx:pt>
          <cx:pt idx="358">20</cx:pt>
          <cx:pt idx="359">18</cx:pt>
          <cx:pt idx="360">50</cx:pt>
          <cx:pt idx="361">22</cx:pt>
          <cx:pt idx="362">22</cx:pt>
          <cx:pt idx="363">61</cx:pt>
          <cx:pt idx="364">20</cx:pt>
          <cx:pt idx="365">28</cx:pt>
          <cx:pt idx="366">18</cx:pt>
          <cx:pt idx="367">66</cx:pt>
          <cx:pt idx="368">50</cx:pt>
          <cx:pt idx="369">37</cx:pt>
          <cx:pt idx="370">61</cx:pt>
          <cx:pt idx="371">61</cx:pt>
          <cx:pt idx="372">49</cx:pt>
          <cx:pt idx="373">49</cx:pt>
          <cx:pt idx="374">19</cx:pt>
          <cx:pt idx="375">60</cx:pt>
          <cx:pt idx="376">19</cx:pt>
          <cx:pt idx="377">28</cx:pt>
          <cx:pt idx="378">51</cx:pt>
          <cx:pt idx="379">56</cx:pt>
          <cx:pt idx="380">19</cx:pt>
          <cx:pt idx="381">20</cx:pt>
          <cx:pt idx="382">23</cx:pt>
          <cx:pt idx="383">20</cx:pt>
          <cx:pt idx="384">19</cx:pt>
          <cx:pt idx="385">19</cx:pt>
          <cx:pt idx="386">19</cx:pt>
          <cx:pt idx="387">21</cx:pt>
          <cx:pt idx="388">22</cx:pt>
          <cx:pt idx="389">62</cx:pt>
          <cx:pt idx="390">46</cx:pt>
          <cx:pt idx="391">21</cx:pt>
          <cx:pt idx="392">19</cx:pt>
          <cx:pt idx="393">21</cx:pt>
          <cx:pt idx="394">19</cx:pt>
          <cx:pt idx="395">19</cx:pt>
          <cx:pt idx="396">23</cx:pt>
          <cx:pt idx="397">23</cx:pt>
          <cx:pt idx="398">38</cx:pt>
          <cx:pt idx="399">21</cx:pt>
          <cx:pt idx="400">57</cx:pt>
          <cx:pt idx="401">56</cx:pt>
          <cx:pt idx="402">22</cx:pt>
          <cx:pt idx="403">23</cx:pt>
          <cx:pt idx="404">19</cx:pt>
          <cx:pt idx="405">43</cx:pt>
          <cx:pt idx="406">22</cx:pt>
          <cx:pt idx="407">24</cx:pt>
          <cx:pt idx="408">23</cx:pt>
          <cx:pt idx="409">24</cx:pt>
          <cx:pt idx="410">24</cx:pt>
          <cx:pt idx="411">21</cx:pt>
          <cx:pt idx="412">34</cx:pt>
          <cx:pt idx="413">24</cx:pt>
          <cx:pt idx="414">38</cx:pt>
          <cx:pt idx="415">20</cx:pt>
          <cx:pt idx="416">21</cx:pt>
          <cx:pt idx="417">21</cx:pt>
          <cx:pt idx="418">65</cx:pt>
          <cx:pt idx="419">65</cx:pt>
          <cx:pt idx="420">52</cx:pt>
          <cx:pt idx="421">54</cx:pt>
          <cx:pt idx="422">51</cx:pt>
          <cx:pt idx="423">23</cx:pt>
          <cx:pt idx="424">66</cx:pt>
          <cx:pt idx="425">22</cx:pt>
          <cx:pt idx="426">28</cx:pt>
          <cx:pt idx="427">24</cx:pt>
          <cx:pt idx="428">18</cx:pt>
          <cx:pt idx="429">45</cx:pt>
          <cx:pt idx="430">22</cx:pt>
          <cx:pt idx="431">46</cx:pt>
          <cx:pt idx="432">18</cx:pt>
          <cx:pt idx="433">20</cx:pt>
          <cx:pt idx="434">59</cx:pt>
          <cx:pt idx="435">23</cx:pt>
          <cx:pt idx="436">23</cx:pt>
          <cx:pt idx="437">21</cx:pt>
          <cx:pt idx="438">21</cx:pt>
          <cx:pt idx="439">21</cx:pt>
          <cx:pt idx="440">57</cx:pt>
          <cx:pt idx="441">20</cx:pt>
          <cx:pt idx="442">27</cx:pt>
          <cx:pt idx="443">33</cx:pt>
          <cx:pt idx="444">24</cx:pt>
          <cx:pt idx="445">24</cx:pt>
          <cx:pt idx="446">19</cx:pt>
          <cx:pt idx="447">20</cx:pt>
          <cx:pt idx="448">57</cx:pt>
          <cx:pt idx="449">53</cx:pt>
          <cx:pt idx="450">42</cx:pt>
          <cx:pt idx="451">50</cx:pt>
          <cx:pt idx="452">19</cx:pt>
          <cx:pt idx="453">20</cx:pt>
          <cx:pt idx="454">20</cx:pt>
          <cx:pt idx="455">18</cx:pt>
          <cx:pt idx="456">19</cx:pt>
          <cx:pt idx="457">60</cx:pt>
          <cx:pt idx="458">24</cx:pt>
          <cx:pt idx="459">20</cx:pt>
          <cx:pt idx="460">21</cx:pt>
          <cx:pt idx="461">66</cx:pt>
          <cx:pt idx="462">66</cx:pt>
          <cx:pt idx="463">24</cx:pt>
          <cx:pt idx="464">24</cx:pt>
          <cx:pt idx="465">60</cx:pt>
          <cx:pt idx="466">21</cx:pt>
          <cx:pt idx="467">40</cx:pt>
          <cx:pt idx="468">22</cx:pt>
          <cx:pt idx="469">34</cx:pt>
          <cx:pt idx="470">39</cx:pt>
          <cx:pt idx="471">22</cx:pt>
          <cx:pt idx="472">22</cx:pt>
          <cx:pt idx="473">27</cx:pt>
          <cx:pt idx="474">21</cx:pt>
          <cx:pt idx="475">19</cx:pt>
          <cx:pt idx="476">19</cx:pt>
          <cx:pt idx="477">19</cx:pt>
          <cx:pt idx="478">32</cx:pt>
          <cx:pt idx="479">28</cx:pt>
          <cx:pt idx="480">22</cx:pt>
          <cx:pt idx="481">22</cx:pt>
          <cx:pt idx="482">20</cx:pt>
          <cx:pt idx="483">55</cx:pt>
          <cx:pt idx="484">26</cx:pt>
          <cx:pt idx="485">26</cx:pt>
          <cx:pt idx="486">24</cx:pt>
          <cx:pt idx="487">21</cx:pt>
          <cx:pt idx="488">22</cx:pt>
          <cx:pt idx="489">19</cx:pt>
          <cx:pt idx="490">21</cx:pt>
          <cx:pt idx="491">26</cx:pt>
          <cx:pt idx="492">52</cx:pt>
          <cx:pt idx="493">22</cx:pt>
          <cx:pt idx="494">19</cx:pt>
          <cx:pt idx="495">28</cx:pt>
          <cx:pt idx="496">24</cx:pt>
          <cx:pt idx="497">39</cx:pt>
          <cx:pt idx="498">33</cx:pt>
          <cx:pt idx="499">28</cx:pt>
          <cx:pt idx="500">54</cx:pt>
          <cx:pt idx="501">54</cx:pt>
          <cx:pt idx="502">39</cx:pt>
          <cx:pt idx="503">39</cx:pt>
          <cx:pt idx="504">47</cx:pt>
          <cx:pt idx="505">21</cx:pt>
          <cx:pt idx="506">62</cx:pt>
          <cx:pt idx="507">22</cx:pt>
          <cx:pt idx="508">21</cx:pt>
          <cx:pt idx="509">39</cx:pt>
          <cx:pt idx="510">39</cx:pt>
          <cx:pt idx="511">58</cx:pt>
          <cx:pt idx="512">19</cx:pt>
          <cx:pt idx="513">18</cx:pt>
          <cx:pt idx="514">22</cx:pt>
          <cx:pt idx="515">22</cx:pt>
          <cx:pt idx="516">21</cx:pt>
          <cx:pt idx="517">21</cx:pt>
          <cx:pt idx="518">19</cx:pt>
          <cx:pt idx="519">27</cx:pt>
          <cx:pt idx="520">47</cx:pt>
          <cx:pt idx="521">20</cx:pt>
          <cx:pt idx="522">30</cx:pt>
          <cx:pt idx="523">33</cx:pt>
          <cx:pt idx="524">19</cx:pt>
          <cx:pt idx="525">21</cx:pt>
          <cx:pt idx="526">22</cx:pt>
          <cx:pt idx="527">21</cx:pt>
          <cx:pt idx="528">21</cx:pt>
          <cx:pt idx="529">38</cx:pt>
          <cx:pt idx="530">59</cx:pt>
          <cx:pt idx="531">23</cx:pt>
          <cx:pt idx="532">48</cx:pt>
          <cx:pt idx="533">20</cx:pt>
          <cx:pt idx="534">21</cx:pt>
          <cx:pt idx="535">19</cx:pt>
          <cx:pt idx="536">55</cx:pt>
          <cx:pt idx="537">21</cx:pt>
          <cx:pt idx="538">20</cx:pt>
          <cx:pt idx="539">27</cx:pt>
          <cx:pt idx="540">19</cx:pt>
          <cx:pt idx="541">30</cx:pt>
          <cx:pt idx="542">22</cx:pt>
          <cx:pt idx="543">19</cx:pt>
          <cx:pt idx="544">24</cx:pt>
          <cx:pt idx="545">20</cx:pt>
          <cx:pt idx="546">58</cx:pt>
          <cx:pt idx="547">52</cx:pt>
          <cx:pt idx="548">18</cx:pt>
          <cx:pt idx="549">43</cx:pt>
          <cx:pt idx="550">62</cx:pt>
          <cx:pt idx="551">52</cx:pt>
          <cx:pt idx="552">24</cx:pt>
          <cx:pt idx="553">56</cx:pt>
          <cx:pt idx="554">55</cx:pt>
          <cx:pt idx="555">19</cx:pt>
          <cx:pt idx="556">46</cx:pt>
          <cx:pt idx="557">46</cx:pt>
          <cx:pt idx="558">22</cx:pt>
          <cx:pt idx="559">22</cx:pt>
          <cx:pt idx="560">19</cx:pt>
          <cx:pt idx="561">22</cx:pt>
          <cx:pt idx="562">60</cx:pt>
          <cx:pt idx="563">60</cx:pt>
          <cx:pt idx="564">29</cx:pt>
          <cx:pt idx="565">22</cx:pt>
          <cx:pt idx="566">22</cx:pt>
          <cx:pt idx="567">62</cx:pt>
          <cx:pt idx="568">38</cx:pt>
          <cx:pt idx="569">33</cx:pt>
          <cx:pt idx="570">59</cx:pt>
          <cx:pt idx="571">23</cx:pt>
          <cx:pt idx="572">53</cx:pt>
          <cx:pt idx="573">63</cx:pt>
          <cx:pt idx="574">43</cx:pt>
          <cx:pt idx="575">27</cx:pt>
          <cx:pt idx="576">23</cx:pt>
          <cx:pt idx="577">42</cx:pt>
          <cx:pt idx="578">51</cx:pt>
          <cx:pt idx="579">19</cx:pt>
          <cx:pt idx="580">39</cx:pt>
          <cx:pt idx="581">21</cx:pt>
          <cx:pt idx="582">62</cx:pt>
          <cx:pt idx="583">62</cx:pt>
          <cx:pt idx="584">33</cx:pt>
          <cx:pt idx="585">19</cx:pt>
          <cx:pt idx="586">19</cx:pt>
          <cx:pt idx="587">21</cx:pt>
          <cx:pt idx="588">21</cx:pt>
          <cx:pt idx="589">21</cx:pt>
          <cx:pt idx="590">38</cx:pt>
          <cx:pt idx="591">19</cx:pt>
          <cx:pt idx="592">40</cx:pt>
          <cx:pt idx="593">40</cx:pt>
          <cx:pt idx="594">21</cx:pt>
          <cx:pt idx="595">61</cx:pt>
          <cx:pt idx="596">61</cx:pt>
          <cx:pt idx="597">19</cx:pt>
          <cx:pt idx="598">21</cx:pt>
          <cx:pt idx="599">22</cx:pt>
          <cx:pt idx="600">22</cx:pt>
          <cx:pt idx="601">20</cx:pt>
          <cx:pt idx="602">22</cx:pt>
          <cx:pt idx="603">60</cx:pt>
          <cx:pt idx="604">60</cx:pt>
          <cx:pt idx="605">42</cx:pt>
          <cx:pt idx="606">19</cx:pt>
          <cx:pt idx="607">19</cx:pt>
          <cx:pt idx="608">51</cx:pt>
          <cx:pt idx="609">21</cx:pt>
          <cx:pt idx="610">21</cx:pt>
          <cx:pt idx="611">30</cx:pt>
          <cx:pt idx="612">32</cx:pt>
          <cx:pt idx="613">62</cx:pt>
          <cx:pt idx="614">22</cx:pt>
          <cx:pt idx="615">22</cx:pt>
          <cx:pt idx="616">60</cx:pt>
          <cx:pt idx="617">24</cx:pt>
          <cx:pt idx="618">19</cx:pt>
          <cx:pt idx="619">20</cx:pt>
          <cx:pt idx="620">21</cx:pt>
          <cx:pt idx="621">35</cx:pt>
          <cx:pt idx="622">18</cx:pt>
          <cx:pt idx="623">53</cx:pt>
          <cx:pt idx="624">65</cx:pt>
          <cx:pt idx="625">20</cx:pt>
          <cx:pt idx="626">32</cx:pt>
          <cx:pt idx="627">18</cx:pt>
          <cx:pt idx="628">23</cx:pt>
          <cx:pt idx="629">20</cx:pt>
          <cx:pt idx="630">20</cx:pt>
          <cx:pt idx="631">21</cx:pt>
          <cx:pt idx="632">21</cx:pt>
          <cx:pt idx="633">20</cx:pt>
          <cx:pt idx="634">66</cx:pt>
          <cx:pt idx="635">62</cx:pt>
          <cx:pt idx="636">50</cx:pt>
          <cx:pt idx="637">22</cx:pt>
          <cx:pt idx="638">22</cx:pt>
          <cx:pt idx="639">21</cx:pt>
          <cx:pt idx="640">29</cx:pt>
          <cx:pt idx="641">26</cx:pt>
          <cx:pt idx="642">23</cx:pt>
          <cx:pt idx="643">23</cx:pt>
          <cx:pt idx="644">22</cx:pt>
          <cx:pt idx="645">19</cx:pt>
          <cx:pt idx="646">19</cx:pt>
          <cx:pt idx="647">57</cx:pt>
          <cx:pt idx="648">26</cx:pt>
          <cx:pt idx="649">60</cx:pt>
          <cx:pt idx="650">27</cx:pt>
          <cx:pt idx="651">19</cx:pt>
          <cx:pt idx="652">23</cx:pt>
          <cx:pt idx="653">23</cx:pt>
          <cx:pt idx="654">22</cx:pt>
          <cx:pt idx="655">22</cx:pt>
          <cx:pt idx="656">19</cx:pt>
          <cx:pt idx="657">40</cx:pt>
          <cx:pt idx="658">40</cx:pt>
          <cx:pt idx="659">22</cx:pt>
          <cx:pt idx="660">19</cx:pt>
          <cx:pt idx="661">45</cx:pt>
          <cx:pt idx="662">24</cx:pt>
          <cx:pt idx="663">23</cx:pt>
          <cx:pt idx="664">23</cx:pt>
          <cx:pt idx="665">21</cx:pt>
          <cx:pt idx="666">18</cx:pt>
          <cx:pt idx="667">21</cx:pt>
          <cx:pt idx="668">27</cx:pt>
          <cx:pt idx="669">19</cx:pt>
          <cx:pt idx="670">52</cx:pt>
          <cx:pt idx="671">20</cx:pt>
          <cx:pt idx="672">23</cx:pt>
          <cx:pt idx="673">43</cx:pt>
          <cx:pt idx="674">45</cx:pt>
          <cx:pt idx="675">19</cx:pt>
          <cx:pt idx="676">27</cx:pt>
          <cx:pt idx="677">27</cx:pt>
          <cx:pt idx="678">47</cx:pt>
          <cx:pt idx="679">43</cx:pt>
          <cx:pt idx="680">21</cx:pt>
          <cx:pt idx="681">21</cx:pt>
          <cx:pt idx="682">62</cx:pt>
          <cx:pt idx="683">23</cx:pt>
          <cx:pt idx="684">19</cx:pt>
          <cx:pt idx="685">24</cx:pt>
          <cx:pt idx="686">24</cx:pt>
          <cx:pt idx="687">19</cx:pt>
          <cx:pt idx="688">50</cx:pt>
          <cx:pt idx="689">50</cx:pt>
          <cx:pt idx="690">25</cx:pt>
          <cx:pt idx="691">20</cx:pt>
          <cx:pt idx="692">18</cx:pt>
          <cx:pt idx="693">22</cx:pt>
          <cx:pt idx="694">18</cx:pt>
          <cx:pt idx="695">18</cx:pt>
          <cx:pt idx="696">23</cx:pt>
          <cx:pt idx="697">50</cx:pt>
          <cx:pt idx="698">18</cx:pt>
          <cx:pt idx="699">18</cx:pt>
          <cx:pt idx="700">21</cx:pt>
          <cx:pt idx="701">21</cx:pt>
          <cx:pt idx="702">24</cx:pt>
          <cx:pt idx="703">40</cx:pt>
          <cx:pt idx="704">22</cx:pt>
          <cx:pt idx="705">22</cx:pt>
          <cx:pt idx="706">21</cx:pt>
          <cx:pt idx="707">61</cx:pt>
          <cx:pt idx="708">28</cx:pt>
          <cx:pt idx="709">28</cx:pt>
          <cx:pt idx="710">20</cx:pt>
          <cx:pt idx="711">42</cx:pt>
          <cx:pt idx="712">19</cx:pt>
          <cx:pt idx="713">40</cx:pt>
          <cx:pt idx="714">32</cx:pt>
          <cx:pt idx="715">67</cx:pt>
          <cx:pt idx="716">19</cx:pt>
          <cx:pt idx="717">19</cx:pt>
          <cx:pt idx="718">47</cx:pt>
          <cx:pt idx="719">21</cx:pt>
          <cx:pt idx="720">24</cx:pt>
          <cx:pt idx="721">19</cx:pt>
          <cx:pt idx="722">18</cx:pt>
          <cx:pt idx="723">19</cx:pt>
          <cx:pt idx="724">19</cx:pt>
          <cx:pt idx="725">62</cx:pt>
          <cx:pt idx="726">38</cx:pt>
          <cx:pt idx="727">38</cx:pt>
          <cx:pt idx="728">50</cx:pt>
          <cx:pt idx="729">35</cx:pt>
          <cx:pt idx="730">19</cx:pt>
          <cx:pt idx="731">19</cx:pt>
          <cx:pt idx="732">24</cx:pt>
          <cx:pt idx="733">21</cx:pt>
          <cx:pt idx="734">20</cx:pt>
          <cx:pt idx="735">49</cx:pt>
          <cx:pt idx="736">22</cx:pt>
          <cx:pt idx="737">20</cx:pt>
          <cx:pt idx="738">26</cx:pt>
          <cx:pt idx="739">26</cx:pt>
          <cx:pt idx="740">20</cx:pt>
          <cx:pt idx="741">52</cx:pt>
          <cx:pt idx="742">22</cx:pt>
          <cx:pt idx="743">51</cx:pt>
          <cx:pt idx="744">25</cx:pt>
          <cx:pt idx="745">28</cx:pt>
          <cx:pt idx="746">24</cx:pt>
          <cx:pt idx="747">18</cx:pt>
          <cx:pt idx="748">22</cx:pt>
          <cx:pt idx="749">19</cx:pt>
          <cx:pt idx="750">40</cx:pt>
          <cx:pt idx="751">29</cx:pt>
          <cx:pt idx="752">29</cx:pt>
          <cx:pt idx="753">22</cx:pt>
          <cx:pt idx="754">38</cx:pt>
          <cx:pt idx="755">52</cx:pt>
          <cx:pt idx="756">20</cx:pt>
          <cx:pt idx="757">20</cx:pt>
          <cx:pt idx="758">51</cx:pt>
          <cx:pt idx="759">42</cx:pt>
          <cx:pt idx="760">45</cx:pt>
          <cx:pt idx="761">26</cx:pt>
          <cx:pt idx="762">21</cx:pt>
          <cx:pt idx="763">21</cx:pt>
          <cx:pt idx="764">46</cx:pt>
          <cx:pt idx="765">20</cx:pt>
          <cx:pt idx="766">20</cx:pt>
          <cx:pt idx="767">20</cx:pt>
          <cx:pt idx="768">19</cx:pt>
          <cx:pt idx="769">46</cx:pt>
          <cx:pt idx="770">22</cx:pt>
          <cx:pt idx="771">19</cx:pt>
          <cx:pt idx="772">21</cx:pt>
          <cx:pt idx="773">28</cx:pt>
          <cx:pt idx="774">51</cx:pt>
          <cx:pt idx="775">34</cx:pt>
          <cx:pt idx="776">24</cx:pt>
          <cx:pt idx="777">24</cx:pt>
          <cx:pt idx="778">24</cx:pt>
          <cx:pt idx="779">20</cx:pt>
          <cx:pt idx="780">62</cx:pt>
          <cx:pt idx="781">62</cx:pt>
          <cx:pt idx="782">23</cx:pt>
          <cx:pt idx="783">21</cx:pt>
          <cx:pt idx="784">27</cx:pt>
          <cx:pt idx="785">21</cx:pt>
          <cx:pt idx="786">29</cx:pt>
          <cx:pt idx="787">36</cx:pt>
          <cx:pt idx="788">22</cx:pt>
          <cx:pt idx="789">46</cx:pt>
          <cx:pt idx="790">66</cx:pt>
          <cx:pt idx="791">28</cx:pt>
          <cx:pt idx="792">24</cx:pt>
          <cx:pt idx="793">19</cx:pt>
          <cx:pt idx="794">35</cx:pt>
          <cx:pt idx="795">18</cx:pt>
          <cx:pt idx="796">20</cx:pt>
          <cx:pt idx="797">63</cx:pt>
          <cx:pt idx="798">19</cx:pt>
          <cx:pt idx="799">23</cx:pt>
          <cx:pt idx="800">64</cx:pt>
          <cx:pt idx="801">19</cx:pt>
          <cx:pt idx="802">30</cx:pt>
          <cx:pt idx="803">21</cx:pt>
          <cx:pt idx="804">23</cx:pt>
          <cx:pt idx="805">19</cx:pt>
          <cx:pt idx="806">23</cx:pt>
          <cx:pt idx="807">20</cx:pt>
          <cx:pt idx="808">21</cx:pt>
          <cx:pt idx="809">43</cx:pt>
          <cx:pt idx="810">45</cx:pt>
          <cx:pt idx="811">53</cx:pt>
          <cx:pt idx="812">53</cx:pt>
          <cx:pt idx="813">67</cx:pt>
          <cx:pt idx="814">22</cx:pt>
          <cx:pt idx="815">46</cx:pt>
          <cx:pt idx="816">54</cx:pt>
          <cx:pt idx="817">18</cx:pt>
          <cx:pt idx="818">24</cx:pt>
          <cx:pt idx="819">35</cx:pt>
          <cx:pt idx="820">25</cx:pt>
          <cx:pt idx="821">62</cx:pt>
          <cx:pt idx="822">19</cx:pt>
          <cx:pt idx="823">22</cx:pt>
          <cx:pt idx="824">64</cx:pt>
          <cx:pt idx="825">20</cx:pt>
          <cx:pt idx="826">22</cx:pt>
          <cx:pt idx="827">65</cx:pt>
          <cx:pt idx="828">23</cx:pt>
          <cx:pt idx="829">23</cx:pt>
          <cx:pt idx="830">20</cx:pt>
          <cx:pt idx="831">19</cx:pt>
          <cx:pt idx="832">22</cx:pt>
          <cx:pt idx="833">25</cx:pt>
          <cx:pt idx="834">46</cx:pt>
          <cx:pt idx="835">21</cx:pt>
          <cx:pt idx="836">19</cx:pt>
          <cx:pt idx="837">27</cx:pt>
          <cx:pt idx="838">62</cx:pt>
          <cx:pt idx="839">19</cx:pt>
          <cx:pt idx="840">19</cx:pt>
          <cx:pt idx="841">21</cx:pt>
          <cx:pt idx="842">66</cx:pt>
          <cx:pt idx="843">54</cx:pt>
          <cx:pt idx="844">32</cx:pt>
          <cx:pt idx="845">52</cx:pt>
          <cx:pt idx="846">20</cx:pt>
          <cx:pt idx="847">19</cx:pt>
          <cx:pt idx="848">29</cx:pt>
          <cx:pt idx="849">29</cx:pt>
          <cx:pt idx="850">45</cx:pt>
          <cx:pt idx="851">23</cx:pt>
          <cx:pt idx="852">23</cx:pt>
          <cx:pt idx="853">21</cx:pt>
          <cx:pt idx="854">24</cx:pt>
          <cx:pt idx="855">38</cx:pt>
          <cx:pt idx="856">19</cx:pt>
          <cx:pt idx="857">19</cx:pt>
          <cx:pt idx="858">32</cx:pt>
          <cx:pt idx="859">23</cx:pt>
          <cx:pt idx="860">49</cx:pt>
          <cx:pt idx="861">38</cx:pt>
          <cx:pt idx="862">23</cx:pt>
          <cx:pt idx="863">19</cx:pt>
          <cx:pt idx="864">19</cx:pt>
          <cx:pt idx="865">32</cx:pt>
          <cx:pt idx="866">24</cx:pt>
          <cx:pt idx="867">62</cx:pt>
          <cx:pt idx="868">29</cx:pt>
          <cx:pt idx="869">35</cx:pt>
          <cx:pt idx="870">19</cx:pt>
          <cx:pt idx="871">20</cx:pt>
          <cx:pt idx="872">20</cx:pt>
          <cx:pt idx="873">18</cx:pt>
          <cx:pt idx="874">22</cx:pt>
          <cx:pt idx="875">52</cx:pt>
          <cx:pt idx="876">30</cx:pt>
          <cx:pt idx="877">21</cx:pt>
          <cx:pt idx="878">21</cx:pt>
          <cx:pt idx="879">18</cx:pt>
          <cx:pt idx="880">24</cx:pt>
          <cx:pt idx="881">66</cx:pt>
          <cx:pt idx="882">19</cx:pt>
          <cx:pt idx="883">19</cx:pt>
          <cx:pt idx="884">47</cx:pt>
          <cx:pt idx="885">37</cx:pt>
          <cx:pt idx="886">37</cx:pt>
          <cx:pt idx="887">21</cx:pt>
          <cx:pt idx="888">56</cx:pt>
          <cx:pt idx="889">53</cx:pt>
          <cx:pt idx="890">20</cx:pt>
          <cx:pt idx="891">20</cx:pt>
          <cx:pt idx="892">42</cx:pt>
          <cx:pt idx="893">28</cx:pt>
          <cx:pt idx="894">23</cx:pt>
          <cx:pt idx="895">23</cx:pt>
          <cx:pt idx="896">28</cx:pt>
          <cx:pt idx="897">21</cx:pt>
          <cx:pt idx="898">19</cx:pt>
          <cx:pt idx="899">18</cx:pt>
          <cx:pt idx="900">23</cx:pt>
          <cx:pt idx="901">52</cx:pt>
          <cx:pt idx="902">23</cx:pt>
          <cx:pt idx="903">39</cx:pt>
          <cx:pt idx="904">39</cx:pt>
          <cx:pt idx="905">28</cx:pt>
          <cx:pt idx="906">24</cx:pt>
          <cx:pt idx="907">67</cx:pt>
          <cx:pt idx="908">42</cx:pt>
          <cx:pt idx="909">20</cx:pt>
          <cx:pt idx="910">20</cx:pt>
          <cx:pt idx="911">25</cx:pt>
          <cx:pt idx="912">25</cx:pt>
          <cx:pt idx="913">39</cx:pt>
          <cx:pt idx="914">25</cx:pt>
          <cx:pt idx="915">25</cx:pt>
          <cx:pt idx="916">68</cx:pt>
          <cx:pt idx="917">28</cx:pt>
          <cx:pt idx="918">21</cx:pt>
          <cx:pt idx="919">68</cx:pt>
          <cx:pt idx="920">68</cx:pt>
          <cx:pt idx="921">38</cx:pt>
          <cx:pt idx="922">21</cx:pt>
          <cx:pt idx="923">33</cx:pt>
          <cx:pt idx="924">28</cx:pt>
          <cx:pt idx="925">23</cx:pt>
          <cx:pt idx="926">56</cx:pt>
          <cx:pt idx="927">24</cx:pt>
          <cx:pt idx="928">21</cx:pt>
          <cx:pt idx="929">21</cx:pt>
          <cx:pt idx="930">20</cx:pt>
          <cx:pt idx="931">28</cx:pt>
          <cx:pt idx="932">21</cx:pt>
          <cx:pt idx="933">56</cx:pt>
          <cx:pt idx="934">37</cx:pt>
          <cx:pt idx="935">19</cx:pt>
          <cx:pt idx="936">21</cx:pt>
          <cx:pt idx="937">20</cx:pt>
          <cx:pt idx="938">21</cx:pt>
          <cx:pt idx="939">20</cx:pt>
          <cx:pt idx="940">29</cx:pt>
          <cx:pt idx="941">22</cx:pt>
          <cx:pt idx="942">23</cx:pt>
          <cx:pt idx="943">23</cx:pt>
          <cx:pt idx="944">23</cx:pt>
          <cx:pt idx="945">57</cx:pt>
          <cx:pt idx="946">24</cx:pt>
          <cx:pt idx="947">18</cx:pt>
          <cx:pt idx="948">46</cx:pt>
          <cx:pt idx="949">23</cx:pt>
          <cx:pt idx="950">20</cx:pt>
          <cx:pt idx="951">24</cx:pt>
          <cx:pt idx="952">24</cx:pt>
          <cx:pt idx="953">20</cx:pt>
          <cx:pt idx="954">21</cx:pt>
          <cx:pt idx="955">28</cx:pt>
          <cx:pt idx="956">23</cx:pt>
          <cx:pt idx="957">28</cx:pt>
          <cx:pt idx="958">39</cx:pt>
          <cx:pt idx="959">21</cx:pt>
          <cx:pt idx="960">21</cx:pt>
          <cx:pt idx="961">61</cx:pt>
          <cx:pt idx="962">22</cx:pt>
          <cx:pt idx="963">26</cx:pt>
          <cx:pt idx="964">24</cx:pt>
          <cx:pt idx="965">21</cx:pt>
          <cx:pt idx="966">61</cx:pt>
          <cx:pt idx="967">22</cx:pt>
          <cx:pt idx="968">19</cx:pt>
          <cx:pt idx="969">56</cx:pt>
          <cx:pt idx="970">21</cx:pt>
          <cx:pt idx="971">27</cx:pt>
          <cx:pt idx="972">44</cx:pt>
          <cx:pt idx="973">33</cx:pt>
          <cx:pt idx="974">18</cx:pt>
          <cx:pt idx="975">46</cx:pt>
          <cx:pt idx="976">19</cx:pt>
          <cx:pt idx="977">20</cx:pt>
          <cx:pt idx="978">19</cx:pt>
          <cx:pt idx="979">19</cx:pt>
          <cx:pt idx="980">20</cx:pt>
          <cx:pt idx="981">49</cx:pt>
          <cx:pt idx="982">20</cx:pt>
          <cx:pt idx="983">21</cx:pt>
          <cx:pt idx="984">21</cx:pt>
          <cx:pt idx="985">21</cx:pt>
          <cx:pt idx="986">21</cx:pt>
          <cx:pt idx="987">20</cx:pt>
          <cx:pt idx="988">23</cx:pt>
          <cx:pt idx="989">22</cx:pt>
          <cx:pt idx="990">56</cx:pt>
          <cx:pt idx="991">62</cx:pt>
          <cx:pt idx="992">24</cx:pt>
          <cx:pt idx="993">52</cx:pt>
          <cx:pt idx="994">18</cx:pt>
          <cx:pt idx="995">24</cx:pt>
          <cx:pt idx="996">22</cx:pt>
          <cx:pt idx="997">54</cx:pt>
          <cx:pt idx="998">21</cx:pt>
          <cx:pt idx="999">19</cx:pt>
          <cx:pt idx="1000">19</cx:pt>
          <cx:pt idx="1001">20</cx:pt>
          <cx:pt idx="1002">27</cx:pt>
          <cx:pt idx="1003">23</cx:pt>
          <cx:pt idx="1004">21</cx:pt>
          <cx:pt idx="1005">19</cx:pt>
          <cx:pt idx="1006">60</cx:pt>
          <cx:pt idx="1007">67</cx:pt>
          <cx:pt idx="1008">67</cx:pt>
          <cx:pt idx="1009">20</cx:pt>
          <cx:pt idx="1010">20</cx:pt>
          <cx:pt idx="1011">20</cx:pt>
          <cx:pt idx="1012">19</cx:pt>
          <cx:pt idx="1013">56</cx:pt>
          <cx:pt idx="1014">54</cx:pt>
          <cx:pt idx="1015">20</cx:pt>
          <cx:pt idx="1016">27</cx:pt>
          <cx:pt idx="1017">19</cx:pt>
          <cx:pt idx="1018">68</cx:pt>
          <cx:pt idx="1019">56</cx:pt>
          <cx:pt idx="1020">24</cx:pt>
          <cx:pt idx="1021">24</cx:pt>
          <cx:pt idx="1022">27</cx:pt>
          <cx:pt idx="1023">18</cx:pt>
          <cx:pt idx="1024">30</cx:pt>
          <cx:pt idx="1025">24</cx:pt>
          <cx:pt idx="1026">21</cx:pt>
          <cx:pt idx="1027">21</cx:pt>
          <cx:pt idx="1028">28</cx:pt>
          <cx:pt idx="1029">20</cx:pt>
          <cx:pt idx="1030">24</cx:pt>
          <cx:pt idx="1031">51</cx:pt>
          <cx:pt idx="1032">24</cx:pt>
          <cx:pt idx="1033">53</cx:pt>
          <cx:pt idx="1034">19</cx:pt>
          <cx:pt idx="1035">22</cx:pt>
          <cx:pt idx="1036">22</cx:pt>
          <cx:pt idx="1037">51</cx:pt>
          <cx:pt idx="1038">24</cx:pt>
          <cx:pt idx="1039">29</cx:pt>
          <cx:pt idx="1040">21</cx:pt>
          <cx:pt idx="1041">21</cx:pt>
          <cx:pt idx="1042">19</cx:pt>
          <cx:pt idx="1043">18</cx:pt>
          <cx:pt idx="1044">27</cx:pt>
          <cx:pt idx="1045">56</cx:pt>
          <cx:pt idx="1046">20</cx:pt>
          <cx:pt idx="1047">20</cx:pt>
          <cx:pt idx="1048">40</cx:pt>
          <cx:pt idx="1049">40</cx:pt>
          <cx:pt idx="1050">63</cx:pt>
          <cx:pt idx="1051">62</cx:pt>
          <cx:pt idx="1052">22</cx:pt>
          <cx:pt idx="1053">21</cx:pt>
          <cx:pt idx="1054">20</cx:pt>
          <cx:pt idx="1055">28</cx:pt>
          <cx:pt idx="1056">33</cx:pt>
          <cx:pt idx="1057">43</cx:pt>
          <cx:pt idx="1058">27</cx:pt>
          <cx:pt idx="1059">48</cx:pt>
          <cx:pt idx="1060">21</cx:pt>
          <cx:pt idx="1061">20</cx:pt>
          <cx:pt idx="1062">19</cx:pt>
          <cx:pt idx="1063">49</cx:pt>
          <cx:pt idx="1064">49</cx:pt>
          <cx:pt idx="1065">24</cx:pt>
          <cx:pt idx="1066">61</cx:pt>
          <cx:pt idx="1067">21</cx:pt>
          <cx:pt idx="1068">45</cx:pt>
          <cx:pt idx="1069">23</cx:pt>
          <cx:pt idx="1070">29</cx:pt>
          <cx:pt idx="1071">24</cx:pt>
          <cx:pt idx="1072">22</cx:pt>
          <cx:pt idx="1073">22</cx:pt>
          <cx:pt idx="1074">22</cx:pt>
          <cx:pt idx="1075">23</cx:pt>
          <cx:pt idx="1076">28</cx:pt>
          <cx:pt idx="1077">57</cx:pt>
          <cx:pt idx="1078">27</cx:pt>
          <cx:pt idx="1079">23</cx:pt>
          <cx:pt idx="1080">23</cx:pt>
          <cx:pt idx="1081">22</cx:pt>
          <cx:pt idx="1082">19</cx:pt>
          <cx:pt idx="1083">21</cx:pt>
          <cx:pt idx="1084">54</cx:pt>
          <cx:pt idx="1085">54</cx:pt>
          <cx:pt idx="1086">21</cx:pt>
          <cx:pt idx="1087">18</cx:pt>
          <cx:pt idx="1088">50</cx:pt>
          <cx:pt idx="1089">66</cx:pt>
          <cx:pt idx="1090">20</cx:pt>
          <cx:pt idx="1091">35</cx:pt>
          <cx:pt idx="1092">45</cx:pt>
          <cx:pt idx="1093">34</cx:pt>
          <cx:pt idx="1094">24</cx:pt>
          <cx:pt idx="1095">45</cx:pt>
          <cx:pt idx="1096">21</cx:pt>
          <cx:pt idx="1097">18</cx:pt>
          <cx:pt idx="1098">24</cx:pt>
          <cx:pt idx="1099">24</cx:pt>
          <cx:pt idx="1100">62</cx:pt>
          <cx:pt idx="1101">21</cx:pt>
          <cx:pt idx="1102">22</cx:pt>
          <cx:pt idx="1103">19</cx:pt>
          <cx:pt idx="1104">20</cx:pt>
          <cx:pt idx="1105">20</cx:pt>
          <cx:pt idx="1106">24</cx:pt>
          <cx:pt idx="1107">20</cx:pt>
          <cx:pt idx="1108">24</cx:pt>
          <cx:pt idx="1109">59</cx:pt>
          <cx:pt idx="1110">20</cx:pt>
          <cx:pt idx="1111">21</cx:pt>
          <cx:pt idx="1112">21</cx:pt>
          <cx:pt idx="1113">19</cx:pt>
          <cx:pt idx="1114">47</cx:pt>
          <cx:pt idx="1115">30</cx:pt>
          <cx:pt idx="1116">20</cx:pt>
          <cx:pt idx="1117">62</cx:pt>
          <cx:pt idx="1118">22</cx:pt>
          <cx:pt idx="1119">19</cx:pt>
          <cx:pt idx="1120">22</cx:pt>
          <cx:pt idx="1121">39</cx:pt>
          <cx:pt idx="1122">23</cx:pt>
          <cx:pt idx="1123">23</cx:pt>
          <cx:pt idx="1124">19</cx:pt>
          <cx:pt idx="1125">20</cx:pt>
          <cx:pt idx="1126">27</cx:pt>
          <cx:pt idx="1127">21</cx:pt>
          <cx:pt idx="1128">22</cx:pt>
          <cx:pt idx="1129">38</cx:pt>
          <cx:pt idx="1130">51</cx:pt>
          <cx:pt idx="1131">59</cx:pt>
          <cx:pt idx="1132">23</cx:pt>
          <cx:pt idx="1133">32</cx:pt>
          <cx:pt idx="1134">23</cx:pt>
          <cx:pt idx="1135">23</cx:pt>
          <cx:pt idx="1136">25</cx:pt>
          <cx:pt idx="1137">30</cx:pt>
          <cx:pt idx="1138">39</cx:pt>
          <cx:pt idx="1139">21</cx:pt>
          <cx:pt idx="1140">61</cx:pt>
          <cx:pt idx="1141">24</cx:pt>
          <cx:pt idx="1142">60</cx:pt>
          <cx:pt idx="1143">40</cx:pt>
          <cx:pt idx="1144">41</cx:pt>
          <cx:pt idx="1145">22</cx:pt>
          <cx:pt idx="1146">18</cx:pt>
          <cx:pt idx="1147">54</cx:pt>
          <cx:pt idx="1148">26</cx:pt>
          <cx:pt idx="1149">32</cx:pt>
          <cx:pt idx="1150">21</cx:pt>
          <cx:pt idx="1151">54</cx:pt>
          <cx:pt idx="1152">52</cx:pt>
          <cx:pt idx="1153">59</cx:pt>
          <cx:pt idx="1154">52</cx:pt>
          <cx:pt idx="1155">21</cx:pt>
          <cx:pt idx="1156">23</cx:pt>
          <cx:pt idx="1157">45</cx:pt>
          <cx:pt idx="1158">23</cx:pt>
          <cx:pt idx="1159">53</cx:pt>
          <cx:pt idx="1160">24</cx:pt>
          <cx:pt idx="1161">24</cx:pt>
          <cx:pt idx="1162">56</cx:pt>
          <cx:pt idx="1163">60</cx:pt>
          <cx:pt idx="1164">60</cx:pt>
          <cx:pt idx="1165">19</cx:pt>
          <cx:pt idx="1166">21</cx:pt>
          <cx:pt idx="1167">30</cx:pt>
          <cx:pt idx="1168">20</cx:pt>
          <cx:pt idx="1169">18</cx:pt>
          <cx:pt idx="1170">19</cx:pt>
          <cx:pt idx="1171">32</cx:pt>
          <cx:pt idx="1172">22</cx:pt>
          <cx:pt idx="1173">60</cx:pt>
          <cx:pt idx="1174">21</cx:pt>
          <cx:pt idx="1175">57</cx:pt>
          <cx:pt idx="1176">22</cx:pt>
          <cx:pt idx="1177">22</cx:pt>
          <cx:pt idx="1178">26</cx:pt>
          <cx:pt idx="1179">20</cx:pt>
          <cx:pt idx="1180">39</cx:pt>
          <cx:pt idx="1181">38</cx:pt>
          <cx:pt idx="1182">20</cx:pt>
          <cx:pt idx="1183">21</cx:pt>
          <cx:pt idx="1184">56</cx:pt>
          <cx:pt idx="1185">56</cx:pt>
          <cx:pt idx="1186">61</cx:pt>
          <cx:pt idx="1187">20</cx:pt>
          <cx:pt idx="1188">28</cx:pt>
          <cx:pt idx="1189">54</cx:pt>
          <cx:pt idx="1190">21</cx:pt>
          <cx:pt idx="1191">21</cx:pt>
          <cx:pt idx="1192">55</cx:pt>
          <cx:pt idx="1193">63</cx:pt>
          <cx:pt idx="1194">26</cx:pt>
          <cx:pt idx="1195">63</cx:pt>
          <cx:pt idx="1196">19</cx:pt>
          <cx:pt idx="1197">19</cx:pt>
          <cx:pt idx="1198">19</cx:pt>
          <cx:pt idx="1199">52</cx:pt>
          <cx:pt idx="1200">35</cx:pt>
          <cx:pt idx="1201">22</cx:pt>
          <cx:pt idx="1202">22</cx:pt>
          <cx:pt idx="1203">22</cx:pt>
          <cx:pt idx="1204">24</cx:pt>
          <cx:pt idx="1205">56</cx:pt>
          <cx:pt idx="1206">56</cx:pt>
          <cx:pt idx="1207">40</cx:pt>
          <cx:pt idx="1208">20</cx:pt>
          <cx:pt idx="1209">20</cx:pt>
          <cx:pt idx="1210">22</cx:pt>
          <cx:pt idx="1211">67</cx:pt>
          <cx:pt idx="1212">23</cx:pt>
          <cx:pt idx="1213">19</cx:pt>
          <cx:pt idx="1214">22</cx:pt>
          <cx:pt idx="1215">22</cx:pt>
          <cx:pt idx="1216">61</cx:pt>
          <cx:pt idx="1217">25</cx:pt>
          <cx:pt idx="1218">35</cx:pt>
          <cx:pt idx="1219">27</cx:pt>
          <cx:pt idx="1220">20</cx:pt>
          <cx:pt idx="1221">22</cx:pt>
          <cx:pt idx="1222">45</cx:pt>
          <cx:pt idx="1223">22</cx:pt>
          <cx:pt idx="1224">20</cx:pt>
          <cx:pt idx="1225">20</cx:pt>
          <cx:pt idx="1226">23</cx:pt>
          <cx:pt idx="1227">23</cx:pt>
          <cx:pt idx="1228">19</cx:pt>
          <cx:pt idx="1229">36</cx:pt>
          <cx:pt idx="1230">35</cx:pt>
          <cx:pt idx="1231">19</cx:pt>
          <cx:pt idx="1232">19</cx:pt>
          <cx:pt idx="1233">19</cx:pt>
          <cx:pt idx="1234">20</cx:pt>
          <cx:pt idx="1235">21</cx:pt>
          <cx:pt idx="1236">26</cx:pt>
          <cx:pt idx="1237">28</cx:pt>
          <cx:pt idx="1238">62</cx:pt>
          <cx:pt idx="1239">62</cx:pt>
          <cx:pt idx="1240">19</cx:pt>
          <cx:pt idx="1241">24</cx:pt>
          <cx:pt idx="1242">24</cx:pt>
          <cx:pt idx="1243">20</cx:pt>
          <cx:pt idx="1244">62</cx:pt>
          <cx:pt idx="1245">62</cx:pt>
          <cx:pt idx="1246">64</cx:pt>
          <cx:pt idx="1247">21</cx:pt>
          <cx:pt idx="1248">22</cx:pt>
          <cx:pt idx="1249">23</cx:pt>
          <cx:pt idx="1250">20</cx:pt>
          <cx:pt idx="1251">23</cx:pt>
          <cx:pt idx="1252">46</cx:pt>
          <cx:pt idx="1253">19</cx:pt>
          <cx:pt idx="1254">21</cx:pt>
          <cx:pt idx="1255">49</cx:pt>
          <cx:pt idx="1256">49</cx:pt>
          <cx:pt idx="1257">22</cx:pt>
          <cx:pt idx="1258">22</cx:pt>
          <cx:pt idx="1259">59</cx:pt>
          <cx:pt idx="1260">65</cx:pt>
          <cx:pt idx="1261">27</cx:pt>
          <cx:pt idx="1262">27</cx:pt>
          <cx:pt idx="1263">18</cx:pt>
          <cx:pt idx="1264">20</cx:pt>
          <cx:pt idx="1265">18</cx:pt>
          <cx:pt idx="1266">19</cx:pt>
          <cx:pt idx="1267">22</cx:pt>
          <cx:pt idx="1268">27</cx:pt>
          <cx:pt idx="1269">20</cx:pt>
          <cx:pt idx="1270">20</cx:pt>
          <cx:pt idx="1271">49</cx:pt>
          <cx:pt idx="1272">67</cx:pt>
          <cx:pt idx="1273">62</cx:pt>
          <cx:pt idx="1274">62</cx:pt>
          <cx:pt idx="1275">55</cx:pt>
          <cx:pt idx="1276">40</cx:pt>
          <cx:pt idx="1277">19</cx:pt>
          <cx:pt idx="1278">66</cx:pt>
          <cx:pt idx="1279">43</cx:pt>
          <cx:pt idx="1280">19</cx:pt>
          <cx:pt idx="1281">38</cx:pt>
          <cx:pt idx="1282">19</cx:pt>
          <cx:pt idx="1283">67</cx:pt>
          <cx:pt idx="1284">23</cx:pt>
          <cx:pt idx="1285">23</cx:pt>
          <cx:pt idx="1286">51</cx:pt>
          <cx:pt idx="1287">54</cx:pt>
          <cx:pt idx="1288">54</cx:pt>
          <cx:pt idx="1289">20</cx:pt>
          <cx:pt idx="1290">21</cx:pt>
          <cx:pt idx="1291">24</cx:pt>
          <cx:pt idx="1292">35</cx:pt>
          <cx:pt idx="1293">35</cx:pt>
          <cx:pt idx="1294">31</cx:pt>
          <cx:pt idx="1295">57</cx:pt>
          <cx:pt idx="1296">57</cx:pt>
          <cx:pt idx="1297">49</cx:pt>
          <cx:pt idx="1298">21</cx:pt>
          <cx:pt idx="1299">24</cx:pt>
          <cx:pt idx="1300">24</cx:pt>
          <cx:pt idx="1301">34</cx:pt>
          <cx:pt idx="1302">28</cx:pt>
          <cx:pt idx="1303">29</cx:pt>
          <cx:pt idx="1304">34</cx:pt>
          <cx:pt idx="1305">20</cx:pt>
          <cx:pt idx="1306">20</cx:pt>
          <cx:pt idx="1307">22</cx:pt>
          <cx:pt idx="1308">20</cx:pt>
          <cx:pt idx="1309">39</cx:pt>
          <cx:pt idx="1310">23</cx:pt>
          <cx:pt idx="1311">20</cx:pt>
          <cx:pt idx="1312">20</cx:pt>
          <cx:pt idx="1313">46</cx:pt>
          <cx:pt idx="1314">28</cx:pt>
          <cx:pt idx="1315">20</cx:pt>
          <cx:pt idx="1316">22</cx:pt>
          <cx:pt idx="1317">52</cx:pt>
          <cx:pt idx="1318">30</cx:pt>
          <cx:pt idx="1319">24</cx:pt>
          <cx:pt idx="1320">26</cx:pt>
          <cx:pt idx="1321">20</cx:pt>
          <cx:pt idx="1322">23</cx:pt>
          <cx:pt idx="1323">19</cx:pt>
          <cx:pt idx="1324">31</cx:pt>
          <cx:pt idx="1325">29</cx:pt>
          <cx:pt idx="1326">38</cx:pt>
          <cx:pt idx="1327">20</cx:pt>
          <cx:pt idx="1328">52</cx:pt>
          <cx:pt idx="1329">21</cx:pt>
          <cx:pt idx="1330">24</cx:pt>
          <cx:pt idx="1331">55</cx:pt>
          <cx:pt idx="1332">23</cx:pt>
          <cx:pt idx="1333">66</cx:pt>
          <cx:pt idx="1334">24</cx:pt>
          <cx:pt idx="1335">30</cx:pt>
          <cx:pt idx="1336">20</cx:pt>
          <cx:pt idx="1337">25</cx:pt>
          <cx:pt idx="1338">67</cx:pt>
          <cx:pt idx="1339">22</cx:pt>
          <cx:pt idx="1340">51</cx:pt>
          <cx:pt idx="1341">40</cx:pt>
          <cx:pt idx="1342">19</cx:pt>
          <cx:pt idx="1343">23</cx:pt>
          <cx:pt idx="1344">24</cx:pt>
          <cx:pt idx="1345">62</cx:pt>
          <cx:pt idx="1346">24</cx:pt>
          <cx:pt idx="1347">24</cx:pt>
          <cx:pt idx="1348">19</cx:pt>
          <cx:pt idx="1349">22</cx:pt>
          <cx:pt idx="1350">34</cx:pt>
          <cx:pt idx="1351">20</cx:pt>
          <cx:pt idx="1352">19</cx:pt>
          <cx:pt idx="1353">45</cx:pt>
          <cx:pt idx="1354">52</cx:pt>
          <cx:pt idx="1355">21</cx:pt>
          <cx:pt idx="1356">26</cx:pt>
          <cx:pt idx="1357">18</cx:pt>
          <cx:pt idx="1358">18</cx:pt>
          <cx:pt idx="1359">19</cx:pt>
          <cx:pt idx="1360">19</cx:pt>
          <cx:pt idx="1361">19</cx:pt>
          <cx:pt idx="1362">19</cx:pt>
          <cx:pt idx="1363">21</cx:pt>
          <cx:pt idx="1364">24</cx:pt>
          <cx:pt idx="1365">23</cx:pt>
          <cx:pt idx="1366">38</cx:pt>
          <cx:pt idx="1367">23</cx:pt>
          <cx:pt idx="1368">68</cx:pt>
          <cx:pt idx="1369">68</cx:pt>
          <cx:pt idx="1370">24</cx:pt>
          <cx:pt idx="1371">24</cx:pt>
          <cx:pt idx="1372">19</cx:pt>
          <cx:pt idx="1373">23</cx:pt>
          <cx:pt idx="1374">19</cx:pt>
          <cx:pt idx="1375">19</cx:pt>
          <cx:pt idx="1376">19</cx:pt>
          <cx:pt idx="1377">22</cx:pt>
          <cx:pt idx="1378">60</cx:pt>
          <cx:pt idx="1379">30</cx:pt>
          <cx:pt idx="1380">24</cx:pt>
          <cx:pt idx="1381">20</cx:pt>
          <cx:pt idx="1382">20</cx:pt>
          <cx:pt idx="1383">52</cx:pt>
          <cx:pt idx="1384">24</cx:pt>
          <cx:pt idx="1385">24</cx:pt>
          <cx:pt idx="1386">22</cx:pt>
          <cx:pt idx="1387">62</cx:pt>
          <cx:pt idx="1388">24</cx:pt>
          <cx:pt idx="1389">56</cx:pt>
          <cx:pt idx="1390">44</cx:pt>
          <cx:pt idx="1391">59</cx:pt>
          <cx:pt idx="1392">22</cx:pt>
          <cx:pt idx="1393">19</cx:pt>
          <cx:pt idx="1394">19</cx:pt>
          <cx:pt idx="1395">58</cx:pt>
          <cx:pt idx="1396">19</cx:pt>
          <cx:pt idx="1397">20</cx:pt>
          <cx:pt idx="1398">20</cx:pt>
          <cx:pt idx="1399">26</cx:pt>
          <cx:pt idx="1400">19</cx:pt>
          <cx:pt idx="1401">23</cx:pt>
          <cx:pt idx="1402">21</cx:pt>
          <cx:pt idx="1403">21</cx:pt>
          <cx:pt idx="1404">24</cx:pt>
          <cx:pt idx="1405">47</cx:pt>
          <cx:pt idx="1406">37</cx:pt>
          <cx:pt idx="1407">37</cx:pt>
          <cx:pt idx="1408">57</cx:pt>
          <cx:pt idx="1409">65</cx:pt>
          <cx:pt idx="1410">67</cx:pt>
          <cx:pt idx="1411">67</cx:pt>
          <cx:pt idx="1412">59</cx:pt>
          <cx:pt idx="1413">20</cx:pt>
          <cx:pt idx="1414">20</cx:pt>
          <cx:pt idx="1415">21</cx:pt>
          <cx:pt idx="1416">23</cx:pt>
          <cx:pt idx="1417">21</cx:pt>
          <cx:pt idx="1418">67</cx:pt>
          <cx:pt idx="1419">18</cx:pt>
          <cx:pt idx="1420">39</cx:pt>
          <cx:pt idx="1421">22</cx:pt>
          <cx:pt idx="1422">20</cx:pt>
          <cx:pt idx="1423">20</cx:pt>
          <cx:pt idx="1424">20</cx:pt>
          <cx:pt idx="1425">21</cx:pt>
          <cx:pt idx="1426">19</cx:pt>
          <cx:pt idx="1427">45</cx:pt>
          <cx:pt idx="1428">27</cx:pt>
          <cx:pt idx="1429">19</cx:pt>
          <cx:pt idx="1430">42</cx:pt>
          <cx:pt idx="1431">23</cx:pt>
          <cx:pt idx="1432">21</cx:pt>
          <cx:pt idx="1433">22</cx:pt>
          <cx:pt idx="1434">19</cx:pt>
          <cx:pt idx="1435">62</cx:pt>
          <cx:pt idx="1436">23</cx:pt>
          <cx:pt idx="1437">46</cx:pt>
          <cx:pt idx="1438">46</cx:pt>
          <cx:pt idx="1439">22</cx:pt>
          <cx:pt idx="1440">24</cx:pt>
          <cx:pt idx="1441">21</cx:pt>
          <cx:pt idx="1442">20</cx:pt>
          <cx:pt idx="1443">33</cx:pt>
          <cx:pt idx="1444">30</cx:pt>
          <cx:pt idx="1445">20</cx:pt>
          <cx:pt idx="1446">22</cx:pt>
          <cx:pt idx="1447">30</cx:pt>
          <cx:pt idx="1448">18</cx:pt>
          <cx:pt idx="1449">22</cx:pt>
          <cx:pt idx="1450">22</cx:pt>
          <cx:pt idx="1451">19</cx:pt>
          <cx:pt idx="1452">20</cx:pt>
          <cx:pt idx="1453">54</cx:pt>
          <cx:pt idx="1454">56</cx:pt>
          <cx:pt idx="1455">45</cx:pt>
          <cx:pt idx="1456">57</cx:pt>
          <cx:pt idx="1457">24</cx:pt>
          <cx:pt idx="1458">24</cx:pt>
          <cx:pt idx="1459">50</cx:pt>
          <cx:pt idx="1460">42</cx:pt>
          <cx:pt idx="1461">42</cx:pt>
          <cx:pt idx="1462">24</cx:pt>
          <cx:pt idx="1463">40</cx:pt>
          <cx:pt idx="1464">24</cx:pt>
          <cx:pt idx="1465">24</cx:pt>
          <cx:pt idx="1466">21</cx:pt>
          <cx:pt idx="1467">57</cx:pt>
          <cx:pt idx="1468">23</cx:pt>
          <cx:pt idx="1469">19</cx:pt>
          <cx:pt idx="1470">19</cx:pt>
          <cx:pt idx="1471">19</cx:pt>
          <cx:pt idx="1472">49</cx:pt>
          <cx:pt idx="1473">49</cx:pt>
          <cx:pt idx="1474">25</cx:pt>
          <cx:pt idx="1475">20</cx:pt>
          <cx:pt idx="1476">45</cx:pt>
          <cx:pt idx="1477">45</cx:pt>
          <cx:pt idx="1478">53</cx:pt>
          <cx:pt idx="1479">28</cx:pt>
          <cx:pt idx="1480">56</cx:pt>
          <cx:pt idx="1481">21</cx:pt>
          <cx:pt idx="1482">21</cx:pt>
          <cx:pt idx="1483">28</cx:pt>
          <cx:pt idx="1484">23</cx:pt>
          <cx:pt idx="1485">59</cx:pt>
          <cx:pt idx="1486">38</cx:pt>
          <cx:pt idx="1487">25</cx:pt>
          <cx:pt idx="1488">41</cx:pt>
          <cx:pt idx="1489">63</cx:pt>
          <cx:pt idx="1490">63</cx:pt>
          <cx:pt idx="1491">32</cx:pt>
          <cx:pt idx="1492">32</cx:pt>
          <cx:pt idx="1493">62</cx:pt>
          <cx:pt idx="1494">37</cx:pt>
          <cx:pt idx="1495">55</cx:pt>
          <cx:pt idx="1496">51</cx:pt>
          <cx:pt idx="1497">42</cx:pt>
          <cx:pt idx="1498">35</cx:pt>
          <cx:pt idx="1499">35</cx:pt>
          <cx:pt idx="1500">63</cx:pt>
          <cx:pt idx="1501">24</cx:pt>
          <cx:pt idx="1502">21</cx:pt>
          <cx:pt idx="1503">21</cx:pt>
          <cx:pt idx="1504">20</cx:pt>
          <cx:pt idx="1505">19</cx:pt>
          <cx:pt idx="1506">19</cx:pt>
          <cx:pt idx="1507">18</cx:pt>
          <cx:pt idx="1508">38</cx:pt>
          <cx:pt idx="1509">51</cx:pt>
          <cx:pt idx="1510">51</cx:pt>
          <cx:pt idx="1511">19</cx:pt>
          <cx:pt idx="1512">19</cx:pt>
          <cx:pt idx="1513">20</cx:pt>
          <cx:pt idx="1514">22</cx:pt>
          <cx:pt idx="1515">62</cx:pt>
          <cx:pt idx="1516">21</cx:pt>
          <cx:pt idx="1517">23</cx:pt>
          <cx:pt idx="1518">22</cx:pt>
          <cx:pt idx="1519">24</cx:pt>
          <cx:pt idx="1520">26</cx:pt>
          <cx:pt idx="1521">52</cx:pt>
          <cx:pt idx="1522">21</cx:pt>
          <cx:pt idx="1523">52</cx:pt>
          <cx:pt idx="1524">22</cx:pt>
          <cx:pt idx="1525">20</cx:pt>
          <cx:pt idx="1526">20</cx:pt>
          <cx:pt idx="1527">21</cx:pt>
          <cx:pt idx="1528">20</cx:pt>
          <cx:pt idx="1529">20</cx:pt>
          <cx:pt idx="1530">51</cx:pt>
          <cx:pt idx="1531">68</cx:pt>
          <cx:pt idx="1532">19</cx:pt>
          <cx:pt idx="1533">24</cx:pt>
          <cx:pt idx="1534">20</cx:pt>
          <cx:pt idx="1535">24</cx:pt>
          <cx:pt idx="1536">20</cx:pt>
          <cx:pt idx="1537">62</cx:pt>
          <cx:pt idx="1538">62</cx:pt>
          <cx:pt idx="1539">19</cx:pt>
          <cx:pt idx="1540">48</cx:pt>
          <cx:pt idx="1541">21</cx:pt>
          <cx:pt idx="1542">61</cx:pt>
          <cx:pt idx="1543">39</cx:pt>
          <cx:pt idx="1544">43</cx:pt>
          <cx:pt idx="1545">67</cx:pt>
          <cx:pt idx="1546">21</cx:pt>
          <cx:pt idx="1547">20</cx:pt>
          <cx:pt idx="1548">29</cx:pt>
          <cx:pt idx="1549">43</cx:pt>
          <cx:pt idx="1550">19</cx:pt>
          <cx:pt idx="1551">19</cx:pt>
          <cx:pt idx="1552">32</cx:pt>
          <cx:pt idx="1553">32</cx:pt>
          <cx:pt idx="1554">24</cx:pt>
          <cx:pt idx="1555">19</cx:pt>
          <cx:pt idx="1556">57</cx:pt>
          <cx:pt idx="1557">21</cx:pt>
          <cx:pt idx="1558">24</cx:pt>
          <cx:pt idx="1559">21</cx:pt>
          <cx:pt idx="1560">23</cx:pt>
          <cx:pt idx="1561">23</cx:pt>
          <cx:pt idx="1562">19</cx:pt>
          <cx:pt idx="1563">20</cx:pt>
          <cx:pt idx="1564">20</cx:pt>
          <cx:pt idx="1565">19</cx:pt>
          <cx:pt idx="1566">20</cx:pt>
          <cx:pt idx="1567">38</cx:pt>
          <cx:pt idx="1568">46</cx:pt>
          <cx:pt idx="1569">45</cx:pt>
          <cx:pt idx="1570">20</cx:pt>
          <cx:pt idx="1571">20</cx:pt>
          <cx:pt idx="1572">22</cx:pt>
          <cx:pt idx="1573">45</cx:pt>
          <cx:pt idx="1574">21</cx:pt>
          <cx:pt idx="1575">29</cx:pt>
          <cx:pt idx="1576">26</cx:pt>
          <cx:pt idx="1577">28</cx:pt>
          <cx:pt idx="1578">19</cx:pt>
          <cx:pt idx="1579">32</cx:pt>
          <cx:pt idx="1580">32</cx:pt>
          <cx:pt idx="1581">19</cx:pt>
          <cx:pt idx="1582">21</cx:pt>
          <cx:pt idx="1583">57</cx:pt>
          <cx:pt idx="1584">22</cx:pt>
          <cx:pt idx="1585">24</cx:pt>
          <cx:pt idx="1586">68</cx:pt>
          <cx:pt idx="1587">23</cx:pt>
          <cx:pt idx="1588">66</cx:pt>
          <cx:pt idx="1589">66</cx:pt>
          <cx:pt idx="1590">21</cx:pt>
          <cx:pt idx="1591">24</cx:pt>
          <cx:pt idx="1592">66</cx:pt>
          <cx:pt idx="1593">46</cx:pt>
          <cx:pt idx="1594">53</cx:pt>
          <cx:pt idx="1595">53</cx:pt>
          <cx:pt idx="1596">42</cx:pt>
          <cx:pt idx="1597">18</cx:pt>
          <cx:pt idx="1598">18</cx:pt>
          <cx:pt idx="1599">20</cx:pt>
          <cx:pt idx="1600">20</cx:pt>
          <cx:pt idx="1601">33</cx:pt>
          <cx:pt idx="1602">33</cx:pt>
          <cx:pt idx="1603">22</cx:pt>
          <cx:pt idx="1604">20</cx:pt>
          <cx:pt idx="1605">24</cx:pt>
          <cx:pt idx="1606">24</cx:pt>
          <cx:pt idx="1607">24</cx:pt>
          <cx:pt idx="1608">22</cx:pt>
          <cx:pt idx="1609">18</cx:pt>
          <cx:pt idx="1610">23</cx:pt>
          <cx:pt idx="1611">19</cx:pt>
          <cx:pt idx="1612">59</cx:pt>
          <cx:pt idx="1613">18</cx:pt>
          <cx:pt idx="1614">38</cx:pt>
          <cx:pt idx="1615">43</cx:pt>
          <cx:pt idx="1616">20</cx:pt>
          <cx:pt idx="1617">21</cx:pt>
          <cx:pt idx="1618">19</cx:pt>
          <cx:pt idx="1619">19</cx:pt>
          <cx:pt idx="1620">19</cx:pt>
          <cx:pt idx="1621">19</cx:pt>
          <cx:pt idx="1622">24</cx:pt>
          <cx:pt idx="1623">23</cx:pt>
          <cx:pt idx="1624">40</cx:pt>
          <cx:pt idx="1625">28</cx:pt>
          <cx:pt idx="1626">19</cx:pt>
          <cx:pt idx="1627">29</cx:pt>
          <cx:pt idx="1628">29</cx:pt>
          <cx:pt idx="1629">20</cx:pt>
          <cx:pt idx="1630">28</cx:pt>
          <cx:pt idx="1631">46</cx:pt>
          <cx:pt idx="1632">21</cx:pt>
          <cx:pt idx="1633">23</cx:pt>
          <cx:pt idx="1634">56</cx:pt>
          <cx:pt idx="1635">22</cx:pt>
          <cx:pt idx="1636">22</cx:pt>
          <cx:pt idx="1637">19</cx:pt>
          <cx:pt idx="1638">19</cx:pt>
          <cx:pt idx="1639">19</cx:pt>
          <cx:pt idx="1640">29</cx:pt>
          <cx:pt idx="1641">67</cx:pt>
          <cx:pt idx="1642">24</cx:pt>
          <cx:pt idx="1643">49</cx:pt>
          <cx:pt idx="1644">45</cx:pt>
          <cx:pt idx="1645">21</cx:pt>
          <cx:pt idx="1646">19</cx:pt>
          <cx:pt idx="1647">27</cx:pt>
          <cx:pt idx="1648">24</cx:pt>
          <cx:pt idx="1649">37</cx:pt>
          <cx:pt idx="1650">20</cx:pt>
          <cx:pt idx="1651">24</cx:pt>
          <cx:pt idx="1652">36</cx:pt>
          <cx:pt idx="1653">20</cx:pt>
          <cx:pt idx="1654">44</cx:pt>
          <cx:pt idx="1655">19</cx:pt>
          <cx:pt idx="1656">21</cx:pt>
          <cx:pt idx="1657">23</cx:pt>
          <cx:pt idx="1658">19</cx:pt>
          <cx:pt idx="1659">20</cx:pt>
          <cx:pt idx="1660">19</cx:pt>
          <cx:pt idx="1661">36</cx:pt>
          <cx:pt idx="1662">21</cx:pt>
          <cx:pt idx="1663">19</cx:pt>
          <cx:pt idx="1664">19</cx:pt>
          <cx:pt idx="1665">18</cx:pt>
          <cx:pt idx="1666">56</cx:pt>
          <cx:pt idx="1667">20</cx:pt>
          <cx:pt idx="1668">59</cx:pt>
          <cx:pt idx="1669">20</cx:pt>
          <cx:pt idx="1670">21</cx:pt>
          <cx:pt idx="1671">21</cx:pt>
          <cx:pt idx="1672">51</cx:pt>
          <cx:pt idx="1673">21</cx:pt>
          <cx:pt idx="1674">41</cx:pt>
          <cx:pt idx="1675">19</cx:pt>
          <cx:pt idx="1676">20</cx:pt>
          <cx:pt idx="1677">37</cx:pt>
          <cx:pt idx="1678">31</cx:pt>
          <cx:pt idx="1679">22</cx:pt>
          <cx:pt idx="1680">23</cx:pt>
          <cx:pt idx="1681">27</cx:pt>
          <cx:pt idx="1682">20</cx:pt>
          <cx:pt idx="1683">20</cx:pt>
          <cx:pt idx="1684">20</cx:pt>
          <cx:pt idx="1685">19</cx:pt>
          <cx:pt idx="1686">23</cx:pt>
          <cx:pt idx="1687">46</cx:pt>
          <cx:pt idx="1688">20</cx:pt>
          <cx:pt idx="1689">49</cx:pt>
          <cx:pt idx="1690">19</cx:pt>
          <cx:pt idx="1691">19</cx:pt>
          <cx:pt idx="1692">47</cx:pt>
          <cx:pt idx="1693">22</cx:pt>
          <cx:pt idx="1694">38</cx:pt>
          <cx:pt idx="1695">24</cx:pt>
          <cx:pt idx="1696">32</cx:pt>
          <cx:pt idx="1697">32</cx:pt>
          <cx:pt idx="1698">59</cx:pt>
          <cx:pt idx="1699">21</cx:pt>
          <cx:pt idx="1700">20</cx:pt>
          <cx:pt idx="1701">22</cx:pt>
          <cx:pt idx="1702">21</cx:pt>
          <cx:pt idx="1703">23</cx:pt>
          <cx:pt idx="1704">22</cx:pt>
          <cx:pt idx="1705">28</cx:pt>
          <cx:pt idx="1706">63</cx:pt>
          <cx:pt idx="1707">30</cx:pt>
          <cx:pt idx="1708">62</cx:pt>
          <cx:pt idx="1709">62</cx:pt>
          <cx:pt idx="1710">59</cx:pt>
          <cx:pt idx="1711">62</cx:pt>
          <cx:pt idx="1712">24</cx:pt>
          <cx:pt idx="1713">19</cx:pt>
          <cx:pt idx="1714">20</cx:pt>
          <cx:pt idx="1715">65</cx:pt>
          <cx:pt idx="1716">26</cx:pt>
          <cx:pt idx="1717">18</cx:pt>
          <cx:pt idx="1718">23</cx:pt>
          <cx:pt idx="1719">19</cx:pt>
          <cx:pt idx="1720">21</cx:pt>
          <cx:pt idx="1721">24</cx:pt>
          <cx:pt idx="1722">22</cx:pt>
          <cx:pt idx="1723">47</cx:pt>
          <cx:pt idx="1724">19</cx:pt>
          <cx:pt idx="1725">19</cx:pt>
          <cx:pt idx="1726">25</cx:pt>
          <cx:pt idx="1727">26</cx:pt>
          <cx:pt idx="1728">29</cx:pt>
          <cx:pt idx="1729">20</cx:pt>
          <cx:pt idx="1730">20</cx:pt>
          <cx:pt idx="1731">21</cx:pt>
          <cx:pt idx="1732">21</cx:pt>
          <cx:pt idx="1733">20</cx:pt>
          <cx:pt idx="1734">20</cx:pt>
          <cx:pt idx="1735">23</cx:pt>
          <cx:pt idx="1736">68</cx:pt>
          <cx:pt idx="1737">23</cx:pt>
          <cx:pt idx="1738">20</cx:pt>
          <cx:pt idx="1739">19</cx:pt>
          <cx:pt idx="1740">24</cx:pt>
          <cx:pt idx="1741">19</cx:pt>
          <cx:pt idx="1742">24</cx:pt>
          <cx:pt idx="1743">20</cx:pt>
          <cx:pt idx="1744">27</cx:pt>
          <cx:pt idx="1745">18</cx:pt>
          <cx:pt idx="1746">28</cx:pt>
          <cx:pt idx="1747">22</cx:pt>
          <cx:pt idx="1748">65</cx:pt>
          <cx:pt idx="1749">24</cx:pt>
          <cx:pt idx="1750">18</cx:pt>
          <cx:pt idx="1751">33</cx:pt>
          <cx:pt idx="1752">19</cx:pt>
          <cx:pt idx="1753">20</cx:pt>
          <cx:pt idx="1754">24</cx:pt>
          <cx:pt idx="1755">31</cx:pt>
          <cx:pt idx="1756">20</cx:pt>
          <cx:pt idx="1757">20</cx:pt>
          <cx:pt idx="1758">21</cx:pt>
          <cx:pt idx="1759">21</cx:pt>
          <cx:pt idx="1760">20</cx:pt>
          <cx:pt idx="1761">24</cx:pt>
          <cx:pt idx="1762">39</cx:pt>
          <cx:pt idx="1763">19</cx:pt>
          <cx:pt idx="1764">22</cx:pt>
          <cx:pt idx="1765">19</cx:pt>
          <cx:pt idx="1766">51</cx:pt>
          <cx:pt idx="1767">26</cx:pt>
          <cx:pt idx="1768">32</cx:pt>
          <cx:pt idx="1769">22</cx:pt>
          <cx:pt idx="1770">31</cx:pt>
          <cx:pt idx="1771">19</cx:pt>
          <cx:pt idx="1772">22</cx:pt>
          <cx:pt idx="1773">22</cx:pt>
          <cx:pt idx="1774">19</cx:pt>
          <cx:pt idx="1775">19</cx:pt>
          <cx:pt idx="1776">25</cx:pt>
          <cx:pt idx="1777">39</cx:pt>
          <cx:pt idx="1778">19</cx:pt>
          <cx:pt idx="1779">52</cx:pt>
          <cx:pt idx="1780">28</cx:pt>
          <cx:pt idx="1781">19</cx:pt>
          <cx:pt idx="1782">22</cx:pt>
          <cx:pt idx="1783">23</cx:pt>
          <cx:pt idx="1784">24</cx:pt>
          <cx:pt idx="1785">24</cx:pt>
          <cx:pt idx="1786">62</cx:pt>
          <cx:pt idx="1787">19</cx:pt>
          <cx:pt idx="1788">56</cx:pt>
          <cx:pt idx="1789">46</cx:pt>
          <cx:pt idx="1790">23</cx:pt>
          <cx:pt idx="1791">19</cx:pt>
          <cx:pt idx="1792">20</cx:pt>
          <cx:pt idx="1793">50</cx:pt>
          <cx:pt idx="1794">20</cx:pt>
          <cx:pt idx="1795">38</cx:pt>
          <cx:pt idx="1796">45</cx:pt>
          <cx:pt idx="1797">20</cx:pt>
          <cx:pt idx="1798">39</cx:pt>
          <cx:pt idx="1799">39</cx:pt>
          <cx:pt idx="1800">61</cx:pt>
          <cx:pt idx="1801">60</cx:pt>
          <cx:pt idx="1802">23</cx:pt>
          <cx:pt idx="1803">22</cx:pt>
          <cx:pt idx="1804">50</cx:pt>
          <cx:pt idx="1805">50</cx:pt>
          <cx:pt idx="1806">22</cx:pt>
          <cx:pt idx="1807">22</cx:pt>
          <cx:pt idx="1808">19</cx:pt>
          <cx:pt idx="1809">20</cx:pt>
          <cx:pt idx="1810">62</cx:pt>
          <cx:pt idx="1811">19</cx:pt>
          <cx:pt idx="1812">19</cx:pt>
          <cx:pt idx="1813">22</cx:pt>
          <cx:pt idx="1814">23</cx:pt>
          <cx:pt idx="1815">38</cx:pt>
          <cx:pt idx="1816">22</cx:pt>
          <cx:pt idx="1817">20</cx:pt>
          <cx:pt idx="1818">19</cx:pt>
          <cx:pt idx="1819">35</cx:pt>
          <cx:pt idx="1820">22</cx:pt>
          <cx:pt idx="1821">22</cx:pt>
          <cx:pt idx="1822">63</cx:pt>
          <cx:pt idx="1823">63</cx:pt>
          <cx:pt idx="1824">32</cx:pt>
          <cx:pt idx="1825">20</cx:pt>
          <cx:pt idx="1826">20</cx:pt>
          <cx:pt idx="1827">22</cx:pt>
          <cx:pt idx="1828">20</cx:pt>
          <cx:pt idx="1829">20</cx:pt>
          <cx:pt idx="1830">46</cx:pt>
          <cx:pt idx="1831">68</cx:pt>
          <cx:pt idx="1832">23</cx:pt>
          <cx:pt idx="1833">46</cx:pt>
          <cx:pt idx="1834">39</cx:pt>
          <cx:pt idx="1835">23</cx:pt>
          <cx:pt idx="1836">20</cx:pt>
          <cx:pt idx="1837">25</cx:pt>
          <cx:pt idx="1838">25</cx:pt>
          <cx:pt idx="1839">19</cx:pt>
          <cx:pt idx="1840">23</cx:pt>
          <cx:pt idx="1841">19</cx:pt>
          <cx:pt idx="1842">19</cx:pt>
          <cx:pt idx="1843">18</cx:pt>
          <cx:pt idx="1844">23</cx:pt>
          <cx:pt idx="1845">23</cx:pt>
          <cx:pt idx="1846">20</cx:pt>
          <cx:pt idx="1847">18</cx:pt>
          <cx:pt idx="1848">52</cx:pt>
          <cx:pt idx="1849">52</cx:pt>
          <cx:pt idx="1850">20</cx:pt>
          <cx:pt idx="1851">20</cx:pt>
          <cx:pt idx="1852">55</cx:pt>
          <cx:pt idx="1853">20</cx:pt>
          <cx:pt idx="1854">22</cx:pt>
          <cx:pt idx="1855">20</cx:pt>
          <cx:pt idx="1856">28</cx:pt>
          <cx:pt idx="1857">24</cx:pt>
          <cx:pt idx="1858">24</cx:pt>
          <cx:pt idx="1859">45</cx:pt>
          <cx:pt idx="1860">19</cx:pt>
          <cx:pt idx="1861">24</cx:pt>
          <cx:pt idx="1862">43</cx:pt>
          <cx:pt idx="1863">23</cx:pt>
          <cx:pt idx="1864">23</cx:pt>
          <cx:pt idx="1865">21</cx:pt>
          <cx:pt idx="1866">24</cx:pt>
          <cx:pt idx="1867">28</cx:pt>
          <cx:pt idx="1868">20</cx:pt>
          <cx:pt idx="1869">20</cx:pt>
          <cx:pt idx="1870">23</cx:pt>
          <cx:pt idx="1871">38</cx:pt>
          <cx:pt idx="1872">21</cx:pt>
          <cx:pt idx="1873">21</cx:pt>
          <cx:pt idx="1874">27</cx:pt>
          <cx:pt idx="1875">18</cx:pt>
          <cx:pt idx="1876">23</cx:pt>
          <cx:pt idx="1877">23</cx:pt>
          <cx:pt idx="1878">19</cx:pt>
          <cx:pt idx="1879">20</cx:pt>
          <cx:pt idx="1880">19</cx:pt>
          <cx:pt idx="1881">52</cx:pt>
          <cx:pt idx="1882">22</cx:pt>
          <cx:pt idx="1883">21</cx:pt>
          <cx:pt idx="1884">56</cx:pt>
          <cx:pt idx="1885">30</cx:pt>
          <cx:pt idx="1886">30</cx:pt>
          <cx:pt idx="1887">23</cx:pt>
          <cx:pt idx="1888">20</cx:pt>
          <cx:pt idx="1889">21</cx:pt>
          <cx:pt idx="1890">19</cx:pt>
          <cx:pt idx="1891">22</cx:pt>
          <cx:pt idx="1892">24</cx:pt>
          <cx:pt idx="1893">22</cx:pt>
          <cx:pt idx="1894">22</cx:pt>
          <cx:pt idx="1895">31</cx:pt>
          <cx:pt idx="1896">23</cx:pt>
          <cx:pt idx="1897">61</cx:pt>
          <cx:pt idx="1898">20</cx:pt>
          <cx:pt idx="1899">21</cx:pt>
          <cx:pt idx="1900">21</cx:pt>
          <cx:pt idx="1901">49</cx:pt>
          <cx:pt idx="1902">24</cx:pt>
          <cx:pt idx="1903">20</cx:pt>
          <cx:pt idx="1904">24</cx:pt>
          <cx:pt idx="1905">24</cx:pt>
          <cx:pt idx="1906">63</cx:pt>
          <cx:pt idx="1907">23</cx:pt>
          <cx:pt idx="1908">20</cx:pt>
          <cx:pt idx="1909">20</cx:pt>
          <cx:pt idx="1910">60</cx:pt>
          <cx:pt idx="1911">40</cx:pt>
          <cx:pt idx="1912">66</cx:pt>
          <cx:pt idx="1913">66</cx:pt>
          <cx:pt idx="1914">19</cx:pt>
          <cx:pt idx="1915">19</cx:pt>
          <cx:pt idx="1916">21</cx:pt>
          <cx:pt idx="1917">20</cx:pt>
          <cx:pt idx="1918">49</cx:pt>
          <cx:pt idx="1919">49</cx:pt>
          <cx:pt idx="1920">21</cx:pt>
          <cx:pt idx="1921">45</cx:pt>
          <cx:pt idx="1922">24</cx:pt>
          <cx:pt idx="1923">49</cx:pt>
          <cx:pt idx="1924">26</cx:pt>
          <cx:pt idx="1925">46</cx:pt>
          <cx:pt idx="1926">46</cx:pt>
          <cx:pt idx="1927">30</cx:pt>
          <cx:pt idx="1928">19</cx:pt>
          <cx:pt idx="1929">46</cx:pt>
          <cx:pt idx="1930">62</cx:pt>
          <cx:pt idx="1931">62</cx:pt>
          <cx:pt idx="1932">22</cx:pt>
          <cx:pt idx="1933">21</cx:pt>
          <cx:pt idx="1934">22</cx:pt>
          <cx:pt idx="1935">22</cx:pt>
          <cx:pt idx="1936">22</cx:pt>
          <cx:pt idx="1937">19</cx:pt>
          <cx:pt idx="1938">44</cx:pt>
          <cx:pt idx="1939">24</cx:pt>
          <cx:pt idx="1940">59</cx:pt>
          <cx:pt idx="1941">59</cx:pt>
          <cx:pt idx="1942">18</cx:pt>
          <cx:pt idx="1943">18</cx:pt>
          <cx:pt idx="1944">24</cx:pt>
          <cx:pt idx="1945">19</cx:pt>
          <cx:pt idx="1946">20</cx:pt>
          <cx:pt idx="1947">20</cx:pt>
          <cx:pt idx="1948">19</cx:pt>
          <cx:pt idx="1949">19</cx:pt>
          <cx:pt idx="1950">24</cx:pt>
          <cx:pt idx="1951">24</cx:pt>
          <cx:pt idx="1952">61</cx:pt>
          <cx:pt idx="1953">21</cx:pt>
          <cx:pt idx="1954">55</cx:pt>
          <cx:pt idx="1955">18</cx:pt>
          <cx:pt idx="1956">26</cx:pt>
          <cx:pt idx="1957">26</cx:pt>
          <cx:pt idx="1958">19</cx:pt>
          <cx:pt idx="1959">21</cx:pt>
          <cx:pt idx="1960">30</cx:pt>
          <cx:pt idx="1961">18</cx:pt>
          <cx:pt idx="1962">21</cx:pt>
          <cx:pt idx="1963">34</cx:pt>
          <cx:pt idx="1964">35</cx:pt>
          <cx:pt idx="1965">20</cx:pt>
          <cx:pt idx="1966">20</cx:pt>
          <cx:pt idx="1967">19</cx:pt>
          <cx:pt idx="1968">38</cx:pt>
          <cx:pt idx="1969">24</cx:pt>
          <cx:pt idx="1970">19</cx:pt>
          <cx:pt idx="1971">19</cx:pt>
          <cx:pt idx="1972">23</cx:pt>
          <cx:pt idx="1973">29</cx:pt>
          <cx:pt idx="1974">29</cx:pt>
          <cx:pt idx="1975">42</cx:pt>
          <cx:pt idx="1976">19</cx:pt>
          <cx:pt idx="1977">24</cx:pt>
          <cx:pt idx="1978">18</cx:pt>
          <cx:pt idx="1979">20</cx:pt>
          <cx:pt idx="1980">20</cx:pt>
          <cx:pt idx="1981">19</cx:pt>
          <cx:pt idx="1982">21</cx:pt>
          <cx:pt idx="1983">62</cx:pt>
          <cx:pt idx="1984">22</cx:pt>
          <cx:pt idx="1985">30</cx:pt>
          <cx:pt idx="1986">62</cx:pt>
          <cx:pt idx="1987">23</cx:pt>
          <cx:pt idx="1988">21</cx:pt>
          <cx:pt idx="1989">24</cx:pt>
          <cx:pt idx="1990">56</cx:pt>
          <cx:pt idx="1991">19</cx:pt>
          <cx:pt idx="1992">19</cx:pt>
          <cx:pt idx="1993">39</cx:pt>
          <cx:pt idx="1994">29</cx:pt>
          <cx:pt idx="1995">23</cx:pt>
          <cx:pt idx="1996">35</cx:pt>
          <cx:pt idx="1997">35</cx:pt>
          <cx:pt idx="1998">21</cx:pt>
          <cx:pt idx="1999">29</cx:pt>
          <cx:pt idx="2000">29</cx:pt>
          <cx:pt idx="2001">22</cx:pt>
          <cx:pt idx="2002">24</cx:pt>
          <cx:pt idx="2003">22</cx:pt>
          <cx:pt idx="2004">23</cx:pt>
          <cx:pt idx="2005">29</cx:pt>
          <cx:pt idx="2006">45</cx:pt>
          <cx:pt idx="2007">20</cx:pt>
          <cx:pt idx="2008">68</cx:pt>
          <cx:pt idx="2009">22</cx:pt>
          <cx:pt idx="2010">21</cx:pt>
          <cx:pt idx="2011">52</cx:pt>
          <cx:pt idx="2012">52</cx:pt>
          <cx:pt idx="2013">24</cx:pt>
          <cx:pt idx="2014">24</cx:pt>
          <cx:pt idx="2015">19</cx:pt>
          <cx:pt idx="2016">19</cx:pt>
          <cx:pt idx="2017">23</cx:pt>
          <cx:pt idx="2018">21</cx:pt>
          <cx:pt idx="2019">20</cx:pt>
          <cx:pt idx="2020">21</cx:pt>
          <cx:pt idx="2021">20</cx:pt>
          <cx:pt idx="2022">45</cx:pt>
          <cx:pt idx="2023">20</cx:pt>
          <cx:pt idx="2024">19</cx:pt>
          <cx:pt idx="2025">50</cx:pt>
          <cx:pt idx="2026">59</cx:pt>
          <cx:pt idx="2027">20</cx:pt>
          <cx:pt idx="2028">22</cx:pt>
          <cx:pt idx="2029">22</cx:pt>
          <cx:pt idx="2030">24</cx:pt>
          <cx:pt idx="2031">24</cx:pt>
          <cx:pt idx="2032">24</cx:pt>
          <cx:pt idx="2033">45</cx:pt>
          <cx:pt idx="2034">43</cx:pt>
          <cx:pt idx="2035">43</cx:pt>
          <cx:pt idx="2036">29</cx:pt>
          <cx:pt idx="2037">19</cx:pt>
          <cx:pt idx="2038">26</cx:pt>
          <cx:pt idx="2039">25</cx:pt>
          <cx:pt idx="2040">24</cx:pt>
          <cx:pt idx="2041">23</cx:pt>
          <cx:pt idx="2042">20</cx:pt>
          <cx:pt idx="2043">20</cx:pt>
          <cx:pt idx="2044">32</cx:pt>
          <cx:pt idx="2045">21</cx:pt>
          <cx:pt idx="2046">22</cx:pt>
          <cx:pt idx="2047">62</cx:pt>
          <cx:pt idx="2048">24</cx:pt>
          <cx:pt idx="2049">62</cx:pt>
          <cx:pt idx="2050">61</cx:pt>
          <cx:pt idx="2051">23</cx:pt>
          <cx:pt idx="2052">23</cx:pt>
          <cx:pt idx="2053">27</cx:pt>
          <cx:pt idx="2054">19</cx:pt>
          <cx:pt idx="2055">29</cx:pt>
          <cx:pt idx="2056">24</cx:pt>
          <cx:pt idx="2057">23</cx:pt>
          <cx:pt idx="2058">19</cx:pt>
          <cx:pt idx="2059">23</cx:pt>
          <cx:pt idx="2060">66</cx:pt>
          <cx:pt idx="2061">19</cx:pt>
          <cx:pt idx="2062">30</cx:pt>
          <cx:pt idx="2063">20</cx:pt>
          <cx:pt idx="2064">21</cx:pt>
          <cx:pt idx="2065">21</cx:pt>
          <cx:pt idx="2066">23</cx:pt>
          <cx:pt idx="2067">22</cx:pt>
          <cx:pt idx="2068">29</cx:pt>
          <cx:pt idx="2069">52</cx:pt>
          <cx:pt idx="2070">30</cx:pt>
          <cx:pt idx="2071">62</cx:pt>
          <cx:pt idx="2072">62</cx:pt>
          <cx:pt idx="2073">54</cx:pt>
          <cx:pt idx="2074">61</cx:pt>
          <cx:pt idx="2075">19</cx:pt>
          <cx:pt idx="2076">21</cx:pt>
          <cx:pt idx="2077">24</cx:pt>
          <cx:pt idx="2078">53</cx:pt>
          <cx:pt idx="2079">58</cx:pt>
          <cx:pt idx="2080">59</cx:pt>
          <cx:pt idx="2081">25</cx:pt>
          <cx:pt idx="2082">50</cx:pt>
          <cx:pt idx="2083">23</cx:pt>
          <cx:pt idx="2084">20</cx:pt>
          <cx:pt idx="2085">19</cx:pt>
          <cx:pt idx="2086">20</cx:pt>
          <cx:pt idx="2087">54</cx:pt>
          <cx:pt idx="2088">22</cx:pt>
          <cx:pt idx="2089">22</cx:pt>
          <cx:pt idx="2090">20</cx:pt>
          <cx:pt idx="2091">28</cx:pt>
          <cx:pt idx="2092">21</cx:pt>
          <cx:pt idx="2093">22</cx:pt>
          <cx:pt idx="2094">27</cx:pt>
          <cx:pt idx="2095">24</cx:pt>
          <cx:pt idx="2096">39</cx:pt>
          <cx:pt idx="2097">23</cx:pt>
          <cx:pt idx="2098">32</cx:pt>
          <cx:pt idx="2099">56</cx:pt>
          <cx:pt idx="2100">22</cx:pt>
          <cx:pt idx="2101">24</cx:pt>
          <cx:pt idx="2102">23</cx:pt>
          <cx:pt idx="2103">20</cx:pt>
          <cx:pt idx="2104">39</cx:pt>
          <cx:pt idx="2105">39</cx:pt>
          <cx:pt idx="2106">19</cx:pt>
          <cx:pt idx="2107">24</cx:pt>
          <cx:pt idx="2108">22</cx:pt>
          <cx:pt idx="2109">57</cx:pt>
          <cx:pt idx="2110">45</cx:pt>
          <cx:pt idx="2111">22</cx:pt>
          <cx:pt idx="2112">21</cx:pt>
          <cx:pt idx="2113">21</cx:pt>
          <cx:pt idx="2114">52</cx:pt>
          <cx:pt idx="2115">24</cx:pt>
          <cx:pt idx="2116">24</cx:pt>
          <cx:pt idx="2117">23</cx:pt>
          <cx:pt idx="2118">23</cx:pt>
          <cx:pt idx="2119">20</cx:pt>
          <cx:pt idx="2120">42</cx:pt>
          <cx:pt idx="2121">19</cx:pt>
          <cx:pt idx="2122">19</cx:pt>
          <cx:pt idx="2123">20</cx:pt>
          <cx:pt idx="2124">64</cx:pt>
          <cx:pt idx="2125">57</cx:pt>
          <cx:pt idx="2126">57</cx:pt>
          <cx:pt idx="2127">22</cx:pt>
          <cx:pt idx="2128">59</cx:pt>
          <cx:pt idx="2129">25</cx:pt>
          <cx:pt idx="2130">19</cx:pt>
          <cx:pt idx="2131">68</cx:pt>
          <cx:pt idx="2132">23</cx:pt>
          <cx:pt idx="2133">50</cx:pt>
          <cx:pt idx="2134">50</cx:pt>
          <cx:pt idx="2135">56</cx:pt>
          <cx:pt idx="2136">26</cx:pt>
          <cx:pt idx="2137">22</cx:pt>
          <cx:pt idx="2138">22</cx:pt>
          <cx:pt idx="2139">27</cx:pt>
          <cx:pt idx="2140">20</cx:pt>
          <cx:pt idx="2141">20</cx:pt>
          <cx:pt idx="2142">55</cx:pt>
          <cx:pt idx="2143">55</cx:pt>
          <cx:pt idx="2144">45</cx:pt>
          <cx:pt idx="2145">54</cx:pt>
          <cx:pt idx="2146">55</cx:pt>
          <cx:pt idx="2147">48</cx:pt>
          <cx:pt idx="2148">42</cx:pt>
          <cx:pt idx="2149">24</cx:pt>
          <cx:pt idx="2150">45</cx:pt>
          <cx:pt idx="2151">22</cx:pt>
          <cx:pt idx="2152">19</cx:pt>
          <cx:pt idx="2153">38</cx:pt>
          <cx:pt idx="2154">20</cx:pt>
          <cx:pt idx="2155">19</cx:pt>
          <cx:pt idx="2156">19</cx:pt>
          <cx:pt idx="2157">53</cx:pt>
          <cx:pt idx="2158">28</cx:pt>
          <cx:pt idx="2159">21</cx:pt>
          <cx:pt idx="2160">21</cx:pt>
          <cx:pt idx="2161">21</cx:pt>
          <cx:pt idx="2162">59</cx:pt>
          <cx:pt idx="2163">35</cx:pt>
          <cx:pt idx="2164">21</cx:pt>
          <cx:pt idx="2165">22</cx:pt>
          <cx:pt idx="2166">21</cx:pt>
          <cx:pt idx="2167">20</cx:pt>
          <cx:pt idx="2168">67</cx:pt>
          <cx:pt idx="2169">19</cx:pt>
          <cx:pt idx="2170">23</cx:pt>
          <cx:pt idx="2171">35</cx:pt>
          <cx:pt idx="2172">22</cx:pt>
          <cx:pt idx="2173">21</cx:pt>
          <cx:pt idx="2174">28</cx:pt>
          <cx:pt idx="2175">25</cx:pt>
          <cx:pt idx="2176">64</cx:pt>
          <cx:pt idx="2177">28</cx:pt>
          <cx:pt idx="2178">59</cx:pt>
          <cx:pt idx="2179">23</cx:pt>
          <cx:pt idx="2180">20</cx:pt>
          <cx:pt idx="2181">21</cx:pt>
          <cx:pt idx="2182">28</cx:pt>
          <cx:pt idx="2183">46</cx:pt>
          <cx:pt idx="2184">19</cx:pt>
          <cx:pt idx="2185">24</cx:pt>
          <cx:pt idx="2186">23</cx:pt>
          <cx:pt idx="2187">19</cx:pt>
          <cx:pt idx="2188">50</cx:pt>
          <cx:pt idx="2189">19</cx:pt>
          <cx:pt idx="2190">45</cx:pt>
          <cx:pt idx="2191">29</cx:pt>
          <cx:pt idx="2192">67</cx:pt>
          <cx:pt idx="2193">29</cx:pt>
          <cx:pt idx="2194">29</cx:pt>
          <cx:pt idx="2195">55</cx:pt>
          <cx:pt idx="2196">45</cx:pt>
          <cx:pt idx="2197">45</cx:pt>
          <cx:pt idx="2198">19</cx:pt>
          <cx:pt idx="2199">21</cx:pt>
          <cx:pt idx="2200">20</cx:pt>
          <cx:pt idx="2201">50</cx:pt>
          <cx:pt idx="2202">51</cx:pt>
          <cx:pt idx="2203">51</cx:pt>
          <cx:pt idx="2204">20</cx:pt>
          <cx:pt idx="2205">24</cx:pt>
          <cx:pt idx="2206">19</cx:pt>
          <cx:pt idx="2207">24</cx:pt>
          <cx:pt idx="2208">32</cx:pt>
          <cx:pt idx="2209">54</cx:pt>
          <cx:pt idx="2210">33</cx:pt>
          <cx:pt idx="2211">24</cx:pt>
          <cx:pt idx="2212">19</cx:pt>
          <cx:pt idx="2213">27</cx:pt>
          <cx:pt idx="2214">28</cx:pt>
          <cx:pt idx="2215">59</cx:pt>
          <cx:pt idx="2216">20</cx:pt>
          <cx:pt idx="2217">21</cx:pt>
          <cx:pt idx="2218">21</cx:pt>
          <cx:pt idx="2219">32</cx:pt>
          <cx:pt idx="2220">28</cx:pt>
          <cx:pt idx="2221">31</cx:pt>
          <cx:pt idx="2222">31</cx:pt>
          <cx:pt idx="2223">20</cx:pt>
          <cx:pt idx="2224">20</cx:pt>
          <cx:pt idx="2225">57</cx:pt>
          <cx:pt idx="2226">57</cx:pt>
          <cx:pt idx="2227">49</cx:pt>
          <cx:pt idx="2228">43</cx:pt>
          <cx:pt idx="2229">40</cx:pt>
          <cx:pt idx="2230">55</cx:pt>
          <cx:pt idx="2231">20</cx:pt>
          <cx:pt idx="2232">19</cx:pt>
          <cx:pt idx="2233">18</cx:pt>
          <cx:pt idx="2234">24</cx:pt>
          <cx:pt idx="2235">20</cx:pt>
          <cx:pt idx="2236">65</cx:pt>
          <cx:pt idx="2237">39</cx:pt>
          <cx:pt idx="2238">35</cx:pt>
          <cx:pt idx="2239">68</cx:pt>
          <cx:pt idx="2240">34</cx:pt>
          <cx:pt idx="2241">34</cx:pt>
          <cx:pt idx="2242">21</cx:pt>
          <cx:pt idx="2243">23</cx:pt>
          <cx:pt idx="2244">62</cx:pt>
          <cx:pt idx="2245">32</cx:pt>
          <cx:pt idx="2246">52</cx:pt>
          <cx:pt idx="2247">52</cx:pt>
          <cx:pt idx="2248">52</cx:pt>
          <cx:pt idx="2249">22</cx:pt>
          <cx:pt idx="2250">23</cx:pt>
          <cx:pt idx="2251">23</cx:pt>
          <cx:pt idx="2252">27</cx:pt>
          <cx:pt idx="2253">21</cx:pt>
          <cx:pt idx="2254">30</cx:pt>
          <cx:pt idx="2255">30</cx:pt>
          <cx:pt idx="2256">48</cx:pt>
          <cx:pt idx="2257">24</cx:pt>
          <cx:pt idx="2258">24</cx:pt>
          <cx:pt idx="2259">38</cx:pt>
          <cx:pt idx="2260">18</cx:pt>
          <cx:pt idx="2261">22</cx:pt>
          <cx:pt idx="2262">19</cx:pt>
          <cx:pt idx="2263">63</cx:pt>
          <cx:pt idx="2264">45</cx:pt>
          <cx:pt idx="2265">45</cx:pt>
          <cx:pt idx="2266">20</cx:pt>
          <cx:pt idx="2267">18</cx:pt>
          <cx:pt idx="2268">18</cx:pt>
          <cx:pt idx="2269">20</cx:pt>
          <cx:pt idx="2270">46</cx:pt>
          <cx:pt idx="2271">46</cx:pt>
          <cx:pt idx="2272">19</cx:pt>
          <cx:pt idx="2273">67</cx:pt>
          <cx:pt idx="2274">19</cx:pt>
          <cx:pt idx="2275">45</cx:pt>
          <cx:pt idx="2276">64</cx:pt>
          <cx:pt idx="2277">42</cx:pt>
          <cx:pt idx="2278">68</cx:pt>
          <cx:pt idx="2279">68</cx:pt>
          <cx:pt idx="2280">24</cx:pt>
          <cx:pt idx="2281">21</cx:pt>
          <cx:pt idx="2282">25</cx:pt>
          <cx:pt idx="2283">22</cx:pt>
          <cx:pt idx="2284">21</cx:pt>
          <cx:pt idx="2285">43</cx:pt>
          <cx:pt idx="2286">24</cx:pt>
          <cx:pt idx="2287">55</cx:pt>
          <cx:pt idx="2288">42</cx:pt>
          <cx:pt idx="2289">23</cx:pt>
          <cx:pt idx="2290">23</cx:pt>
          <cx:pt idx="2291">49</cx:pt>
          <cx:pt idx="2292">18</cx:pt>
          <cx:pt idx="2293">24</cx:pt>
          <cx:pt idx="2294">54</cx:pt>
          <cx:pt idx="2295">19</cx:pt>
          <cx:pt idx="2296">20</cx:pt>
          <cx:pt idx="2297">49</cx:pt>
          <cx:pt idx="2298">49</cx:pt>
          <cx:pt idx="2299">24</cx:pt>
          <cx:pt idx="2300">46</cx:pt>
          <cx:pt idx="2301">46</cx:pt>
          <cx:pt idx="2302">20</cx:pt>
          <cx:pt idx="2303">20</cx:pt>
          <cx:pt idx="2304">62</cx:pt>
          <cx:pt idx="2305">63</cx:pt>
          <cx:pt idx="2306">46</cx:pt>
          <cx:pt idx="2307">46</cx:pt>
          <cx:pt idx="2308">21</cx:pt>
          <cx:pt idx="2309">61</cx:pt>
          <cx:pt idx="2310">61</cx:pt>
          <cx:pt idx="2311">18</cx:pt>
          <cx:pt idx="2312">18</cx:pt>
          <cx:pt idx="2313">28</cx:pt>
          <cx:pt idx="2314">19</cx:pt>
          <cx:pt idx="2315">19</cx:pt>
          <cx:pt idx="2316">19</cx:pt>
          <cx:pt idx="2317">22</cx:pt>
          <cx:pt idx="2318">42</cx:pt>
          <cx:pt idx="2319">21</cx:pt>
          <cx:pt idx="2320">19</cx:pt>
          <cx:pt idx="2321">20</cx:pt>
          <cx:pt idx="2322">20</cx:pt>
          <cx:pt idx="2323">20</cx:pt>
          <cx:pt idx="2324">24</cx:pt>
          <cx:pt idx="2325">22</cx:pt>
          <cx:pt idx="2326">22</cx:pt>
          <cx:pt idx="2327">24</cx:pt>
          <cx:pt idx="2328">26</cx:pt>
          <cx:pt idx="2329">21</cx:pt>
          <cx:pt idx="2330">21</cx:pt>
          <cx:pt idx="2331">64</cx:pt>
          <cx:pt idx="2332">21</cx:pt>
          <cx:pt idx="2333">21</cx:pt>
          <cx:pt idx="2334">19</cx:pt>
          <cx:pt idx="2335">66</cx:pt>
          <cx:pt idx="2336">66</cx:pt>
          <cx:pt idx="2337">24</cx:pt>
          <cx:pt idx="2338">54</cx:pt>
          <cx:pt idx="2339">21</cx:pt>
          <cx:pt idx="2340">21</cx:pt>
          <cx:pt idx="2341">18</cx:pt>
          <cx:pt idx="2342">29</cx:pt>
          <cx:pt idx="2343">40</cx:pt>
          <cx:pt idx="2344">19</cx:pt>
          <cx:pt idx="2345">23</cx:pt>
          <cx:pt idx="2346">20</cx:pt>
          <cx:pt idx="2347">23</cx:pt>
          <cx:pt idx="2348">24</cx:pt>
          <cx:pt idx="2349">52</cx:pt>
          <cx:pt idx="2350">31</cx:pt>
          <cx:pt idx="2351">21</cx:pt>
          <cx:pt idx="2352">19</cx:pt>
          <cx:pt idx="2353">39</cx:pt>
          <cx:pt idx="2354">59</cx:pt>
          <cx:pt idx="2355">24</cx:pt>
          <cx:pt idx="2356">27</cx:pt>
          <cx:pt idx="2357">60</cx:pt>
          <cx:pt idx="2358">19</cx:pt>
          <cx:pt idx="2359">22</cx:pt>
          <cx:pt idx="2360">21</cx:pt>
          <cx:pt idx="2361">19</cx:pt>
          <cx:pt idx="2362">20</cx:pt>
          <cx:pt idx="2363">26</cx:pt>
          <cx:pt idx="2364">26</cx:pt>
          <cx:pt idx="2365">51</cx:pt>
          <cx:pt idx="2366">23</cx:pt>
          <cx:pt idx="2367">20</cx:pt>
          <cx:pt idx="2368">45</cx:pt>
          <cx:pt idx="2369">21</cx:pt>
          <cx:pt idx="2370">24</cx:pt>
          <cx:pt idx="2371">18</cx:pt>
          <cx:pt idx="2372">39</cx:pt>
          <cx:pt idx="2373">39</cx:pt>
          <cx:pt idx="2374">20</cx:pt>
          <cx:pt idx="2375">52</cx:pt>
          <cx:pt idx="2376">61</cx:pt>
          <cx:pt idx="2377">20</cx:pt>
          <cx:pt idx="2378">23</cx:pt>
          <cx:pt idx="2379">35</cx:pt>
          <cx:pt idx="2380">21</cx:pt>
          <cx:pt idx="2381">34</cx:pt>
          <cx:pt idx="2382">34</cx:pt>
          <cx:pt idx="2383">23</cx:pt>
          <cx:pt idx="2384">23</cx:pt>
          <cx:pt idx="2385">20</cx:pt>
          <cx:pt idx="2386">23</cx:pt>
          <cx:pt idx="2387">22</cx:pt>
          <cx:pt idx="2388">30</cx:pt>
          <cx:pt idx="2389">19</cx:pt>
          <cx:pt idx="2390">19</cx:pt>
          <cx:pt idx="2391">24</cx:pt>
          <cx:pt idx="2392">54</cx:pt>
          <cx:pt idx="2393">21</cx:pt>
          <cx:pt idx="2394">42</cx:pt>
          <cx:pt idx="2395">19</cx:pt>
          <cx:pt idx="2396">25</cx:pt>
          <cx:pt idx="2397">22</cx:pt>
          <cx:pt idx="2398">19</cx:pt>
          <cx:pt idx="2399">20</cx:pt>
          <cx:pt idx="2400">28</cx:pt>
          <cx:pt idx="2401">21</cx:pt>
          <cx:pt idx="2402">60</cx:pt>
          <cx:pt idx="2403">60</cx:pt>
          <cx:pt idx="2404">24</cx:pt>
          <cx:pt idx="2405">20</cx:pt>
          <cx:pt idx="2406">20</cx:pt>
          <cx:pt idx="2407">19</cx:pt>
          <cx:pt idx="2408">24</cx:pt>
          <cx:pt idx="2409">28</cx:pt>
          <cx:pt idx="2410">25</cx:pt>
          <cx:pt idx="2411">27</cx:pt>
          <cx:pt idx="2412">27</cx:pt>
          <cx:pt idx="2413">21</cx:pt>
          <cx:pt idx="2414">68</cx:pt>
          <cx:pt idx="2415">53</cx:pt>
          <cx:pt idx="2416">22</cx:pt>
          <cx:pt idx="2417">68</cx:pt>
          <cx:pt idx="2418">27</cx:pt>
          <cx:pt idx="2419">39</cx:pt>
          <cx:pt idx="2420">19</cx:pt>
          <cx:pt idx="2421">43</cx:pt>
          <cx:pt idx="2422">43</cx:pt>
          <cx:pt idx="2423">25</cx:pt>
          <cx:pt idx="2424">25</cx:pt>
          <cx:pt idx="2425">22</cx:pt>
          <cx:pt idx="2426">38</cx:pt>
          <cx:pt idx="2427">40</cx:pt>
          <cx:pt idx="2428">19</cx:pt>
          <cx:pt idx="2429">21</cx:pt>
          <cx:pt idx="2430">21</cx:pt>
          <cx:pt idx="2431">20</cx:pt>
          <cx:pt idx="2432">19</cx:pt>
          <cx:pt idx="2433">41</cx:pt>
          <cx:pt idx="2434">18</cx:pt>
          <cx:pt idx="2435">19</cx:pt>
          <cx:pt idx="2436">22</cx:pt>
          <cx:pt idx="2437">22</cx:pt>
          <cx:pt idx="2438">21</cx:pt>
          <cx:pt idx="2439">23</cx:pt>
          <cx:pt idx="2440">56</cx:pt>
          <cx:pt idx="2441">21</cx:pt>
          <cx:pt idx="2442">48</cx:pt>
          <cx:pt idx="2443">46</cx:pt>
          <cx:pt idx="2444">38</cx:pt>
          <cx:pt idx="2445">20</cx:pt>
          <cx:pt idx="2446">19</cx:pt>
          <cx:pt idx="2447">19</cx:pt>
          <cx:pt idx="2448">26</cx:pt>
          <cx:pt idx="2449">38</cx:pt>
          <cx:pt idx="2450">19</cx:pt>
          <cx:pt idx="2451">20</cx:pt>
          <cx:pt idx="2452">20</cx:pt>
          <cx:pt idx="2453">18</cx:pt>
          <cx:pt idx="2454">23</cx:pt>
          <cx:pt idx="2455">23</cx:pt>
          <cx:pt idx="2456">38</cx:pt>
          <cx:pt idx="2457">38</cx:pt>
          <cx:pt idx="2458">22</cx:pt>
          <cx:pt idx="2459">46</cx:pt>
          <cx:pt idx="2460">46</cx:pt>
          <cx:pt idx="2461">21</cx:pt>
          <cx:pt idx="2462">19</cx:pt>
          <cx:pt idx="2463">47</cx:pt>
          <cx:pt idx="2464">45</cx:pt>
          <cx:pt idx="2465">33</cx:pt>
          <cx:pt idx="2466">65</cx:pt>
          <cx:pt idx="2467">20</cx:pt>
          <cx:pt idx="2468">22</cx:pt>
          <cx:pt idx="2469">22</cx:pt>
          <cx:pt idx="2470">57</cx:pt>
          <cx:pt idx="2471">46</cx:pt>
          <cx:pt idx="2472">24</cx:pt>
          <cx:pt idx="2473">31</cx:pt>
          <cx:pt idx="2474">22</cx:pt>
          <cx:pt idx="2475">24</cx:pt>
          <cx:pt idx="2476">23</cx:pt>
          <cx:pt idx="2477">61</cx:pt>
          <cx:pt idx="2478">22</cx:pt>
          <cx:pt idx="2479">27</cx:pt>
          <cx:pt idx="2480">41</cx:pt>
          <cx:pt idx="2481">23</cx:pt>
          <cx:pt idx="2482">19</cx:pt>
          <cx:pt idx="2483">19</cx:pt>
          <cx:pt idx="2484">27</cx:pt>
          <cx:pt idx="2485">24</cx:pt>
          <cx:pt idx="2486">22</cx:pt>
          <cx:pt idx="2487">20</cx:pt>
          <cx:pt idx="2488">20</cx:pt>
          <cx:pt idx="2489">20</cx:pt>
          <cx:pt idx="2490">22</cx:pt>
          <cx:pt idx="2491">22</cx:pt>
          <cx:pt idx="2492">20</cx:pt>
          <cx:pt idx="2493">59</cx:pt>
          <cx:pt idx="2494">23</cx:pt>
          <cx:pt idx="2495">20</cx:pt>
          <cx:pt idx="2496">59</cx:pt>
          <cx:pt idx="2497">20</cx:pt>
          <cx:pt idx="2498">20</cx:pt>
          <cx:pt idx="2499">55</cx:pt>
          <cx:pt idx="2500">51</cx:pt>
          <cx:pt idx="2501">51</cx:pt>
          <cx:pt idx="2502">20</cx:pt>
          <cx:pt idx="2503">20</cx:pt>
          <cx:pt idx="2504">25</cx:pt>
          <cx:pt idx="2505">21</cx:pt>
          <cx:pt idx="2506">24</cx:pt>
          <cx:pt idx="2507">20</cx:pt>
          <cx:pt idx="2508">63</cx:pt>
          <cx:pt idx="2509">63</cx:pt>
          <cx:pt idx="2510">24</cx:pt>
          <cx:pt idx="2511">27</cx:pt>
          <cx:pt idx="2512">23</cx:pt>
          <cx:pt idx="2513">23</cx:pt>
          <cx:pt idx="2514">29</cx:pt>
          <cx:pt idx="2515">29</cx:pt>
          <cx:pt idx="2516">19</cx:pt>
          <cx:pt idx="2517">20</cx:pt>
          <cx:pt idx="2518">67</cx:pt>
          <cx:pt idx="2519">21</cx:pt>
          <cx:pt idx="2520">19</cx:pt>
          <cx:pt idx="2521">20</cx:pt>
          <cx:pt idx="2522">20</cx:pt>
          <cx:pt idx="2523">52</cx:pt>
          <cx:pt idx="2524">22</cx:pt>
          <cx:pt idx="2525">22</cx:pt>
          <cx:pt idx="2526">20</cx:pt>
          <cx:pt idx="2527">64</cx:pt>
          <cx:pt idx="2528">68</cx:pt>
          <cx:pt idx="2529">20</cx:pt>
          <cx:pt idx="2530">52</cx:pt>
          <cx:pt idx="2531">46</cx:pt>
          <cx:pt idx="2532">21</cx:pt>
          <cx:pt idx="2533">21</cx:pt>
          <cx:pt idx="2534">35</cx:pt>
          <cx:pt idx="2535">20</cx:pt>
          <cx:pt idx="2536">20</cx:pt>
          <cx:pt idx="2537">24</cx:pt>
          <cx:pt idx="2538">22</cx:pt>
          <cx:pt idx="2539">62</cx:pt>
          <cx:pt idx="2540">20</cx:pt>
          <cx:pt idx="2541">32</cx:pt>
          <cx:pt idx="2542">21</cx:pt>
          <cx:pt idx="2543">26</cx:pt>
          <cx:pt idx="2544">27</cx:pt>
          <cx:pt idx="2545">21</cx:pt>
          <cx:pt idx="2546">20</cx:pt>
          <cx:pt idx="2547">19</cx:pt>
          <cx:pt idx="2548">20</cx:pt>
          <cx:pt idx="2549">20</cx:pt>
          <cx:pt idx="2550">24</cx:pt>
          <cx:pt idx="2551">19</cx:pt>
          <cx:pt idx="2552">42</cx:pt>
          <cx:pt idx="2553">19</cx:pt>
          <cx:pt idx="2554">26</cx:pt>
          <cx:pt idx="2555">21</cx:pt>
          <cx:pt idx="2556">19</cx:pt>
          <cx:pt idx="2557">59</cx:pt>
          <cx:pt idx="2558">59</cx:pt>
          <cx:pt idx="2559">19</cx:pt>
          <cx:pt idx="2560">28</cx:pt>
          <cx:pt idx="2561">28</cx:pt>
          <cx:pt idx="2562">19</cx:pt>
          <cx:pt idx="2563">39</cx:pt>
          <cx:pt idx="2564">21</cx:pt>
          <cx:pt idx="2565">21</cx:pt>
          <cx:pt idx="2566">59</cx:pt>
          <cx:pt idx="2567">20</cx:pt>
          <cx:pt idx="2568">28</cx:pt>
          <cx:pt idx="2569">20</cx:pt>
          <cx:pt idx="2570">20</cx:pt>
          <cx:pt idx="2571">21</cx:pt>
          <cx:pt idx="2572">52</cx:pt>
          <cx:pt idx="2573">62</cx:pt>
          <cx:pt idx="2574">23</cx:pt>
          <cx:pt idx="2575">18</cx:pt>
          <cx:pt idx="2576">53</cx:pt>
          <cx:pt idx="2577">23</cx:pt>
          <cx:pt idx="2578">61</cx:pt>
          <cx:pt idx="2579">35</cx:pt>
          <cx:pt idx="2580">19</cx:pt>
          <cx:pt idx="2581">25</cx:pt>
          <cx:pt idx="2582">25</cx:pt>
          <cx:pt idx="2583">25</cx:pt>
          <cx:pt idx="2584">65</cx:pt>
          <cx:pt idx="2585">48</cx:pt>
          <cx:pt idx="2586">19</cx:pt>
          <cx:pt idx="2587">30</cx:pt>
          <cx:pt idx="2588">22</cx:pt>
          <cx:pt idx="2589">23</cx:pt>
          <cx:pt idx="2590">56</cx:pt>
          <cx:pt idx="2591">21</cx:pt>
          <cx:pt idx="2592">21</cx:pt>
          <cx:pt idx="2593">22</cx:pt>
          <cx:pt idx="2594">48</cx:pt>
          <cx:pt idx="2595">48</cx:pt>
          <cx:pt idx="2596">19</cx:pt>
          <cx:pt idx="2597">19</cx:pt>
          <cx:pt idx="2598">53</cx:pt>
          <cx:pt idx="2599">27</cx:pt>
          <cx:pt idx="2600">60</cx:pt>
          <cx:pt idx="2601">19</cx:pt>
          <cx:pt idx="2602">19</cx:pt>
          <cx:pt idx="2603">19</cx:pt>
          <cx:pt idx="2604">19</cx:pt>
          <cx:pt idx="2605">38</cx:pt>
          <cx:pt idx="2606">64</cx:pt>
          <cx:pt idx="2607">20</cx:pt>
          <cx:pt idx="2608">19</cx:pt>
          <cx:pt idx="2609">19</cx:pt>
          <cx:pt idx="2610">25</cx:pt>
          <cx:pt idx="2611">63</cx:pt>
          <cx:pt idx="2612">28</cx:pt>
          <cx:pt idx="2613">60</cx:pt>
          <cx:pt idx="2614">42</cx:pt>
          <cx:pt idx="2615">29</cx:pt>
          <cx:pt idx="2616">29</cx:pt>
          <cx:pt idx="2617">23</cx:pt>
          <cx:pt idx="2618">67</cx:pt>
          <cx:pt idx="2619">19</cx:pt>
          <cx:pt idx="2620">27</cx:pt>
          <cx:pt idx="2621">23</cx:pt>
          <cx:pt idx="2622">64</cx:pt>
          <cx:pt idx="2623">23</cx:pt>
          <cx:pt idx="2624">47</cx:pt>
          <cx:pt idx="2625">22</cx:pt>
          <cx:pt idx="2626">39</cx:pt>
          <cx:pt idx="2627">19</cx:pt>
          <cx:pt idx="2628">26</cx:pt>
          <cx:pt idx="2629">61</cx:pt>
          <cx:pt idx="2630">19</cx:pt>
          <cx:pt idx="2631">21</cx:pt>
          <cx:pt idx="2632">42</cx:pt>
          <cx:pt idx="2633">34</cx:pt>
          <cx:pt idx="2634">22</cx:pt>
          <cx:pt idx="2635">22</cx:pt>
          <cx:pt idx="2636">19</cx:pt>
          <cx:pt idx="2637">19</cx:pt>
          <cx:pt idx="2638">66</cx:pt>
          <cx:pt idx="2639">30</cx:pt>
          <cx:pt idx="2640">29</cx:pt>
          <cx:pt idx="2641">22</cx:pt>
          <cx:pt idx="2642">22</cx:pt>
          <cx:pt idx="2643">21</cx:pt>
          <cx:pt idx="2644">65</cx:pt>
          <cx:pt idx="2645">46</cx:pt>
          <cx:pt idx="2646">46</cx:pt>
          <cx:pt idx="2647">19</cx:pt>
          <cx:pt idx="2648">53</cx:pt>
          <cx:pt idx="2649">18</cx:pt>
          <cx:pt idx="2650">35</cx:pt>
          <cx:pt idx="2651">23</cx:pt>
          <cx:pt idx="2652">20</cx:pt>
          <cx:pt idx="2653">62</cx:pt>
          <cx:pt idx="2654">65</cx:pt>
          <cx:pt idx="2655">23</cx:pt>
          <cx:pt idx="2656">64</cx:pt>
          <cx:pt idx="2657">24</cx:pt>
          <cx:pt idx="2658">22</cx:pt>
          <cx:pt idx="2659">19</cx:pt>
          <cx:pt idx="2660">37</cx:pt>
          <cx:pt idx="2661">26</cx:pt>
          <cx:pt idx="2662">19</cx:pt>
          <cx:pt idx="2663">20</cx:pt>
          <cx:pt idx="2664">30</cx:pt>
          <cx:pt idx="2665">19</cx:pt>
          <cx:pt idx="2666">19</cx:pt>
          <cx:pt idx="2667">45</cx:pt>
          <cx:pt idx="2668">24</cx:pt>
          <cx:pt idx="2669">28</cx:pt>
          <cx:pt idx="2670">18</cx:pt>
          <cx:pt idx="2671">28</cx:pt>
          <cx:pt idx="2672">20</cx:pt>
          <cx:pt idx="2673">61</cx:pt>
          <cx:pt idx="2674">19</cx:pt>
          <cx:pt idx="2675">53</cx:pt>
          <cx:pt idx="2676">54</cx:pt>
          <cx:pt idx="2677">24</cx:pt>
          <cx:pt idx="2678">23</cx:pt>
          <cx:pt idx="2679">44</cx:pt>
          <cx:pt idx="2680">43</cx:pt>
          <cx:pt idx="2681">46</cx:pt>
          <cx:pt idx="2682">21</cx:pt>
          <cx:pt idx="2683">19</cx:pt>
          <cx:pt idx="2684">19</cx:pt>
          <cx:pt idx="2685">63</cx:pt>
          <cx:pt idx="2686">23</cx:pt>
          <cx:pt idx="2687">24</cx:pt>
          <cx:pt idx="2688">18</cx:pt>
          <cx:pt idx="2689">28</cx:pt>
          <cx:pt idx="2690">22</cx:pt>
          <cx:pt idx="2691">19</cx:pt>
          <cx:pt idx="2692">19</cx:pt>
          <cx:pt idx="2693">50</cx:pt>
          <cx:pt idx="2694">23</cx:pt>
          <cx:pt idx="2695">63</cx:pt>
          <cx:pt idx="2696">20</cx:pt>
          <cx:pt idx="2697">19</cx:pt>
          <cx:pt idx="2698">22</cx:pt>
          <cx:pt idx="2699">20</cx:pt>
          <cx:pt idx="2700">24</cx:pt>
          <cx:pt idx="2701">41</cx:pt>
          <cx:pt idx="2702">20</cx:pt>
          <cx:pt idx="2703">26</cx:pt>
          <cx:pt idx="2704">62</cx:pt>
          <cx:pt idx="2705">40</cx:pt>
          <cx:pt idx="2706">24</cx:pt>
          <cx:pt idx="2707">21</cx:pt>
          <cx:pt idx="2708">46</cx:pt>
          <cx:pt idx="2709">40</cx:pt>
          <cx:pt idx="2710">20</cx:pt>
          <cx:pt idx="2711">56</cx:pt>
          <cx:pt idx="2712">19</cx:pt>
          <cx:pt idx="2723">57</cx:pt>
          <cx:pt idx="2724">57</cx:pt>
          <cx:pt idx="2730">52</cx:pt>
          <cx:pt idx="2742">46</cx:pt>
          <cx:pt idx="2743">46</cx:pt>
          <cx:pt idx="2748">32</cx:pt>
          <cx:pt idx="2754">24</cx:pt>
          <cx:pt idx="2757">67</cx:pt>
          <cx:pt idx="2759">21</cx:pt>
          <cx:pt idx="2763">22</cx:pt>
          <cx:pt idx="2776">56</cx:pt>
          <cx:pt idx="2779">62</cx:pt>
          <cx:pt idx="2780">46</cx:pt>
          <cx:pt idx="2786">55</cx:pt>
          <cx:pt idx="2787">55</cx:pt>
          <cx:pt idx="2794">62</cx:pt>
          <cx:pt idx="2801">24</cx:pt>
          <cx:pt idx="2812">38</cx:pt>
          <cx:pt idx="2815">20</cx:pt>
          <cx:pt idx="2824">23</cx:pt>
          <cx:pt idx="2825">28</cx:pt>
          <cx:pt idx="2826">28</cx:pt>
          <cx:pt idx="2828">21</cx:pt>
          <cx:pt idx="2834">19</cx:pt>
          <cx:pt idx="2835">19</cx:pt>
          <cx:pt idx="2837">56</cx:pt>
          <cx:pt idx="2840">18</cx:pt>
          <cx:pt idx="2842">24</cx:pt>
          <cx:pt idx="2843">19</cx:pt>
          <cx:pt idx="2853">23</cx:pt>
          <cx:pt idx="2887">21</cx:pt>
          <cx:pt idx="2892">22</cx:pt>
          <cx:pt idx="2908">31</cx:pt>
          <cx:pt idx="2909">31</cx:pt>
          <cx:pt idx="2912">42</cx:pt>
          <cx:pt idx="2925">22</cx:pt>
          <cx:pt idx="2926">22</cx:pt>
          <cx:pt idx="2928">27</cx:pt>
          <cx:pt idx="2935">53</cx:pt>
          <cx:pt idx="2940">19</cx:pt>
          <cx:pt idx="2941">26</cx:pt>
          <cx:pt idx="2942">26</cx:pt>
          <cx:pt idx="2943">22</cx:pt>
          <cx:pt idx="2944">22</cx:pt>
          <cx:pt idx="2954">19</cx:pt>
          <cx:pt idx="2967">18</cx:pt>
          <cx:pt idx="2968">42</cx:pt>
          <cx:pt idx="2993">21</cx:pt>
          <cx:pt idx="2994">21</cx:pt>
          <cx:pt idx="2995">27</cx:pt>
          <cx:pt idx="3007">22</cx:pt>
          <cx:pt idx="3009">23</cx:pt>
          <cx:pt idx="3010">23</cx:pt>
          <cx:pt idx="3016">24</cx:pt>
          <cx:pt idx="3017">24</cx:pt>
          <cx:pt idx="3018">26</cx:pt>
          <cx:pt idx="3019">23</cx:pt>
          <cx:pt idx="3036">25</cx:pt>
          <cx:pt idx="3037">25</cx:pt>
          <cx:pt idx="3038">25</cx:pt>
          <cx:pt idx="3041">35</cx:pt>
          <cx:pt idx="3042">35</cx:pt>
          <cx:pt idx="3049">26</cx:pt>
          <cx:pt idx="3064">20</cx:pt>
          <cx:pt idx="3065">48</cx:pt>
          <cx:pt idx="3077">21</cx:pt>
          <cx:pt idx="3078">21</cx:pt>
          <cx:pt idx="3082">67</cx:pt>
          <cx:pt idx="3090">52</cx:pt>
          <cx:pt idx="3097">20</cx:pt>
          <cx:pt idx="3101">60</cx:pt>
          <cx:pt idx="3106">19</cx:pt>
          <cx:pt idx="3130">38</cx:pt>
          <cx:pt idx="3131">38</cx:pt>
          <cx:pt idx="3135">19</cx:pt>
          <cx:pt idx="3138">23</cx:pt>
          <cx:pt idx="3147">61</cx:pt>
          <cx:pt idx="3156">18</cx:pt>
          <cx:pt idx="3161">22</cx:pt>
          <cx:pt idx="3176">19</cx:pt>
          <cx:pt idx="3177">19</cx:pt>
          <cx:pt idx="3178">19</cx:pt>
          <cx:pt idx="3189">34</cx:pt>
          <cx:pt idx="3202">27</cx:pt>
          <cx:pt idx="3203">27</cx:pt>
          <cx:pt idx="3204">27</cx:pt>
          <cx:pt idx="3217">23</cx:pt>
          <cx:pt idx="3218">23</cx:pt>
          <cx:pt idx="3221">19</cx:pt>
          <cx:pt idx="3232">32</cx:pt>
          <cx:pt idx="3246">27</cx:pt>
          <cx:pt idx="3247">19</cx:pt>
          <cx:pt idx="3249">62</cx:pt>
          <cx:pt idx="3250">62</cx:pt>
          <cx:pt idx="3265">21</cx:pt>
          <cx:pt idx="3266">21</cx:pt>
          <cx:pt idx="3273">49</cx:pt>
          <cx:pt idx="3279">56</cx:pt>
          <cx:pt idx="3283">20</cx:pt>
          <cx:pt idx="3296">59</cx:pt>
          <cx:pt idx="3302">20</cx:pt>
          <cx:pt idx="3304">42</cx:pt>
          <cx:pt idx="3320">24</cx:pt>
          <cx:pt idx="3322">46</cx:pt>
          <cx:pt idx="3323">46</cx:pt>
          <cx:pt idx="3324">46</cx:pt>
          <cx:pt idx="3365">24</cx:pt>
          <cx:pt idx="3367">53</cx:pt>
          <cx:pt idx="3377">24</cx:pt>
          <cx:pt idx="3378">67</cx:pt>
          <cx:pt idx="3381">23</cx:pt>
          <cx:pt idx="3390">59</cx:pt>
          <cx:pt idx="3395">20</cx:pt>
          <cx:pt idx="3405">52</cx:pt>
          <cx:pt idx="3406">52</cx:pt>
          <cx:pt idx="3409">24</cx:pt>
          <cx:pt idx="3423">66</cx:pt>
          <cx:pt idx="3426">22</cx:pt>
          <cx:pt idx="3427">22</cx:pt>
          <cx:pt idx="3430">20</cx:pt>
          <cx:pt idx="3436">20</cx:pt>
          <cx:pt idx="3437">20</cx:pt>
          <cx:pt idx="3448">22</cx:pt>
          <cx:pt idx="3452">24</cx:pt>
          <cx:pt idx="3453">24</cx:pt>
          <cx:pt idx="3471">20</cx:pt>
          <cx:pt idx="3472">20</cx:pt>
          <cx:pt idx="3476">60</cx:pt>
          <cx:pt idx="3489">55</cx:pt>
          <cx:pt idx="3496">20</cx:pt>
          <cx:pt idx="3497">20</cx:pt>
          <cx:pt idx="3498">20</cx:pt>
          <cx:pt idx="3517">59</cx:pt>
          <cx:pt idx="3524">26</cx:pt>
          <cx:pt idx="3532">45</cx:pt>
          <cx:pt idx="3540">46</cx:pt>
          <cx:pt idx="3541">46</cx:pt>
          <cx:pt idx="3547">20</cx:pt>
          <cx:pt idx="3556">26</cx:pt>
          <cx:pt idx="3560">22</cx:pt>
          <cx:pt idx="3571">27</cx:pt>
          <cx:pt idx="3572">18</cx:pt>
          <cx:pt idx="3579">22</cx:pt>
          <cx:pt idx="3590">24</cx:pt>
          <cx:pt idx="3603">64</cx:pt>
          <cx:pt idx="3615">54</cx:pt>
          <cx:pt idx="3646">24</cx:pt>
          <cx:pt idx="3651">18</cx:pt>
          <cx:pt idx="3652">18</cx:pt>
          <cx:pt idx="3667">52</cx:pt>
          <cx:pt idx="3676">38</cx:pt>
          <cx:pt idx="3677">38</cx:pt>
          <cx:pt idx="3695">28</cx:pt>
          <cx:pt idx="3696">28</cx:pt>
          <cx:pt idx="3700">21</cx:pt>
          <cx:pt idx="3702">52</cx:pt>
          <cx:pt idx="3713">45</cx:pt>
          <cx:pt idx="3731">54</cx:pt>
          <cx:pt idx="3737">29</cx:pt>
          <cx:pt idx="3738">29</cx:pt>
          <cx:pt idx="3755">45</cx:pt>
          <cx:pt idx="3757">20</cx:pt>
          <cx:pt idx="3758">20</cx:pt>
          <cx:pt idx="3759">19</cx:pt>
          <cx:pt idx="3761">23</cx:pt>
          <cx:pt idx="3762">23</cx:pt>
          <cx:pt idx="3768">56</cx:pt>
          <cx:pt idx="3775">18</cx:pt>
          <cx:pt idx="3779">51</cx:pt>
          <cx:pt idx="3780">51</cx:pt>
          <cx:pt idx="3794">26</cx:pt>
          <cx:pt idx="3795">26</cx:pt>
          <cx:pt idx="3798">62</cx:pt>
          <cx:pt idx="3799">62</cx:pt>
          <cx:pt idx="3812">68</cx:pt>
          <cx:pt idx="3816">23</cx:pt>
          <cx:pt idx="3825">18</cx:pt>
          <cx:pt idx="3844">46</cx:pt>
          <cx:pt idx="3845">19</cx:pt>
          <cx:pt idx="3846">19</cx:pt>
          <cx:pt idx="3847">19</cx:pt>
          <cx:pt idx="3870">32</cx:pt>
          <cx:pt idx="3872">23</cx:pt>
          <cx:pt idx="3873">23</cx:pt>
          <cx:pt idx="3878">43</cx:pt>
          <cx:pt idx="3879">43</cx:pt>
          <cx:pt idx="3880">23</cx:pt>
          <cx:pt idx="3881">23</cx:pt>
          <cx:pt idx="3889">56</cx:pt>
          <cx:pt idx="3890">56</cx:pt>
          <cx:pt idx="3908">23</cx:pt>
          <cx:pt idx="3914">21</cx:pt>
          <cx:pt idx="3924">27</cx:pt>
          <cx:pt idx="3927">68</cx:pt>
          <cx:pt idx="3933">21</cx:pt>
          <cx:pt idx="3934">19</cx:pt>
          <cx:pt idx="3955">39</cx:pt>
          <cx:pt idx="3967">24</cx:pt>
          <cx:pt idx="3968">24</cx:pt>
          <cx:pt idx="3969">29</cx:pt>
          <cx:pt idx="3974">53</cx:pt>
          <cx:pt idx="3976">22</cx:pt>
          <cx:pt idx="3977">22</cx:pt>
          <cx:pt idx="3979">27</cx:pt>
          <cx:pt idx="3988">46</cx:pt>
          <cx:pt idx="3989">46</cx:pt>
          <cx:pt idx="3995">21</cx:pt>
          <cx:pt idx="3996">21</cx:pt>
          <cx:pt idx="4006">21</cx:pt>
          <cx:pt idx="4013">56</cx:pt>
          <cx:pt idx="4019">52</cx:pt>
          <cx:pt idx="4035">20</cx:pt>
          <cx:pt idx="4043">37</cx:pt>
          <cx:pt idx="4044">37</cx:pt>
          <cx:pt idx="4045">20</cx:pt>
          <cx:pt idx="4046">20</cx:pt>
          <cx:pt idx="4047">20</cx:pt>
          <cx:pt idx="4049">59</cx:pt>
          <cx:pt idx="4051">23</cx:pt>
          <cx:pt idx="4065">24</cx:pt>
          <cx:pt idx="4066">19</cx:pt>
          <cx:pt idx="4068">66</cx:pt>
          <cx:pt idx="4069">66</cx:pt>
          <cx:pt idx="4070">20</cx:pt>
          <cx:pt idx="4071">20</cx:pt>
          <cx:pt idx="4075">24</cx:pt>
          <cx:pt idx="4076">27</cx:pt>
          <cx:pt idx="4078">19</cx:pt>
          <cx:pt idx="4079">20</cx:pt>
          <cx:pt idx="4080">60</cx:pt>
          <cx:pt idx="4081">60</cx:pt>
          <cx:pt idx="4090">51</cx:pt>
          <cx:pt idx="4096">19</cx:pt>
          <cx:pt idx="4097">19</cx:pt>
          <cx:pt idx="4102">19</cx:pt>
          <cx:pt idx="4109">20</cx:pt>
          <cx:pt idx="4114">20</cx:pt>
          <cx:pt idx="4117">20</cx:pt>
          <cx:pt idx="4122">20</cx:pt>
          <cx:pt idx="4127">31</cx:pt>
          <cx:pt idx="4129">27</cx:pt>
          <cx:pt idx="4131">51</cx:pt>
          <cx:pt idx="4132">30</cx:pt>
          <cx:pt idx="4136">21</cx:pt>
          <cx:pt idx="4143">22</cx:pt>
          <cx:pt idx="4146">45</cx:pt>
          <cx:pt idx="4149">22</cx:pt>
          <cx:pt idx="4155">20</cx:pt>
          <cx:pt idx="4156">20</cx:pt>
          <cx:pt idx="4157">19</cx:pt>
          <cx:pt idx="4158">19</cx:pt>
          <cx:pt idx="4161">51</cx:pt>
          <cx:pt idx="4162">51</cx:pt>
          <cx:pt idx="4168">28</cx:pt>
          <cx:pt idx="4173">18</cx:pt>
          <cx:pt idx="4174">18</cx:pt>
          <cx:pt idx="4177">22</cx:pt>
          <cx:pt idx="4185">22</cx:pt>
          <cx:pt idx="4186">22</cx:pt>
          <cx:pt idx="4187">22</cx:pt>
          <cx:pt idx="4189">66</cx:pt>
          <cx:pt idx="4190">66</cx:pt>
          <cx:pt idx="4192">22</cx:pt>
          <cx:pt idx="4193">22</cx:pt>
          <cx:pt idx="4208">21</cx:pt>
          <cx:pt idx="4214">22</cx:pt>
          <cx:pt idx="4217">36</cx:pt>
          <cx:pt idx="4221">65</cx:pt>
          <cx:pt idx="4229">62</cx:pt>
          <cx:pt idx="4241">67</cx:pt>
          <cx:pt idx="4242">60</cx:pt>
          <cx:pt idx="4243">60</cx:pt>
          <cx:pt idx="4244">20</cx:pt>
          <cx:pt idx="4256">18</cx:pt>
          <cx:pt idx="4259">22</cx:pt>
          <cx:pt idx="4260">28</cx:pt>
          <cx:pt idx="4263">18</cx:pt>
          <cx:pt idx="4264">18</cx:pt>
          <cx:pt idx="4265">18</cx:pt>
          <cx:pt idx="4268">24</cx:pt>
          <cx:pt idx="4269">24</cx:pt>
          <cx:pt idx="4270">20</cx:pt>
          <cx:pt idx="4271">20</cx:pt>
          <cx:pt idx="4272">19</cx:pt>
          <cx:pt idx="4276">24</cx:pt>
          <cx:pt idx="4277">24</cx:pt>
          <cx:pt idx="4278">22</cx:pt>
          <cx:pt idx="4279">22</cx:pt>
          <cx:pt idx="4280">22</cx:pt>
          <cx:pt idx="4284">23</cx:pt>
          <cx:pt idx="4299">38</cx:pt>
          <cx:pt idx="4303">22</cx:pt>
          <cx:pt idx="4304">22</cx:pt>
          <cx:pt idx="4313">19</cx:pt>
          <cx:pt idx="4314">19</cx:pt>
          <cx:pt idx="4317">22</cx:pt>
          <cx:pt idx="4323">44</cx:pt>
          <cx:pt idx="4327">19</cx:pt>
          <cx:pt idx="4328">19</cx:pt>
          <cx:pt idx="4330">24</cx:pt>
          <cx:pt idx="4337">20</cx:pt>
          <cx:pt idx="4340">23</cx:pt>
          <cx:pt idx="4341">23</cx:pt>
          <cx:pt idx="4343">27</cx:pt>
          <cx:pt idx="4344">68</cx:pt>
          <cx:pt idx="4347">51</cx:pt>
          <cx:pt idx="4348">26</cx:pt>
          <cx:pt idx="4351">19</cx:pt>
          <cx:pt idx="4357">22</cx:pt>
          <cx:pt idx="4366">45</cx:pt>
          <cx:pt idx="4370">34</cx:pt>
          <cx:pt idx="4377">24</cx:pt>
          <cx:pt idx="4378">24</cx:pt>
          <cx:pt idx="4379">24</cx:pt>
          <cx:pt idx="4380">22</cx:pt>
          <cx:pt idx="4383">19</cx:pt>
          <cx:pt idx="4384">19</cx:pt>
          <cx:pt idx="4387">43</cx:pt>
          <cx:pt idx="4388">43</cx:pt>
          <cx:pt idx="4395">20</cx:pt>
          <cx:pt idx="4397">60</cx:pt>
          <cx:pt idx="4406">20</cx:pt>
          <cx:pt idx="4407">20</cx:pt>
          <cx:pt idx="4415">18</cx:pt>
          <cx:pt idx="4416">23</cx:pt>
          <cx:pt idx="4418">23</cx:pt>
          <cx:pt idx="4424">39</cx:pt>
          <cx:pt idx="4426">41</cx:pt>
          <cx:pt idx="4427">41</cx:pt>
          <cx:pt idx="4428">24</cx:pt>
          <cx:pt idx="4429">24</cx:pt>
          <cx:pt idx="4432">19</cx:pt>
          <cx:pt idx="4433">19</cx:pt>
          <cx:pt idx="4439">20</cx:pt>
          <cx:pt idx="4440">20</cx:pt>
          <cx:pt idx="4448">32</cx:pt>
          <cx:pt idx="4450">23</cx:pt>
          <cx:pt idx="4457">54</cx:pt>
          <cx:pt idx="4458">28</cx:pt>
          <cx:pt idx="4466">24</cx:pt>
          <cx:pt idx="4467">24</cx:pt>
          <cx:pt idx="4469">23</cx:pt>
          <cx:pt idx="4472">24</cx:pt>
          <cx:pt idx="4494">47</cx:pt>
          <cx:pt idx="4495">47</cx:pt>
          <cx:pt idx="4496">24</cx:pt>
          <cx:pt idx="4511">21</cx:pt>
          <cx:pt idx="4522">52</cx:pt>
          <cx:pt idx="4523">52</cx:pt>
          <cx:pt idx="4524">20</cx:pt>
          <cx:pt idx="4532">52</cx:pt>
          <cx:pt idx="4542">19</cx:pt>
          <cx:pt idx="4544">23</cx:pt>
          <cx:pt idx="4545">23</cx:pt>
          <cx:pt idx="4554">21</cx:pt>
          <cx:pt idx="4555">21</cx:pt>
          <cx:pt idx="4557">40</cx:pt>
          <cx:pt idx="4558">42</cx:pt>
          <cx:pt idx="4567">44</cx:pt>
          <cx:pt idx="4570">46</cx:pt>
          <cx:pt idx="4571">46</cx:pt>
          <cx:pt idx="4572">46</cx:pt>
          <cx:pt idx="4573">26</cx:pt>
          <cx:pt idx="4574">19</cx:pt>
          <cx:pt idx="4590">25</cx:pt>
          <cx:pt idx="4591">20</cx:pt>
          <cx:pt idx="4592">26</cx:pt>
          <cx:pt idx="4593">26</cx:pt>
          <cx:pt idx="4599">29</cx:pt>
          <cx:pt idx="4606">54</cx:pt>
          <cx:pt idx="4607">54</cx:pt>
          <cx:pt idx="4608">55</cx:pt>
          <cx:pt idx="4612">68</cx:pt>
          <cx:pt idx="4613">68</cx:pt>
          <cx:pt idx="4618">67</cx:pt>
          <cx:pt idx="4619">67</cx:pt>
          <cx:pt idx="4620">21</cx:pt>
          <cx:pt idx="4624">28</cx:pt>
          <cx:pt idx="4626">21</cx:pt>
          <cx:pt idx="4631">56</cx:pt>
          <cx:pt idx="4632">23</cx:pt>
          <cx:pt idx="4633">19</cx:pt>
          <cx:pt idx="4634">19</cx:pt>
          <cx:pt idx="4635">60</cx:pt>
          <cx:pt idx="4639">46</cx:pt>
          <cx:pt idx="4646">28</cx:pt>
          <cx:pt idx="4659">19</cx:pt>
          <cx:pt idx="4660">38</cx:pt>
          <cx:pt idx="4665">38</cx:pt>
          <cx:pt idx="4668">20</cx:pt>
          <cx:pt idx="4669">19</cx:pt>
          <cx:pt idx="4676">20</cx:pt>
          <cx:pt idx="4677">20</cx:pt>
          <cx:pt idx="4679">21</cx:pt>
          <cx:pt idx="4686">49</cx:pt>
          <cx:pt idx="4691">35</cx:pt>
          <cx:pt idx="4692">20</cx:pt>
          <cx:pt idx="4693">20</cx:pt>
          <cx:pt idx="4697">40</cx:pt>
          <cx:pt idx="4698">32</cx:pt>
          <cx:pt idx="4704">54</cx:pt>
          <cx:pt idx="4707">18</cx:pt>
          <cx:pt idx="4711">36</cx:pt>
          <cx:pt idx="4714">22</cx:pt>
          <cx:pt idx="4715">22</cx:pt>
          <cx:pt idx="4716">19</cx:pt>
          <cx:pt idx="4717">19</cx:pt>
          <cx:pt idx="4719">23</cx:pt>
          <cx:pt idx="4721">24</cx:pt>
          <cx:pt idx="4723">24</cx:pt>
          <cx:pt idx="4724">19</cx:pt>
          <cx:pt idx="4725">19</cx:pt>
          <cx:pt idx="4727">62</cx:pt>
          <cx:pt idx="4728">62</cx:pt>
          <cx:pt idx="4729">35</cx:pt>
          <cx:pt idx="4730">24</cx:pt>
          <cx:pt idx="4732">56</cx:pt>
          <cx:pt idx="4735">67</cx:pt>
          <cx:pt idx="4736">67</cx:pt>
          <cx:pt idx="4741">29</cx:pt>
          <cx:pt idx="4744">20</cx:pt>
          <cx:pt idx="4747">20</cx:pt>
          <cx:pt idx="4749">19</cx:pt>
          <cx:pt idx="4750">28</cx:pt>
          <cx:pt idx="4756">62</cx:pt>
          <cx:pt idx="4766">61</cx:pt>
          <cx:pt idx="4767">55</cx:pt>
          <cx:pt idx="4768">55</cx:pt>
          <cx:pt idx="4770">21</cx:pt>
          <cx:pt idx="4772">24</cx:pt>
          <cx:pt idx="4773">24</cx:pt>
          <cx:pt idx="4774">18</cx:pt>
          <cx:pt idx="4775">25</cx:pt>
          <cx:pt idx="4776">52</cx:pt>
          <cx:pt idx="4781">24</cx:pt>
          <cx:pt idx="4786">43</cx:pt>
          <cx:pt idx="4787">43</cx:pt>
          <cx:pt idx="4788">43</cx:pt>
          <cx:pt idx="4789">27</cx:pt>
          <cx:pt idx="4795">20</cx:pt>
          <cx:pt idx="4796">19</cx:pt>
          <cx:pt idx="4797">44</cx:pt>
          <cx:pt idx="4799">60</cx:pt>
          <cx:pt idx="4800">60</cx:pt>
          <cx:pt idx="4801">60</cx:pt>
          <cx:pt idx="4807">59</cx:pt>
          <cx:pt idx="4808">59</cx:pt>
          <cx:pt idx="4809">46</cx:pt>
          <cx:pt idx="4810">46</cx:pt>
          <cx:pt idx="4813">46</cx:pt>
          <cx:pt idx="4814">46</cx:pt>
          <cx:pt idx="4821">32</cx:pt>
          <cx:pt idx="4822">32</cx:pt>
          <cx:pt idx="4824">22</cx:pt>
          <cx:pt idx="4825">21</cx:pt>
          <cx:pt idx="4826">21</cx:pt>
          <cx:pt idx="4828">35</cx:pt>
          <cx:pt idx="4830">28</cx:pt>
          <cx:pt idx="4831">28</cx:pt>
          <cx:pt idx="4833">61</cx:pt>
          <cx:pt idx="4834">26</cx:pt>
          <cx:pt idx="4835">26</cx:pt>
          <cx:pt idx="4838">52</cx:pt>
          <cx:pt idx="4841">40</cx:pt>
          <cx:pt idx="4842">40</cx:pt>
          <cx:pt idx="4846">46</cx:pt>
          <cx:pt idx="4847">64</cx:pt>
          <cx:pt idx="4848">19</cx:pt>
          <cx:pt idx="4849">18</cx:pt>
          <cx:pt idx="4850">19</cx:pt>
          <cx:pt idx="4851">23</cx:pt>
          <cx:pt idx="4852">24</cx:pt>
          <cx:pt idx="4853">24</cx:pt>
          <cx:pt idx="4854">21</cx:pt>
          <cx:pt idx="4857">32</cx:pt>
          <cx:pt idx="4862">37</cx:pt>
          <cx:pt idx="4863">35</cx:pt>
          <cx:pt idx="4865">65</cx:pt>
          <cx:pt idx="4866">24</cx:pt>
          <cx:pt idx="4867">19</cx:pt>
          <cx:pt idx="4868">19</cx:pt>
          <cx:pt idx="4869">66</cx:pt>
          <cx:pt idx="4870">66</cx:pt>
          <cx:pt idx="4874">39</cx:pt>
          <cx:pt idx="4875">39</cx:pt>
          <cx:pt idx="4876">39</cx:pt>
          <cx:pt idx="4877">23</cx:pt>
          <cx:pt idx="4878">24</cx:pt>
          <cx:pt idx="4880">54</cx:pt>
          <cx:pt idx="4881">19</cx:pt>
          <cx:pt idx="4882">19</cx:pt>
          <cx:pt idx="4886">20</cx:pt>
          <cx:pt idx="4892">22</cx:pt>
          <cx:pt idx="4895">21</cx:pt>
          <cx:pt idx="4899">18</cx:pt>
          <cx:pt idx="4900">24</cx:pt>
          <cx:pt idx="4901">20</cx:pt>
          <cx:pt idx="4902">41</cx:pt>
          <cx:pt idx="4905">27</cx:pt>
          <cx:pt idx="4908">21</cx:pt>
          <cx:pt idx="4911">22</cx:pt>
          <cx:pt idx="4912">67</cx:pt>
          <cx:pt idx="4914">19</cx:pt>
          <cx:pt idx="4915">62</cx:pt>
          <cx:pt idx="4916">22</cx:pt>
          <cx:pt idx="4917">62</cx:pt>
          <cx:pt idx="4918">62</cx:pt>
          <cx:pt idx="4919">19</cx:pt>
          <cx:pt idx="4920">28</cx:pt>
          <cx:pt idx="4924">27</cx:pt>
          <cx:pt idx="4925">21</cx:pt>
          <cx:pt idx="4926">20</cx:pt>
          <cx:pt idx="4927">43</cx:pt>
          <cx:pt idx="4928">23</cx:pt>
          <cx:pt idx="4929">18</cx:pt>
          <cx:pt idx="4932">20</cx:pt>
          <cx:pt idx="4933">20</cx:pt>
          <cx:pt idx="4934">45</cx:pt>
          <cx:pt idx="4935">45</cx:pt>
          <cx:pt idx="4937">49</cx:pt>
          <cx:pt idx="4938">49</cx:pt>
          <cx:pt idx="4940">21</cx:pt>
          <cx:pt idx="4945">23</cx:pt>
          <cx:pt idx="4946">28</cx:pt>
          <cx:pt idx="4947">22</cx:pt>
          <cx:pt idx="4948">22</cx:pt>
          <cx:pt idx="4949">55</cx:pt>
          <cx:pt idx="4952">37</cx:pt>
          <cx:pt idx="4953">20</cx:pt>
          <cx:pt idx="4954">24</cx:pt>
          <cx:pt idx="4955">24</cx:pt>
          <cx:pt idx="4957">24</cx:pt>
          <cx:pt idx="4958">24</cx:pt>
          <cx:pt idx="4959">37</cx:pt>
          <cx:pt idx="4961">54</cx:pt>
          <cx:pt idx="4962">54</cx:pt>
          <cx:pt idx="4963">21</cx:pt>
          <cx:pt idx="4965">20</cx:pt>
          <cx:pt idx="4967">24</cx:pt>
          <cx:pt idx="4969">42</cx:pt>
          <cx:pt idx="4970">42</cx:pt>
          <cx:pt idx="4971">56</cx:pt>
          <cx:pt idx="4972">29</cx:pt>
          <cx:pt idx="4973">29</cx:pt>
          <cx:pt idx="4974">20</cx:pt>
          <cx:pt idx="4976">31</cx:pt>
          <cx:pt idx="4977">59</cx:pt>
          <cx:pt idx="4980">22</cx:pt>
          <cx:pt idx="4981">21</cx:pt>
          <cx:pt idx="4982">21</cx:pt>
          <cx:pt idx="4987">19</cx:pt>
          <cx:pt idx="4988">54</cx:pt>
          <cx:pt idx="4989">20</cx:pt>
          <cx:pt idx="4993">20</cx:pt>
          <cx:pt idx="4994">22</cx:pt>
          <cx:pt idx="4995">22</cx:pt>
          <cx:pt idx="4996">53</cx:pt>
          <cx:pt idx="4997">22</cx:pt>
          <cx:pt idx="4998">22</cx:pt>
          <cx:pt idx="4999">40</cx:pt>
          <cx:pt idx="5000">40</cx:pt>
          <cx:pt idx="5006">68</cx:pt>
          <cx:pt idx="5007">68</cx:pt>
          <cx:pt idx="5008">56</cx:pt>
          <cx:pt idx="5009">64</cx:pt>
          <cx:pt idx="5010">43</cx:pt>
          <cx:pt idx="5015">21</cx:pt>
          <cx:pt idx="5016">21</cx:pt>
          <cx:pt idx="5017">21</cx:pt>
          <cx:pt idx="5018">21</cx:pt>
          <cx:pt idx="5021">19</cx:pt>
          <cx:pt idx="5023">35</cx:pt>
          <cx:pt idx="5026">24</cx:pt>
          <cx:pt idx="5027">24</cx:pt>
          <cx:pt idx="5028">21</cx:pt>
          <cx:pt idx="5029">44</cx:pt>
          <cx:pt idx="5030">19</cx:pt>
          <cx:pt idx="5034">53</cx:pt>
          <cx:pt idx="5035">53</cx:pt>
          <cx:pt idx="5039">20</cx:pt>
          <cx:pt idx="5040">20</cx:pt>
          <cx:pt idx="5048">57</cx:pt>
          <cx:pt idx="5049">67</cx:pt>
          <cx:pt idx="5050">65</cx:pt>
          <cx:pt idx="5051">65</cx:pt>
          <cx:pt idx="5058">36</cx:pt>
          <cx:pt idx="5059">24</cx:pt>
          <cx:pt idx="5060">24</cx:pt>
          <cx:pt idx="5061">21</cx:pt>
          <cx:pt idx="5063">21</cx:pt>
          <cx:pt idx="5065">19</cx:pt>
          <cx:pt idx="5066">19</cx:pt>
          <cx:pt idx="5067">23</cx:pt>
          <cx:pt idx="5068">26</cx:pt>
          <cx:pt idx="5071">19</cx:pt>
          <cx:pt idx="5072">19</cx:pt>
          <cx:pt idx="5074">56</cx:pt>
          <cx:pt idx="5075">56</cx:pt>
          <cx:pt idx="5076">61</cx:pt>
          <cx:pt idx="5079">28</cx:pt>
          <cx:pt idx="5084">63</cx:pt>
          <cx:pt idx="5085">63</cx:pt>
          <cx:pt idx="5086">19</cx:pt>
          <cx:pt idx="5087">19</cx:pt>
          <cx:pt idx="5089">23</cx:pt>
          <cx:pt idx="5090">24</cx:pt>
          <cx:pt idx="5091">24</cx:pt>
          <cx:pt idx="5092">35</cx:pt>
          <cx:pt idx="5093">35</cx:pt>
          <cx:pt idx="5094">23</cx:pt>
          <cx:pt idx="5095">23</cx:pt>
          <cx:pt idx="5096">24</cx:pt>
          <cx:pt idx="5105">19</cx:pt>
          <cx:pt idx="5108">66</cx:pt>
          <cx:pt idx="5109">66</cx:pt>
          <cx:pt idx="5110">18</cx:pt>
          <cx:pt idx="5111">20</cx:pt>
          <cx:pt idx="5112">20</cx:pt>
          <cx:pt idx="5113">20</cx:pt>
          <cx:pt idx="5115">38</cx:pt>
          <cx:pt idx="5116">24</cx:pt>
          <cx:pt idx="5117">24</cx:pt>
          <cx:pt idx="5118">23</cx:pt>
          <cx:pt idx="5119">30</cx:pt>
          <cx:pt idx="5120">30</cx:pt>
          <cx:pt idx="5124">20</cx:pt>
          <cx:pt idx="5125">20</cx:pt>
          <cx:pt idx="5130">21</cx:pt>
          <cx:pt idx="5132">26</cx:pt>
          <cx:pt idx="5133">19</cx:pt>
          <cx:pt idx="5135">20</cx:pt>
          <cx:pt idx="5136">20</cx:pt>
          <cx:pt idx="5137">19</cx:pt>
          <cx:pt idx="5139">24</cx:pt>
          <cx:pt idx="5140">24</cx:pt>
          <cx:pt idx="5143">46</cx:pt>
          <cx:pt idx="5144">46</cx:pt>
          <cx:pt idx="5145">46</cx:pt>
          <cx:pt idx="5146">45</cx:pt>
          <cx:pt idx="5153">26</cx:pt>
          <cx:pt idx="5155">20</cx:pt>
          <cx:pt idx="5156">21</cx:pt>
          <cx:pt idx="5157">21</cx:pt>
          <cx:pt idx="5160">20</cx:pt>
          <cx:pt idx="5161">21</cx:pt>
          <cx:pt idx="5162">21</cx:pt>
          <cx:pt idx="5163">21</cx:pt>
          <cx:pt idx="5165">31</cx:pt>
          <cx:pt idx="5166">31</cx:pt>
          <cx:pt idx="5167">23</cx:pt>
          <cx:pt idx="5168">50</cx:pt>
          <cx:pt idx="5169">22</cx:pt>
          <cx:pt idx="5170">22</cx:pt>
          <cx:pt idx="5172">23</cx:pt>
          <cx:pt idx="5173">23</cx:pt>
          <cx:pt idx="5177">20</cx:pt>
          <cx:pt idx="5178">20</cx:pt>
          <cx:pt idx="5180">49</cx:pt>
          <cx:pt idx="5181">40</cx:pt>
          <cx:pt idx="5182">51</cx:pt>
          <cx:pt idx="5183">51</cx:pt>
          <cx:pt idx="5184">22</cx:pt>
          <cx:pt idx="5187">21</cx:pt>
          <cx:pt idx="5188">19</cx:pt>
          <cx:pt idx="5189">32</cx:pt>
          <cx:pt idx="5190">32</cx:pt>
          <cx:pt idx="5194">23</cx:pt>
          <cx:pt idx="5195">19</cx:pt>
          <cx:pt idx="5196">49</cx:pt>
          <cx:pt idx="5198">67</cx:pt>
          <cx:pt idx="5199">67</cx:pt>
          <cx:pt idx="5202">19</cx:pt>
          <cx:pt idx="5203">19</cx:pt>
          <cx:pt idx="5204">51</cx:pt>
          <cx:pt idx="5205">21</cx:pt>
          <cx:pt idx="5206">21</cx:pt>
          <cx:pt idx="5207">21</cx:pt>
          <cx:pt idx="5209">42</cx:pt>
          <cx:pt idx="5210">21</cx:pt>
          <cx:pt idx="5211">22</cx:pt>
          <cx:pt idx="5212">22</cx:pt>
          <cx:pt idx="5213">49</cx:pt>
          <cx:pt idx="5215">66</cx:pt>
          <cx:pt idx="5216">20</cx:pt>
          <cx:pt idx="5219">21</cx:pt>
          <cx:pt idx="5221">66</cx:pt>
          <cx:pt idx="5222">20</cx:pt>
          <cx:pt idx="5225">22</cx:pt>
          <cx:pt idx="5226">22</cx:pt>
          <cx:pt idx="5227">22</cx:pt>
          <cx:pt idx="5228">22</cx:pt>
          <cx:pt idx="5229">22</cx:pt>
          <cx:pt idx="5230">22</cx:pt>
          <cx:pt idx="5231">26</cx:pt>
          <cx:pt idx="5232">26</cx:pt>
          <cx:pt idx="5233">19</cx:pt>
          <cx:pt idx="5234">19</cx:pt>
          <cx:pt idx="5236">20</cx:pt>
          <cx:pt idx="5238">23</cx:pt>
          <cx:pt idx="5239">23</cx:pt>
          <cx:pt idx="5240">23</cx:pt>
          <cx:pt idx="5241">19</cx:pt>
          <cx:pt idx="5242">18</cx:pt>
          <cx:pt idx="5243">18</cx:pt>
          <cx:pt idx="5246">48</cx:pt>
          <cx:pt idx="5247">48</cx:pt>
          <cx:pt idx="5249">23</cx:pt>
          <cx:pt idx="5251">24</cx:pt>
          <cx:pt idx="5252">24</cx:pt>
          <cx:pt idx="5255">20</cx:pt>
          <cx:pt idx="5256">20</cx:pt>
          <cx:pt idx="5259">56</cx:pt>
          <cx:pt idx="5260">19</cx:pt>
          <cx:pt idx="5261">19</cx:pt>
          <cx:pt idx="5262">24</cx:pt>
          <cx:pt idx="5263">24</cx:pt>
          <cx:pt idx="5264">24</cx:pt>
          <cx:pt idx="5265">21</cx:pt>
          <cx:pt idx="5266">59</cx:pt>
          <cx:pt idx="5267">59</cx:pt>
          <cx:pt idx="5270">42</cx:pt>
          <cx:pt idx="5271">59</cx:pt>
          <cx:pt idx="5272">59</cx:pt>
          <cx:pt idx="5273">21</cx:pt>
          <cx:pt idx="5275">18</cx:pt>
          <cx:pt idx="5276">52</cx:pt>
          <cx:pt idx="5277">52</cx:pt>
          <cx:pt idx="5285">22</cx:pt>
          <cx:pt idx="5286">62</cx:pt>
          <cx:pt idx="5287">49</cx:pt>
          <cx:pt idx="5292">56</cx:pt>
          <cx:pt idx="5293">56</cx:pt>
          <cx:pt idx="5294">22</cx:pt>
          <cx:pt idx="5295">21</cx:pt>
          <cx:pt idx="5296">21</cx:pt>
          <cx:pt idx="5297">24</cx:pt>
          <cx:pt idx="5298">24</cx:pt>
          <cx:pt idx="5300">36</cx:pt>
          <cx:pt idx="5301">20</cx:pt>
          <cx:pt idx="5303">23</cx:pt>
          <cx:pt idx="5305">61</cx:pt>
          <cx:pt idx="5307">22</cx:pt>
          <cx:pt idx="5308">22</cx:pt>
          <cx:pt idx="5309">55</cx:pt>
          <cx:pt idx="5310">45</cx:pt>
          <cx:pt idx="5312">26</cx:pt>
          <cx:pt idx="5313">19</cx:pt>
          <cx:pt idx="5315">56</cx:pt>
          <cx:pt idx="5316">56</cx:pt>
          <cx:pt idx="5319">23</cx:pt>
          <cx:pt idx="5320">23</cx:pt>
          <cx:pt idx="5321">31</cx:pt>
          <cx:pt idx="5322">50</cx:pt>
          <cx:pt idx="5325">19</cx:pt>
          <cx:pt idx="5326">25</cx:pt>
          <cx:pt idx="5327">25</cx:pt>
          <cx:pt idx="5328">19</cx:pt>
          <cx:pt idx="5329">22</cx:pt>
          <cx:pt idx="5330">22</cx:pt>
          <cx:pt idx="5331">39</cx:pt>
          <cx:pt idx="5332">22</cx:pt>
          <cx:pt idx="5336">24</cx:pt>
          <cx:pt idx="5340">23</cx:pt>
          <cx:pt idx="5341">19</cx:pt>
          <cx:pt idx="5343">24</cx:pt>
          <cx:pt idx="5344">44</cx:pt>
          <cx:pt idx="5345">44</cx:pt>
          <cx:pt idx="5349">19</cx:pt>
          <cx:pt idx="5350">19</cx:pt>
          <cx:pt idx="5351">46</cx:pt>
          <cx:pt idx="5352">44</cx:pt>
          <cx:pt idx="5354">19</cx:pt>
          <cx:pt idx="5355">19</cx:pt>
          <cx:pt idx="5358">62</cx:pt>
          <cx:pt idx="5359">20</cx:pt>
          <cx:pt idx="5362">32</cx:pt>
          <cx:pt idx="5363">24</cx:pt>
          <cx:pt idx="5364">24</cx:pt>
          <cx:pt idx="5365">35</cx:pt>
          <cx:pt idx="5366">35</cx:pt>
          <cx:pt idx="5367">23</cx:pt>
          <cx:pt idx="5368">23</cx:pt>
          <cx:pt idx="5370">20</cx:pt>
          <cx:pt idx="5371">20</cx:pt>
          <cx:pt idx="5375">61</cx:pt>
          <cx:pt idx="5376">28</cx:pt>
          <cx:pt idx="5377">49</cx:pt>
          <cx:pt idx="5378">59</cx:pt>
          <cx:pt idx="5379">21</cx:pt>
          <cx:pt idx="5380">21</cx:pt>
          <cx:pt idx="5383">25</cx:pt>
          <cx:pt idx="5384">50</cx:pt>
          <cx:pt idx="5387">28</cx:pt>
          <cx:pt idx="5389">21</cx:pt>
          <cx:pt idx="5390">19</cx:pt>
          <cx:pt idx="5391">67</cx:pt>
          <cx:pt idx="5392">67</cx:pt>
          <cx:pt idx="5393">67</cx:pt>
          <cx:pt idx="5394">58</cx:pt>
          <cx:pt idx="5396">25</cx:pt>
          <cx:pt idx="5397">23</cx:pt>
          <cx:pt idx="5398">66</cx:pt>
          <cx:pt idx="5399">24</cx:pt>
          <cx:pt idx="5400">24</cx:pt>
          <cx:pt idx="5401">20</cx:pt>
          <cx:pt idx="5402">20</cx:pt>
          <cx:pt idx="5403">19</cx:pt>
          <cx:pt idx="5404">19</cx:pt>
          <cx:pt idx="5405">35</cx:pt>
          <cx:pt idx="5406">40</cx:pt>
          <cx:pt idx="5407">57</cx:pt>
          <cx:pt idx="5411">22</cx:pt>
          <cx:pt idx="5412">22</cx:pt>
          <cx:pt idx="5413">22</cx:pt>
          <cx:pt idx="5414">22</cx:pt>
          <cx:pt idx="5415">46</cx:pt>
          <cx:pt idx="5416">21</cx:pt>
          <cx:pt idx="5417">21</cx:pt>
          <cx:pt idx="5418">23</cx:pt>
          <cx:pt idx="5419">23</cx:pt>
          <cx:pt idx="5420">19</cx:pt>
          <cx:pt idx="5421">19</cx:pt>
          <cx:pt idx="5423">20</cx:pt>
          <cx:pt idx="5424">20</cx:pt>
          <cx:pt idx="5425">24</cx:pt>
          <cx:pt idx="5426">24</cx:pt>
          <cx:pt idx="5431">53</cx:pt>
          <cx:pt idx="5432">20</cx:pt>
          <cx:pt idx="5433">20</cx:pt>
          <cx:pt idx="5434">20</cx:pt>
          <cx:pt idx="5435">20</cx:pt>
          <cx:pt idx="5436">46</cx:pt>
          <cx:pt idx="5437">46</cx:pt>
          <cx:pt idx="5439">19</cx:pt>
          <cx:pt idx="5440">20</cx:pt>
          <cx:pt idx="5445">28</cx:pt>
          <cx:pt idx="5446">28</cx:pt>
          <cx:pt idx="5447">56</cx:pt>
          <cx:pt idx="5450">22</cx:pt>
          <cx:pt idx="5451">25</cx:pt>
          <cx:pt idx="5452">25</cx:pt>
          <cx:pt idx="5453">24</cx:pt>
          <cx:pt idx="5454">24</cx:pt>
          <cx:pt idx="5455">20</cx:pt>
          <cx:pt idx="5458">24</cx:pt>
          <cx:pt idx="5459">24</cx:pt>
          <cx:pt idx="5460">24</cx:pt>
          <cx:pt idx="5463">42</cx:pt>
          <cx:pt idx="5467">21</cx:pt>
          <cx:pt idx="5468">21</cx:pt>
          <cx:pt idx="5469">46</cx:pt>
          <cx:pt idx="5470">46</cx:pt>
          <cx:pt idx="5473">56</cx:pt>
          <cx:pt idx="5474">24</cx:pt>
          <cx:pt idx="5475">19</cx:pt>
          <cx:pt idx="5476">19</cx:pt>
          <cx:pt idx="5477">19</cx:pt>
          <cx:pt idx="5478">19</cx:pt>
          <cx:pt idx="5479">62</cx:pt>
          <cx:pt idx="5480">19</cx:pt>
          <cx:pt idx="5481">19</cx:pt>
          <cx:pt idx="5482">19</cx:pt>
          <cx:pt idx="5483">21</cx:pt>
          <cx:pt idx="5484">21</cx:pt>
          <cx:pt idx="5485">21</cx:pt>
          <cx:pt idx="5487">62</cx:pt>
          <cx:pt idx="5489">22</cx:pt>
          <cx:pt idx="5491">24</cx:pt>
          <cx:pt idx="5492">24</cx:pt>
          <cx:pt idx="5493">29</cx:pt>
          <cx:pt idx="5494">58</cx:pt>
          <cx:pt idx="5495">21</cx:pt>
          <cx:pt idx="5496">51</cx:pt>
          <cx:pt idx="5497">51</cx:pt>
          <cx:pt idx="5500">28</cx:pt>
          <cx:pt idx="5501">28</cx:pt>
          <cx:pt idx="5502">28</cx:pt>
          <cx:pt idx="5503">22</cx:pt>
          <cx:pt idx="5504">22</cx:pt>
          <cx:pt idx="5505">22</cx:pt>
          <cx:pt idx="5508">21</cx:pt>
          <cx:pt idx="5509">21</cx:pt>
          <cx:pt idx="5510">21</cx:pt>
          <cx:pt idx="5511">67</cx:pt>
          <cx:pt idx="5512">18</cx:pt>
          <cx:pt idx="5513">24</cx:pt>
          <cx:pt idx="5514">21</cx:pt>
          <cx:pt idx="5517">21</cx:pt>
          <cx:pt idx="5518">21</cx:pt>
          <cx:pt idx="5519">42</cx:pt>
          <cx:pt idx="5520">54</cx:pt>
          <cx:pt idx="5521">24</cx:pt>
          <cx:pt idx="5523">22</cx:pt>
          <cx:pt idx="5524">22</cx:pt>
          <cx:pt idx="5525">20</cx:pt>
          <cx:pt idx="5526">20</cx:pt>
          <cx:pt idx="5527">20</cx:pt>
          <cx:pt idx="5528">19</cx:pt>
          <cx:pt idx="5529">18</cx:pt>
          <cx:pt idx="5530">18</cx:pt>
          <cx:pt idx="5531">18</cx:pt>
          <cx:pt idx="5532">19</cx:pt>
          <cx:pt idx="5533">53</cx:pt>
          <cx:pt idx="5534">62</cx:pt>
          <cx:pt idx="5535">62</cx:pt>
          <cx:pt idx="5539">23</cx:pt>
          <cx:pt idx="5540">23</cx:pt>
          <cx:pt idx="5541">23</cx:pt>
          <cx:pt idx="5549">56</cx:pt>
          <cx:pt idx="5550">43</cx:pt>
          <cx:pt idx="5551">20</cx:pt>
          <cx:pt idx="5553">20</cx:pt>
          <cx:pt idx="5555">22</cx:pt>
          <cx:pt idx="5556">40</cx:pt>
          <cx:pt idx="5557">68</cx:pt>
          <cx:pt idx="5559">23</cx:pt>
          <cx:pt idx="5560">23</cx:pt>
          <cx:pt idx="5561">23</cx:pt>
          <cx:pt idx="5562">22</cx:pt>
          <cx:pt idx="5563">22</cx:pt>
          <cx:pt idx="5564">22</cx:pt>
          <cx:pt idx="5565">22</cx:pt>
          <cx:pt idx="5566">22</cx:pt>
          <cx:pt idx="5567">23</cx:pt>
          <cx:pt idx="5568">23</cx:pt>
          <cx:pt idx="5571">23</cx:pt>
          <cx:pt idx="5572">20</cx:pt>
          <cx:pt idx="5576">38</cx:pt>
          <cx:pt idx="5577">21</cx:pt>
          <cx:pt idx="5578">21</cx:pt>
          <cx:pt idx="5579">21</cx:pt>
          <cx:pt idx="5580">49</cx:pt>
          <cx:pt idx="5581">49</cx:pt>
          <cx:pt idx="5583">42</cx:pt>
          <cx:pt idx="5584">19</cx:pt>
          <cx:pt idx="5587">22</cx:pt>
          <cx:pt idx="5588">22</cx:pt>
          <cx:pt idx="5589">24</cx:pt>
          <cx:pt idx="5590">26</cx:pt>
          <cx:pt idx="5591">19</cx:pt>
          <cx:pt idx="5592">23</cx:pt>
          <cx:pt idx="5593">23</cx:pt>
          <cx:pt idx="5596">21</cx:pt>
          <cx:pt idx="5597">24</cx:pt>
          <cx:pt idx="5598">24</cx:pt>
          <cx:pt idx="5599">18</cx:pt>
          <cx:pt idx="5600">18</cx:pt>
          <cx:pt idx="5605">24</cx:pt>
          <cx:pt idx="5606">45</cx:pt>
          <cx:pt idx="5608">22</cx:pt>
          <cx:pt idx="5609">22</cx:pt>
          <cx:pt idx="5610">18</cx:pt>
          <cx:pt idx="5612">29</cx:pt>
          <cx:pt idx="5613">23</cx:pt>
          <cx:pt idx="5614">23</cx:pt>
          <cx:pt idx="5615">23</cx:pt>
          <cx:pt idx="5616">67</cx:pt>
          <cx:pt idx="5617">19</cx:pt>
          <cx:pt idx="5618">21</cx:pt>
          <cx:pt idx="5619">37</cx:pt>
          <cx:pt idx="5620">48</cx:pt>
          <cx:pt idx="5621">48</cx:pt>
          <cx:pt idx="5622">21</cx:pt>
          <cx:pt idx="5625">52</cx:pt>
          <cx:pt idx="5626">20</cx:pt>
          <cx:pt idx="5627">23</cx:pt>
          <cx:pt idx="5628">64</cx:pt>
          <cx:pt idx="5630">38</cx:pt>
          <cx:pt idx="5631">18</cx:pt>
          <cx:pt idx="5632">35</cx:pt>
          <cx:pt idx="5633">35</cx:pt>
          <cx:pt idx="5634">35</cx:pt>
          <cx:pt idx="5635">46</cx:pt>
          <cx:pt idx="5636">46</cx:pt>
          <cx:pt idx="5637">29</cx:pt>
          <cx:pt idx="5638">20</cx:pt>
          <cx:pt idx="5639">21</cx:pt>
          <cx:pt idx="5640">39</cx:pt>
          <cx:pt idx="5641">21</cx:pt>
          <cx:pt idx="5645">20</cx:pt>
          <cx:pt idx="5646">20</cx:pt>
          <cx:pt idx="5649">28</cx:pt>
          <cx:pt idx="5651">22</cx:pt>
          <cx:pt idx="5652">22</cx:pt>
          <cx:pt idx="5653">66</cx:pt>
          <cx:pt idx="5654">66</cx:pt>
          <cx:pt idx="5655">45</cx:pt>
          <cx:pt idx="5656">46</cx:pt>
          <cx:pt idx="5657">46</cx:pt>
          <cx:pt idx="5660">23</cx:pt>
          <cx:pt idx="5661">45</cx:pt>
          <cx:pt idx="5662">52</cx:pt>
          <cx:pt idx="5664">67</cx:pt>
          <cx:pt idx="5665">67</cx:pt>
          <cx:pt idx="5667">23</cx:pt>
          <cx:pt idx="5668">23</cx:pt>
          <cx:pt idx="5669">47</cx:pt>
          <cx:pt idx="5672">18</cx:pt>
          <cx:pt idx="5676">19</cx:pt>
          <cx:pt idx="5677">20</cx:pt>
          <cx:pt idx="5678">20</cx:pt>
          <cx:pt idx="5679">22</cx:pt>
          <cx:pt idx="5681">32</cx:pt>
          <cx:pt idx="5682">32</cx:pt>
          <cx:pt idx="5683">23</cx:pt>
          <cx:pt idx="5684">32</cx:pt>
          <cx:pt idx="5686">38</cx:pt>
          <cx:pt idx="5687">18</cx:pt>
          <cx:pt idx="5688">18</cx:pt>
          <cx:pt idx="5690">56</cx:pt>
          <cx:pt idx="5691">20</cx:pt>
          <cx:pt idx="5692">20</cx:pt>
          <cx:pt idx="5693">20</cx:pt>
          <cx:pt idx="5694">19</cx:pt>
          <cx:pt idx="5697">21</cx:pt>
          <cx:pt idx="5699">66</cx:pt>
          <cx:pt idx="5700">42</cx:pt>
          <cx:pt idx="5701">24</cx:pt>
          <cx:pt idx="5702">24</cx:pt>
          <cx:pt idx="5703">19</cx:pt>
          <cx:pt idx="5704">38</cx:pt>
          <cx:pt idx="5706">45</cx:pt>
          <cx:pt idx="5709">24</cx:pt>
          <cx:pt idx="5710">35</cx:pt>
          <cx:pt idx="5711">26</cx:pt>
          <cx:pt idx="5712">55</cx:pt>
          <cx:pt idx="5713">55</cx:pt>
          <cx:pt idx="5714">26</cx:pt>
          <cx:pt idx="5716">19</cx:pt>
          <cx:pt idx="5717">20</cx:pt>
          <cx:pt idx="5718">20</cx:pt>
          <cx:pt idx="5719">21</cx:pt>
          <cx:pt idx="5720">21</cx:pt>
          <cx:pt idx="5721">66</cx:pt>
          <cx:pt idx="5722">22</cx:pt>
          <cx:pt idx="5724">49</cx:pt>
          <cx:pt idx="5725">20</cx:pt>
          <cx:pt idx="5726">49</cx:pt>
          <cx:pt idx="5727">49</cx:pt>
          <cx:pt idx="5728">30</cx:pt>
          <cx:pt idx="5730">33</cx:pt>
          <cx:pt idx="5732">67</cx:pt>
          <cx:pt idx="5735">22</cx:pt>
          <cx:pt idx="5736">22</cx:pt>
          <cx:pt idx="5738">38</cx:pt>
          <cx:pt idx="5739">68</cx:pt>
          <cx:pt idx="5740">68</cx:pt>
          <cx:pt idx="5741">44</cx:pt>
          <cx:pt idx="5743">65</cx:pt>
          <cx:pt idx="5744">65</cx:pt>
          <cx:pt idx="5745">20</cx:pt>
          <cx:pt idx="5746">20</cx:pt>
          <cx:pt idx="5747">42</cx:pt>
          <cx:pt idx="5748">24</cx:pt>
          <cx:pt idx="5749">29</cx:pt>
          <cx:pt idx="5752">62</cx:pt>
          <cx:pt idx="5756">45</cx:pt>
          <cx:pt idx="5757">47</cx:pt>
          <cx:pt idx="5758">47</cx:pt>
          <cx:pt idx="5760">61</cx:pt>
          <cx:pt idx="5761">22</cx:pt>
          <cx:pt idx="5762">24</cx:pt>
          <cx:pt idx="5763">54</cx:pt>
          <cx:pt idx="5766">60</cx:pt>
          <cx:pt idx="5767">60</cx:pt>
          <cx:pt idx="5768">60</cx:pt>
          <cx:pt idx="5769">20</cx:pt>
          <cx:pt idx="5770">47</cx:pt>
          <cx:pt idx="5771">66</cx:pt>
          <cx:pt idx="5774">46</cx:pt>
          <cx:pt idx="5775">46</cx:pt>
          <cx:pt idx="5776">21</cx:pt>
          <cx:pt idx="5777">21</cx:pt>
          <cx:pt idx="5781">58</cx:pt>
          <cx:pt idx="5785">52</cx:pt>
          <cx:pt idx="5786">30</cx:pt>
          <cx:pt idx="5788">45</cx:pt>
          <cx:pt idx="5789">45</cx:pt>
          <cx:pt idx="5790">24</cx:pt>
          <cx:pt idx="5791">19</cx:pt>
          <cx:pt idx="5792">44</cx:pt>
          <cx:pt idx="5793">41</cx:pt>
          <cx:pt idx="5794">41</cx:pt>
          <cx:pt idx="5795">61</cx:pt>
          <cx:pt idx="5799">57</cx:pt>
          <cx:pt idx="5800">27</cx:pt>
          <cx:pt idx="5801">28</cx:pt>
          <cx:pt idx="5802">24</cx:pt>
          <cx:pt idx="5803">24</cx:pt>
          <cx:pt idx="5805">19</cx:pt>
          <cx:pt idx="5806">19</cx:pt>
          <cx:pt idx="5807">18</cx:pt>
          <cx:pt idx="5808">62</cx:pt>
          <cx:pt idx="5809">22</cx:pt>
          <cx:pt idx="5810">53</cx:pt>
          <cx:pt idx="5811">29</cx:pt>
          <cx:pt idx="5814">62</cx:pt>
          <cx:pt idx="5815">53</cx:pt>
          <cx:pt idx="5817">68</cx:pt>
          <cx:pt idx="5818">19</cx:pt>
          <cx:pt idx="5819">19</cx:pt>
          <cx:pt idx="5820">31</cx:pt>
          <cx:pt idx="5821">19</cx:pt>
          <cx:pt idx="5822">21</cx:pt>
          <cx:pt idx="5823">20</cx:pt>
          <cx:pt idx="5824">68</cx:pt>
          <cx:pt idx="5825">68</cx:pt>
          <cx:pt idx="5826">22</cx:pt>
          <cx:pt idx="5827">20</cx:pt>
          <cx:pt idx="5828">20</cx:pt>
          <cx:pt idx="5830">56</cx:pt>
          <cx:pt idx="5833">20</cx:pt>
          <cx:pt idx="5834">62</cx:pt>
          <cx:pt idx="5835">38</cx:pt>
          <cx:pt idx="5836">21</cx:pt>
          <cx:pt idx="5837">19</cx:pt>
          <cx:pt idx="5838">20</cx:pt>
          <cx:pt idx="5841">27</cx:pt>
          <cx:pt idx="5842">20</cx:pt>
          <cx:pt idx="5843">23</cx:pt>
          <cx:pt idx="5844">19</cx:pt>
          <cx:pt idx="5846">54</cx:pt>
          <cx:pt idx="5849">28</cx:pt>
          <cx:pt idx="5850">28</cx:pt>
          <cx:pt idx="5851">22</cx:pt>
          <cx:pt idx="5852">46</cx:pt>
          <cx:pt idx="5853">20</cx:pt>
          <cx:pt idx="5854">20</cx:pt>
          <cx:pt idx="5855">47</cx:pt>
          <cx:pt idx="5856">47</cx:pt>
          <cx:pt idx="5857">47</cx:pt>
          <cx:pt idx="5858">21</cx:pt>
          <cx:pt idx="5859">21</cx:pt>
          <cx:pt idx="5860">19</cx:pt>
          <cx:pt idx="5861">59</cx:pt>
          <cx:pt idx="5865">21</cx:pt>
          <cx:pt idx="5867">22</cx:pt>
          <cx:pt idx="5868">27</cx:pt>
          <cx:pt idx="5869">61</cx:pt>
          <cx:pt idx="5870">61</cx:pt>
          <cx:pt idx="5871">54</cx:pt>
          <cx:pt idx="5872">29</cx:pt>
          <cx:pt idx="5873">22</cx:pt>
          <cx:pt idx="5874">46</cx:pt>
          <cx:pt idx="5875">40</cx:pt>
          <cx:pt idx="5876">40</cx:pt>
          <cx:pt idx="5879">24</cx:pt>
          <cx:pt idx="5880">24</cx:pt>
          <cx:pt idx="5882">29</cx:pt>
          <cx:pt idx="5883">43</cx:pt>
          <cx:pt idx="5884">62</cx:pt>
          <cx:pt idx="5885">22</cx:pt>
          <cx:pt idx="5886">23</cx:pt>
          <cx:pt idx="5889">19</cx:pt>
          <cx:pt idx="5891">28</cx:pt>
          <cx:pt idx="5892">28</cx:pt>
          <cx:pt idx="5897">47</cx:pt>
          <cx:pt idx="5898">47</cx:pt>
          <cx:pt idx="5899">47</cx:pt>
          <cx:pt idx="5902">24</cx:pt>
          <cx:pt idx="5903">24</cx:pt>
          <cx:pt idx="5904">20</cx:pt>
          <cx:pt idx="5906">24</cx:pt>
          <cx:pt idx="5907">19</cx:pt>
          <cx:pt idx="5908">22</cx:pt>
          <cx:pt idx="5909">22</cx:pt>
          <cx:pt idx="5910">24</cx:pt>
          <cx:pt idx="5911">24</cx:pt>
          <cx:pt idx="5912">37</cx:pt>
          <cx:pt idx="5913">37</cx:pt>
          <cx:pt idx="5914">18</cx:pt>
          <cx:pt idx="5915">64</cx:pt>
          <cx:pt idx="5916">64</cx:pt>
          <cx:pt idx="5917">25</cx:pt>
          <cx:pt idx="5918">22</cx:pt>
          <cx:pt idx="5919">24</cx:pt>
          <cx:pt idx="5922">24</cx:pt>
          <cx:pt idx="5923">21</cx:pt>
          <cx:pt idx="5927">21</cx:pt>
          <cx:pt idx="5929">23</cx:pt>
          <cx:pt idx="5930">23</cx:pt>
          <cx:pt idx="5931">19</cx:pt>
          <cx:pt idx="5932">19</cx:pt>
          <cx:pt idx="5933">53</cx:pt>
          <cx:pt idx="5934">21</cx:pt>
          <cx:pt idx="5935">63</cx:pt>
          <cx:pt idx="5941">23</cx:pt>
          <cx:pt idx="5943">51</cx:pt>
          <cx:pt idx="5944">23</cx:pt>
          <cx:pt idx="5945">23</cx:pt>
          <cx:pt idx="5949">18</cx:pt>
          <cx:pt idx="5951">49</cx:pt>
          <cx:pt idx="5952">39</cx:pt>
          <cx:pt idx="5958">47</cx:pt>
          <cx:pt idx="5959">24</cx:pt>
          <cx:pt idx="5960">56</cx:pt>
          <cx:pt idx="5961">48</cx:pt>
          <cx:pt idx="5962">21</cx:pt>
          <cx:pt idx="5963">21</cx:pt>
          <cx:pt idx="5964">21</cx:pt>
          <cx:pt idx="5965">54</cx:pt>
          <cx:pt idx="5966">54</cx:pt>
          <cx:pt idx="5968">21</cx:pt>
          <cx:pt idx="5969">21</cx:pt>
          <cx:pt idx="5971">28</cx:pt>
          <cx:pt idx="5972">35</cx:pt>
          <cx:pt idx="5973">35</cx:pt>
          <cx:pt idx="5974">18</cx:pt>
          <cx:pt idx="5975">45</cx:pt>
          <cx:pt idx="5978">23</cx:pt>
          <cx:pt idx="5979">23</cx:pt>
          <cx:pt idx="5982">35</cx:pt>
          <cx:pt idx="5986">68</cx:pt>
          <cx:pt idx="5989">35</cx:pt>
          <cx:pt idx="5991">20</cx:pt>
          <cx:pt idx="5994">20</cx:pt>
          <cx:pt idx="5996">55</cx:pt>
          <cx:pt idx="5997">28</cx:pt>
          <cx:pt idx="5998">20</cx:pt>
          <cx:pt idx="6000">26</cx:pt>
          <cx:pt idx="6001">49</cx:pt>
          <cx:pt idx="6003">29</cx:pt>
          <cx:pt idx="6014">42</cx:pt>
          <cx:pt idx="6015">21</cx:pt>
          <cx:pt idx="6016">21</cx:pt>
          <cx:pt idx="6017">21</cx:pt>
          <cx:pt idx="6018">46</cx:pt>
          <cx:pt idx="6019">46</cx:pt>
          <cx:pt idx="6020">20</cx:pt>
          <cx:pt idx="6022">19</cx:pt>
          <cx:pt idx="6024">24</cx:pt>
          <cx:pt idx="6025">24</cx:pt>
          <cx:pt idx="6029">27</cx:pt>
          <cx:pt idx="6031">49</cx:pt>
          <cx:pt idx="6036">55</cx:pt>
          <cx:pt idx="6040">25</cx:pt>
          <cx:pt idx="6052">49</cx:pt>
          <cx:pt idx="6053">49</cx:pt>
          <cx:pt idx="6054">19</cx:pt>
          <cx:pt idx="6056">23</cx:pt>
          <cx:pt idx="6059">46</cx:pt>
          <cx:pt idx="6061">40</cx:pt>
          <cx:pt idx="6065">53</cx:pt>
          <cx:pt idx="6066">22</cx:pt>
          <cx:pt idx="6069">20</cx:pt>
          <cx:pt idx="6070">20</cx:pt>
          <cx:pt idx="6072">45</cx:pt>
          <cx:pt idx="6073">22</cx:pt>
          <cx:pt idx="6074">64</cx:pt>
          <cx:pt idx="6075">57</cx:pt>
          <cx:pt idx="6076">57</cx:pt>
          <cx:pt idx="6077">18</cx:pt>
          <cx:pt idx="6079">25</cx:pt>
          <cx:pt idx="6080">44</cx:pt>
          <cx:pt idx="6081">44</cx:pt>
          <cx:pt idx="6093">51</cx:pt>
          <cx:pt idx="6094">22</cx:pt>
          <cx:pt idx="6095">24</cx:pt>
          <cx:pt idx="6096">19</cx:pt>
          <cx:pt idx="6097">19</cx:pt>
          <cx:pt idx="6100">21</cx:pt>
          <cx:pt idx="6101">54</cx:pt>
          <cx:pt idx="6102">54</cx:pt>
          <cx:pt idx="6105">20</cx:pt>
          <cx:pt idx="6107">18</cx:pt>
          <cx:pt idx="6109">62</cx:pt>
          <cx:pt idx="6110">20</cx:pt>
          <cx:pt idx="6111">21</cx:pt>
          <cx:pt idx="6113">67</cx:pt>
          <cx:pt idx="6115">22</cx:pt>
          <cx:pt idx="6116">19</cx:pt>
          <cx:pt idx="6117">19</cx:pt>
          <cx:pt idx="6118">20</cx:pt>
          <cx:pt idx="6119">19</cx:pt>
          <cx:pt idx="6120">19</cx:pt>
          <cx:pt idx="6121">20</cx:pt>
          <cx:pt idx="6122">45</cx:pt>
          <cx:pt idx="6125">21</cx:pt>
          <cx:pt idx="6126">31</cx:pt>
          <cx:pt idx="6128">21</cx:pt>
          <cx:pt idx="6131">29</cx:pt>
          <cx:pt idx="6132">43</cx:pt>
          <cx:pt idx="6133">36</cx:pt>
          <cx:pt idx="6141">19</cx:pt>
          <cx:pt idx="6144">22</cx:pt>
          <cx:pt idx="6149">30</cx:pt>
          <cx:pt idx="6150">46</cx:pt>
          <cx:pt idx="6154">20</cx:pt>
          <cx:pt idx="6156">67</cx:pt>
          <cx:pt idx="6157">20</cx:pt>
          <cx:pt idx="6158">20</cx:pt>
          <cx:pt idx="6159">28</cx:pt>
          <cx:pt idx="6161">39</cx:pt>
          <cx:pt idx="6162">39</cx:pt>
          <cx:pt idx="6164">19</cx:pt>
          <cx:pt idx="6165">19</cx:pt>
          <cx:pt idx="6166">21</cx:pt>
          <cx:pt idx="6175">21</cx:pt>
          <cx:pt idx="6176">24</cx:pt>
          <cx:pt idx="6177">51</cx:pt>
          <cx:pt idx="6178">51</cx:pt>
          <cx:pt idx="6179">23</cx:pt>
          <cx:pt idx="6180">23</cx:pt>
          <cx:pt idx="6181">23</cx:pt>
          <cx:pt idx="6189">20</cx:pt>
          <cx:pt idx="6190">22</cx:pt>
          <cx:pt idx="6191">22</cx:pt>
          <cx:pt idx="6192">22</cx:pt>
          <cx:pt idx="6193">23</cx:pt>
          <cx:pt idx="6194">33</cx:pt>
          <cx:pt idx="6195">33</cx:pt>
          <cx:pt idx="6196">22</cx:pt>
          <cx:pt idx="6197">22</cx:pt>
          <cx:pt idx="6198">22</cx:pt>
          <cx:pt idx="6199">22</cx:pt>
          <cx:pt idx="6205">21</cx:pt>
          <cx:pt idx="6206">21</cx:pt>
          <cx:pt idx="6215">54</cx:pt>
          <cx:pt idx="6216">59</cx:pt>
          <cx:pt idx="6219">19</cx:pt>
          <cx:pt idx="6220">30</cx:pt>
          <cx:pt idx="6221">20</cx:pt>
          <cx:pt idx="6226">20</cx:pt>
          <cx:pt idx="6228">19</cx:pt>
          <cx:pt idx="6229">19</cx:pt>
          <cx:pt idx="6230">22</cx:pt>
          <cx:pt idx="6232">25</cx:pt>
          <cx:pt idx="6233">25</cx:pt>
          <cx:pt idx="6234">25</cx:pt>
          <cx:pt idx="6249">23</cx:pt>
          <cx:pt idx="6252">31</cx:pt>
          <cx:pt idx="6253">46</cx:pt>
          <cx:pt idx="6254">46</cx:pt>
          <cx:pt idx="6255">19</cx:pt>
          <cx:pt idx="6257">36</cx:pt>
          <cx:pt idx="6260">35</cx:pt>
          <cx:pt idx="6276">29</cx:pt>
          <cx:pt idx="6277">23</cx:pt>
          <cx:pt idx="6281">24</cx:pt>
          <cx:pt idx="6282">24</cx:pt>
          <cx:pt idx="6285">18</cx:pt>
          <cx:pt idx="6286">18</cx:pt>
          <cx:pt idx="6287">28</cx:pt>
          <cx:pt idx="6289">21</cx:pt>
          <cx:pt idx="6293">32</cx:pt>
          <cx:pt idx="6294">20</cx:pt>
          <cx:pt idx="6295">20</cx:pt>
          <cx:pt idx="6296">20</cx:pt>
          <cx:pt idx="6300">21</cx:pt>
          <cx:pt idx="6301">19</cx:pt>
          <cx:pt idx="6302">19</cx:pt>
          <cx:pt idx="6305">20</cx:pt>
          <cx:pt idx="6307">22</cx:pt>
          <cx:pt idx="6308">22</cx:pt>
          <cx:pt idx="6313">22</cx:pt>
          <cx:pt idx="6314">22</cx:pt>
          <cx:pt idx="6316">21</cx:pt>
          <cx:pt idx="6317">24</cx:pt>
          <cx:pt idx="6319">20</cx:pt>
          <cx:pt idx="6322">29</cx:pt>
          <cx:pt idx="6323">29</cx:pt>
          <cx:pt idx="6324">66</cx:pt>
          <cx:pt idx="6325">44</cx:pt>
          <cx:pt idx="6326">20</cx:pt>
          <cx:pt idx="6327">32</cx:pt>
          <cx:pt idx="6328">32</cx:pt>
          <cx:pt idx="6332">19</cx:pt>
          <cx:pt idx="6338">18</cx:pt>
          <cx:pt idx="6342">34</cx:pt>
          <cx:pt idx="6345">27</cx:pt>
          <cx:pt idx="6346">32</cx:pt>
          <cx:pt idx="6347">32</cx:pt>
          <cx:pt idx="6350">20</cx:pt>
          <cx:pt idx="6351">20</cx:pt>
          <cx:pt idx="6352">20</cx:pt>
          <cx:pt idx="6353">23</cx:pt>
          <cx:pt idx="6354">56</cx:pt>
          <cx:pt idx="6355">22</cx:pt>
          <cx:pt idx="6356">27</cx:pt>
          <cx:pt idx="6357">28</cx:pt>
          <cx:pt idx="6358">28</cx:pt>
          <cx:pt idx="6360">19</cx:pt>
          <cx:pt idx="6363">20</cx:pt>
          <cx:pt idx="6364">20</cx:pt>
          <cx:pt idx="6366">42</cx:pt>
          <cx:pt idx="6367">42</cx:pt>
          <cx:pt idx="6371">62</cx:pt>
          <cx:pt idx="6372">22</cx:pt>
          <cx:pt idx="6373">46</cx:pt>
          <cx:pt idx="6375">53</cx:pt>
          <cx:pt idx="6379">39</cx:pt>
          <cx:pt idx="6380">30</cx:pt>
          <cx:pt idx="6381">30</cx:pt>
          <cx:pt idx="6383">21</cx:pt>
          <cx:pt idx="6386">37</cx:pt>
          <cx:pt idx="6390">61</cx:pt>
          <cx:pt idx="6394">19</cx:pt>
          <cx:pt idx="6397">62</cx:pt>
          <cx:pt idx="6399">20</cx:pt>
          <cx:pt idx="6402">68</cx:pt>
          <cx:pt idx="6403">45</cx:pt>
          <cx:pt idx="6404">21</cx:pt>
          <cx:pt idx="6405">36</cx:pt>
          <cx:pt idx="6406">36</cx:pt>
          <cx:pt idx="6407">63</cx:pt>
          <cx:pt idx="6408">63</cx:pt>
          <cx:pt idx="6409">63</cx:pt>
          <cx:pt idx="6410">24</cx:pt>
          <cx:pt idx="6411">42</cx:pt>
          <cx:pt idx="6412">20</cx:pt>
          <cx:pt idx="6413">52</cx:pt>
          <cx:pt idx="6419">35</cx:pt>
          <cx:pt idx="6420">18</cx:pt>
          <cx:pt idx="6421">18</cx:pt>
          <cx:pt idx="6422">56</cx:pt>
          <cx:pt idx="6428">21</cx:pt>
          <cx:pt idx="6429">21</cx:pt>
          <cx:pt idx="6432">20</cx:pt>
          <cx:pt idx="6442">22</cx:pt>
          <cx:pt idx="6453">52</cx:pt>
          <cx:pt idx="6454">22</cx:pt>
          <cx:pt idx="6455">66</cx:pt>
          <cx:pt idx="6456">66</cx:pt>
          <cx:pt idx="6457">19</cx:pt>
          <cx:pt idx="6460">46</cx:pt>
          <cx:pt idx="6461">19</cx:pt>
          <cx:pt idx="6465">43</cx:pt>
          <cx:pt idx="6466">43</cx:pt>
          <cx:pt idx="6467">22</cx:pt>
          <cx:pt idx="6468">22</cx:pt>
          <cx:pt idx="6471">19</cx:pt>
          <cx:pt idx="6473">27</cx:pt>
          <cx:pt idx="6474">27</cx:pt>
          <cx:pt idx="6475">61</cx:pt>
          <cx:pt idx="6476">61</cx:pt>
          <cx:pt idx="6477">23</cx:pt>
          <cx:pt idx="6478">43</cx:pt>
          <cx:pt idx="6479">22</cx:pt>
          <cx:pt idx="6480">22</cx:pt>
          <cx:pt idx="6487">30</cx:pt>
          <cx:pt idx="6488">28</cx:pt>
          <cx:pt idx="6489">21</cx:pt>
          <cx:pt idx="6490">21</cx:pt>
          <cx:pt idx="6491">21</cx:pt>
          <cx:pt idx="6494">22</cx:pt>
          <cx:pt idx="6497">65</cx:pt>
          <cx:pt idx="6500">19</cx:pt>
          <cx:pt idx="6501">19</cx:pt>
          <cx:pt idx="6504">29</cx:pt>
          <cx:pt idx="6505">29</cx:pt>
          <cx:pt idx="6513">21</cx:pt>
          <cx:pt idx="6518">21</cx:pt>
          <cx:pt idx="6519">21</cx:pt>
          <cx:pt idx="6520">48</cx:pt>
          <cx:pt idx="6521">48</cx:pt>
          <cx:pt idx="6524">62</cx:pt>
          <cx:pt idx="6525">30</cx:pt>
          <cx:pt idx="6526">30</cx:pt>
          <cx:pt idx="6530">24</cx:pt>
          <cx:pt idx="6531">24</cx:pt>
          <cx:pt idx="6532">24</cx:pt>
          <cx:pt idx="6533">24</cx:pt>
          <cx:pt idx="6534">46</cx:pt>
          <cx:pt idx="6535">21</cx:pt>
          <cx:pt idx="6537">20</cx:pt>
          <cx:pt idx="6538">18</cx:pt>
          <cx:pt idx="6542">20</cx:pt>
          <cx:pt idx="6543">20</cx:pt>
          <cx:pt idx="6544">20</cx:pt>
          <cx:pt idx="6545">20</cx:pt>
          <cx:pt idx="6547">24</cx:pt>
          <cx:pt idx="6553">20</cx:pt>
          <cx:pt idx="6554">21</cx:pt>
          <cx:pt idx="6555">21</cx:pt>
          <cx:pt idx="6556">21</cx:pt>
          <cx:pt idx="6557">21</cx:pt>
          <cx:pt idx="6558">20</cx:pt>
          <cx:pt idx="6572">29</cx:pt>
          <cx:pt idx="6576">52</cx:pt>
          <cx:pt idx="6580">19</cx:pt>
          <cx:pt idx="6583">21</cx:pt>
          <cx:pt idx="6584">46</cx:pt>
          <cx:pt idx="6585">46</cx:pt>
          <cx:pt idx="6586">25</cx:pt>
          <cx:pt idx="6592">29</cx:pt>
          <cx:pt idx="6593">29</cx:pt>
          <cx:pt idx="6594">29</cx:pt>
          <cx:pt idx="6595">19</cx:pt>
          <cx:pt idx="6596">19</cx:pt>
          <cx:pt idx="6597">54</cx:pt>
          <cx:pt idx="6598">20</cx:pt>
          <cx:pt idx="6600">23</cx:pt>
          <cx:pt idx="6601">46</cx:pt>
          <cx:pt idx="6602">46</cx:pt>
          <cx:pt idx="6603">46</cx:pt>
          <cx:pt idx="6604">19</cx:pt>
          <cx:pt idx="6606">21</cx:pt>
          <cx:pt idx="6607">22</cx:pt>
          <cx:pt idx="6608">22</cx:pt>
          <cx:pt idx="6609">38</cx:pt>
          <cx:pt idx="6610">23</cx:pt>
          <cx:pt idx="6611">23</cx:pt>
          <cx:pt idx="6612">23</cx:pt>
          <cx:pt idx="6613">26</cx:pt>
          <cx:pt idx="6617">45</cx:pt>
          <cx:pt idx="6618">45</cx:pt>
          <cx:pt idx="6619">62</cx:pt>
          <cx:pt idx="6626">19</cx:pt>
          <cx:pt idx="6627">24</cx:pt>
          <cx:pt idx="6628">21</cx:pt>
          <cx:pt idx="6629">21</cx:pt>
          <cx:pt idx="6630">20</cx:pt>
          <cx:pt idx="6631">29</cx:pt>
          <cx:pt idx="6634">21</cx:pt>
          <cx:pt idx="6635">19</cx:pt>
          <cx:pt idx="6636">19</cx:pt>
          <cx:pt idx="6637">19</cx:pt>
          <cx:pt idx="6638">23</cx:pt>
          <cx:pt idx="6639">23</cx:pt>
          <cx:pt idx="6640">38</cx:pt>
          <cx:pt idx="6643">24</cx:pt>
          <cx:pt idx="6649">20</cx:pt>
          <cx:pt idx="6650">21</cx:pt>
          <cx:pt idx="6651">26</cx:pt>
          <cx:pt idx="6654">45</cx:pt>
          <cx:pt idx="6656">25</cx:pt>
          <cx:pt idx="6659">21</cx:pt>
          <cx:pt idx="6660">21</cx:pt>
          <cx:pt idx="6661">21</cx:pt>
          <cx:pt idx="6662">46</cx:pt>
          <cx:pt idx="6663">43</cx:pt>
          <cx:pt idx="6667">20</cx:pt>
          <cx:pt idx="6671">26</cx:pt>
          <cx:pt idx="6672">21</cx:pt>
          <cx:pt idx="6673">21</cx:pt>
          <cx:pt idx="6676">56</cx:pt>
          <cx:pt idx="6677">29</cx:pt>
          <cx:pt idx="6681">43</cx:pt>
          <cx:pt idx="6682">43</cx:pt>
          <cx:pt idx="6683">63</cx:pt>
          <cx:pt idx="6684">63</cx:pt>
          <cx:pt idx="6688">43</cx:pt>
          <cx:pt idx="6690">57</cx:pt>
          <cx:pt idx="6691">30</cx:pt>
          <cx:pt idx="6692">61</cx:pt>
          <cx:pt idx="6693">61</cx:pt>
          <cx:pt idx="6694">18</cx:pt>
          <cx:pt idx="6695">18</cx:pt>
          <cx:pt idx="6696">28</cx:pt>
          <cx:pt idx="6699">20</cx:pt>
          <cx:pt idx="6700">20</cx:pt>
          <cx:pt idx="6701">20</cx:pt>
          <cx:pt idx="6702">60</cx:pt>
          <cx:pt idx="6703">60</cx:pt>
          <cx:pt idx="6704">21</cx:pt>
          <cx:pt idx="6705">21</cx:pt>
          <cx:pt idx="6706">19</cx:pt>
          <cx:pt idx="6707">20</cx:pt>
          <cx:pt idx="6709">23</cx:pt>
          <cx:pt idx="6710">23</cx:pt>
          <cx:pt idx="6712">52</cx:pt>
          <cx:pt idx="6713">21</cx:pt>
          <cx:pt idx="6721">62</cx:pt>
          <cx:pt idx="6722">62</cx:pt>
          <cx:pt idx="6723">44</cx:pt>
          <cx:pt idx="6731">20</cx:pt>
          <cx:pt idx="6732">52</cx:pt>
          <cx:pt idx="6733">52</cx:pt>
          <cx:pt idx="6736">49</cx:pt>
          <cx:pt idx="6737">49</cx:pt>
          <cx:pt idx="6741">63</cx:pt>
          <cx:pt idx="6742">67</cx:pt>
          <cx:pt idx="6748">29</cx:pt>
          <cx:pt idx="6749">36</cx:pt>
          <cx:pt idx="6750">36</cx:pt>
          <cx:pt idx="6752">20</cx:pt>
          <cx:pt idx="6753">20</cx:pt>
          <cx:pt idx="6755">47</cx:pt>
          <cx:pt idx="6756">47</cx:pt>
          <cx:pt idx="6760">63</cx:pt>
          <cx:pt idx="6761">63</cx:pt>
          <cx:pt idx="6762">63</cx:pt>
          <cx:pt idx="6763">52</cx:pt>
          <cx:pt idx="6765">24</cx:pt>
          <cx:pt idx="6766">20</cx:pt>
          <cx:pt idx="6769">20</cx:pt>
          <cx:pt idx="6771">23</cx:pt>
          <cx:pt idx="6772">23</cx:pt>
          <cx:pt idx="6773">46</cx:pt>
          <cx:pt idx="6776">22</cx:pt>
          <cx:pt idx="6777">22</cx:pt>
          <cx:pt idx="6778">29</cx:pt>
          <cx:pt idx="6779">29</cx:pt>
          <cx:pt idx="6780">31</cx:pt>
          <cx:pt idx="6782">22</cx:pt>
          <cx:pt idx="6783">54</cx:pt>
          <cx:pt idx="6784">23</cx:pt>
          <cx:pt idx="6785">23</cx:pt>
          <cx:pt idx="6786">28</cx:pt>
          <cx:pt idx="6787">20</cx:pt>
          <cx:pt idx="6788">20</cx:pt>
          <cx:pt idx="6789">46</cx:pt>
          <cx:pt idx="6791">18</cx:pt>
          <cx:pt idx="6792">18</cx:pt>
          <cx:pt idx="6793">30</cx:pt>
          <cx:pt idx="6794">30</cx:pt>
          <cx:pt idx="6795">27</cx:pt>
          <cx:pt idx="6798">43</cx:pt>
          <cx:pt idx="6799">25</cx:pt>
          <cx:pt idx="6803">32</cx:pt>
          <cx:pt idx="6804">32</cx:pt>
          <cx:pt idx="6806">39</cx:pt>
          <cx:pt idx="6809">51</cx:pt>
          <cx:pt idx="6810">51</cx:pt>
          <cx:pt idx="6811">19</cx:pt>
          <cx:pt idx="6812">23</cx:pt>
          <cx:pt idx="6813">34</cx:pt>
          <cx:pt idx="6814">65</cx:pt>
          <cx:pt idx="6815">20</cx:pt>
          <cx:pt idx="6816">20</cx:pt>
          <cx:pt idx="6820">33</cx:pt>
          <cx:pt idx="6823">21</cx:pt>
          <cx:pt idx="6824">21</cx:pt>
          <cx:pt idx="6825">20</cx:pt>
          <cx:pt idx="6826">19</cx:pt>
          <cx:pt idx="6827">19</cx:pt>
          <cx:pt idx="6828">19</cx:pt>
          <cx:pt idx="6829">24</cx:pt>
          <cx:pt idx="6830">24</cx:pt>
          <cx:pt idx="6831">56</cx:pt>
          <cx:pt idx="6834">18</cx:pt>
          <cx:pt idx="6835">22</cx:pt>
          <cx:pt idx="6836">22</cx:pt>
          <cx:pt idx="6837">22</cx:pt>
          <cx:pt idx="6838">18</cx:pt>
          <cx:pt idx="6839">18</cx:pt>
          <cx:pt idx="6840">20</cx:pt>
          <cx:pt idx="6842">21</cx:pt>
          <cx:pt idx="6843">24</cx:pt>
          <cx:pt idx="6844">51</cx:pt>
          <cx:pt idx="6847">19</cx:pt>
          <cx:pt idx="6848">24</cx:pt>
          <cx:pt idx="6850">33</cx:pt>
          <cx:pt idx="6852">19</cx:pt>
          <cx:pt idx="6853">19</cx:pt>
          <cx:pt idx="6854">22</cx:pt>
          <cx:pt idx="6855">22</cx:pt>
          <cx:pt idx="6857">22</cx:pt>
          <cx:pt idx="6858">28</cx:pt>
          <cx:pt idx="6859">28</cx:pt>
          <cx:pt idx="6860">33</cx:pt>
          <cx:pt idx="6861">24</cx:pt>
          <cx:pt idx="6864">20</cx:pt>
          <cx:pt idx="6867">23</cx:pt>
          <cx:pt idx="6870">62</cx:pt>
          <cx:pt idx="6872">23</cx:pt>
          <cx:pt idx="6873">23</cx:pt>
          <cx:pt idx="6874">20</cx:pt>
          <cx:pt idx="6876">65</cx:pt>
          <cx:pt idx="6877">48</cx:pt>
          <cx:pt idx="6882">20</cx:pt>
          <cx:pt idx="6883">24</cx:pt>
          <cx:pt idx="6887">41</cx:pt>
          <cx:pt idx="6892">21</cx:pt>
          <cx:pt idx="6896">25</cx:pt>
          <cx:pt idx="6897">24</cx:pt>
          <cx:pt idx="6898">24</cx:pt>
          <cx:pt idx="6899">24</cx:pt>
          <cx:pt idx="6900">19</cx:pt>
          <cx:pt idx="6901">19</cx:pt>
          <cx:pt idx="6902">28</cx:pt>
          <cx:pt idx="6903">45</cx:pt>
          <cx:pt idx="6905">24</cx:pt>
          <cx:pt idx="6906">21</cx:pt>
          <cx:pt idx="6907">19</cx:pt>
          <cx:pt idx="6908">21</cx:pt>
          <cx:pt idx="6909">20</cx:pt>
          <cx:pt idx="6910">20</cx:pt>
          <cx:pt idx="6911">36</cx:pt>
          <cx:pt idx="6915">29</cx:pt>
          <cx:pt idx="6916">20</cx:pt>
          <cx:pt idx="6917">20</cx:pt>
          <cx:pt idx="6919">18</cx:pt>
          <cx:pt idx="6924">23</cx:pt>
          <cx:pt idx="6925">21</cx:pt>
          <cx:pt idx="6926">31</cx:pt>
          <cx:pt idx="6927">20</cx:pt>
          <cx:pt idx="6928">20</cx:pt>
          <cx:pt idx="6929">23</cx:pt>
          <cx:pt idx="6930">23</cx:pt>
          <cx:pt idx="6931">18</cx:pt>
          <cx:pt idx="6932">18</cx:pt>
          <cx:pt idx="6933">18</cx:pt>
          <cx:pt idx="6937">62</cx:pt>
          <cx:pt idx="6938">21</cx:pt>
          <cx:pt idx="6939">21</cx:pt>
          <cx:pt idx="6943">24</cx:pt>
          <cx:pt idx="6944">19</cx:pt>
          <cx:pt idx="6949">20</cx:pt>
          <cx:pt idx="6951">62</cx:pt>
          <cx:pt idx="6952">20</cx:pt>
          <cx:pt idx="6953">66</cx:pt>
          <cx:pt idx="6954">66</cx:pt>
          <cx:pt idx="6963">23</cx:pt>
          <cx:pt idx="6964">23</cx:pt>
          <cx:pt idx="6965">19</cx:pt>
          <cx:pt idx="6967">68</cx:pt>
          <cx:pt idx="6968">23</cx:pt>
          <cx:pt idx="6969">23</cx:pt>
          <cx:pt idx="6971">20</cx:pt>
          <cx:pt idx="6972">20</cx:pt>
          <cx:pt idx="6973">22</cx:pt>
          <cx:pt idx="6974">22</cx:pt>
          <cx:pt idx="6975">20</cx:pt>
          <cx:pt idx="6976">60</cx:pt>
          <cx:pt idx="6979">22</cx:pt>
          <cx:pt idx="6980">22</cx:pt>
          <cx:pt idx="6983">23</cx:pt>
          <cx:pt idx="6985">19</cx:pt>
          <cx:pt idx="6989">25</cx:pt>
          <cx:pt idx="6990">24</cx:pt>
          <cx:pt idx="6991">24</cx:pt>
          <cx:pt idx="6992">29</cx:pt>
          <cx:pt idx="6993">29</cx:pt>
          <cx:pt idx="6995">52</cx:pt>
          <cx:pt idx="6996">52</cx:pt>
          <cx:pt idx="7002">22</cx:pt>
          <cx:pt idx="7003">60</cx:pt>
          <cx:pt idx="7004">23</cx:pt>
          <cx:pt idx="7005">23</cx:pt>
          <cx:pt idx="7006">29</cx:pt>
          <cx:pt idx="7007">29</cx:pt>
          <cx:pt idx="7008">23</cx:pt>
          <cx:pt idx="7009">23</cx:pt>
          <cx:pt idx="7010">23</cx:pt>
          <cx:pt idx="7011">26</cx:pt>
          <cx:pt idx="7012">19</cx:pt>
          <cx:pt idx="7013">23</cx:pt>
          <cx:pt idx="7014">23</cx:pt>
          <cx:pt idx="7015">30</cx:pt>
          <cx:pt idx="7016">53</cx:pt>
          <cx:pt idx="7017">19</cx:pt>
          <cx:pt idx="7020">35</cx:pt>
          <cx:pt idx="7021">19</cx:pt>
          <cx:pt idx="7022">33</cx:pt>
          <cx:pt idx="7023">33</cx:pt>
          <cx:pt idx="7027">62</cx:pt>
          <cx:pt idx="7028">24</cx:pt>
          <cx:pt idx="7029">22</cx:pt>
          <cx:pt idx="7031">60</cx:pt>
          <cx:pt idx="7032">20</cx:pt>
          <cx:pt idx="7033">20</cx:pt>
          <cx:pt idx="7034">23</cx:pt>
          <cx:pt idx="7035">23</cx:pt>
          <cx:pt idx="7036">23</cx:pt>
          <cx:pt idx="7037">27</cx:pt>
          <cx:pt idx="7038">27</cx:pt>
          <cx:pt idx="7040">45</cx:pt>
          <cx:pt idx="7041">42</cx:pt>
          <cx:pt idx="7044">26</cx:pt>
          <cx:pt idx="7045">39</cx:pt>
          <cx:pt idx="7046">39</cx:pt>
          <cx:pt idx="7047">23</cx:pt>
          <cx:pt idx="7048">52</cx:pt>
          <cx:pt idx="7050">28</cx:pt>
          <cx:pt idx="7054">22</cx:pt>
          <cx:pt idx="7055">65</cx:pt>
          <cx:pt idx="7056">23</cx:pt>
          <cx:pt idx="7066">23</cx:pt>
          <cx:pt idx="7067">23</cx:pt>
          <cx:pt idx="7068">28</cx:pt>
          <cx:pt idx="7069">47</cx:pt>
          <cx:pt idx="7070">20</cx:pt>
          <cx:pt idx="7071">19</cx:pt>
          <cx:pt idx="7073">63</cx:pt>
          <cx:pt idx="7074">20</cx:pt>
          <cx:pt idx="7075">20</cx:pt>
          <cx:pt idx="7076">20</cx:pt>
          <cx:pt idx="7078">39</cx:pt>
          <cx:pt idx="7079">23</cx:pt>
          <cx:pt idx="7080">19</cx:pt>
          <cx:pt idx="7086">18</cx:pt>
          <cx:pt idx="7087">18</cx:pt>
          <cx:pt idx="7090">24</cx:pt>
          <cx:pt idx="7092">20</cx:pt>
          <cx:pt idx="7093">22</cx:pt>
          <cx:pt idx="7094">36</cx:pt>
          <cx:pt idx="7095">26</cx:pt>
          <cx:pt idx="7096">20</cx:pt>
          <cx:pt idx="7102">58</cx:pt>
          <cx:pt idx="7104">52</cx:pt>
          <cx:pt idx="7106">45</cx:pt>
          <cx:pt idx="7107">24</cx:pt>
          <cx:pt idx="7108">24</cx:pt>
          <cx:pt idx="7109">24</cx:pt>
          <cx:pt idx="7111">19</cx:pt>
          <cx:pt idx="7112">19</cx:pt>
          <cx:pt idx="7113">19</cx:pt>
          <cx:pt idx="7114">33</cx:pt>
          <cx:pt idx="7117">28</cx:pt>
          <cx:pt idx="7118">28</cx:pt>
          <cx:pt idx="7119">24</cx:pt>
          <cx:pt idx="7121">23</cx:pt>
          <cx:pt idx="7124">45</cx:pt>
          <cx:pt idx="7125">45</cx:pt>
          <cx:pt idx="7126">45</cx:pt>
          <cx:pt idx="7129">19</cx:pt>
          <cx:pt idx="7130">39</cx:pt>
          <cx:pt idx="7133">25</cx:pt>
          <cx:pt idx="7134">37</cx:pt>
          <cx:pt idx="7135">37</cx:pt>
          <cx:pt idx="7138">63</cx:pt>
          <cx:pt idx="7139">68</cx:pt>
          <cx:pt idx="7140">68</cx:pt>
          <cx:pt idx="7141">22</cx:pt>
          <cx:pt idx="7142">51</cx:pt>
          <cx:pt idx="7143">48</cx:pt>
          <cx:pt idx="7144">31</cx:pt>
          <cx:pt idx="7145">51</cx:pt>
          <cx:pt idx="7146">42</cx:pt>
          <cx:pt idx="7147">42</cx:pt>
          <cx:pt idx="7149">29</cx:pt>
          <cx:pt idx="7150">29</cx:pt>
          <cx:pt idx="7151">19</cx:pt>
          <cx:pt idx="7152">19</cx:pt>
          <cx:pt idx="7156">18</cx:pt>
          <cx:pt idx="7157">18</cx:pt>
          <cx:pt idx="7158">50</cx:pt>
          <cx:pt idx="7163">52</cx:pt>
          <cx:pt idx="7165">22</cx:pt>
          <cx:pt idx="7166">22</cx:pt>
          <cx:pt idx="7167">22</cx:pt>
          <cx:pt idx="7169">26</cx:pt>
          <cx:pt idx="7170">66</cx:pt>
          <cx:pt idx="7173">19</cx:pt>
          <cx:pt idx="7174">19</cx:pt>
          <cx:pt idx="7175">19</cx:pt>
          <cx:pt idx="7178">53</cx:pt>
          <cx:pt idx="7179">53</cx:pt>
          <cx:pt idx="7180">22</cx:pt>
          <cx:pt idx="7181">22</cx:pt>
          <cx:pt idx="7182">19</cx:pt>
          <cx:pt idx="7183">19</cx:pt>
          <cx:pt idx="7184">23</cx:pt>
          <cx:pt idx="7185">23</cx:pt>
          <cx:pt idx="7187">25</cx:pt>
          <cx:pt idx="7188">21</cx:pt>
          <cx:pt idx="7189">22</cx:pt>
          <cx:pt idx="7190">21</cx:pt>
          <cx:pt idx="7192">24</cx:pt>
          <cx:pt idx="7194">20</cx:pt>
          <cx:pt idx="7195">20</cx:pt>
          <cx:pt idx="7196">56</cx:pt>
          <cx:pt idx="7197">56</cx:pt>
          <cx:pt idx="7198">57</cx:pt>
          <cx:pt idx="7202">45</cx:pt>
          <cx:pt idx="7203">56</cx:pt>
          <cx:pt idx="7204">56</cx:pt>
          <cx:pt idx="7205">35</cx:pt>
          <cx:pt idx="7206">35</cx:pt>
          <cx:pt idx="7207">24</cx:pt>
          <cx:pt idx="7208">24</cx:pt>
          <cx:pt idx="7209">20</cx:pt>
          <cx:pt idx="7210">51</cx:pt>
          <cx:pt idx="7211">51</cx:pt>
          <cx:pt idx="7212">51</cx:pt>
          <cx:pt idx="7214">25</cx:pt>
          <cx:pt idx="7215">25</cx:pt>
          <cx:pt idx="7216">25</cx:pt>
          <cx:pt idx="7220">23</cx:pt>
          <cx:pt idx="7221">23</cx:pt>
          <cx:pt idx="7223">32</cx:pt>
          <cx:pt idx="7224">19</cx:pt>
          <cx:pt idx="7227">21</cx:pt>
          <cx:pt idx="7228">32</cx:pt>
          <cx:pt idx="7230">60</cx:pt>
          <cx:pt idx="7232">24</cx:pt>
          <cx:pt idx="7233">23</cx:pt>
          <cx:pt idx="7234">20</cx:pt>
          <cx:pt idx="7236">56</cx:pt>
          <cx:pt idx="7237">56</cx:pt>
          <cx:pt idx="7240">46</cx:pt>
          <cx:pt idx="7241">46</cx:pt>
          <cx:pt idx="7242">46</cx:pt>
          <cx:pt idx="7243">22</cx:pt>
          <cx:pt idx="7244">22</cx:pt>
          <cx:pt idx="7245">23</cx:pt>
          <cx:pt idx="7246">23</cx:pt>
          <cx:pt idx="7247">19</cx:pt>
          <cx:pt idx="7248">19</cx:pt>
          <cx:pt idx="7249">42</cx:pt>
          <cx:pt idx="7250">27</cx:pt>
          <cx:pt idx="7251">27</cx:pt>
          <cx:pt idx="7253">26</cx:pt>
          <cx:pt idx="7254">23</cx:pt>
          <cx:pt idx="7255">21</cx:pt>
          <cx:pt idx="7256">46</cx:pt>
          <cx:pt idx="7257">23</cx:pt>
          <cx:pt idx="7260">23</cx:pt>
          <cx:pt idx="7261">22</cx:pt>
          <cx:pt idx="7262">22</cx:pt>
          <cx:pt idx="7263">20</cx:pt>
          <cx:pt idx="7266">23</cx:pt>
          <cx:pt idx="7267">23</cx:pt>
          <cx:pt idx="7268">23</cx:pt>
          <cx:pt idx="7269">54</cx:pt>
          <cx:pt idx="7271">18</cx:pt>
          <cx:pt idx="7272">24</cx:pt>
          <cx:pt idx="7273">18</cx:pt>
          <cx:pt idx="7274">39</cx:pt>
          <cx:pt idx="7277">38</cx:pt>
          <cx:pt idx="7278">19</cx:pt>
          <cx:pt idx="7279">19</cx:pt>
          <cx:pt idx="7280">19</cx:pt>
          <cx:pt idx="7282">37</cx:pt>
          <cx:pt idx="7283">37</cx:pt>
          <cx:pt idx="7284">19</cx:pt>
          <cx:pt idx="7286">22</cx:pt>
          <cx:pt idx="7287">22</cx:pt>
          <cx:pt idx="7288">22</cx:pt>
          <cx:pt idx="7289">22</cx:pt>
          <cx:pt idx="7290">20</cx:pt>
          <cx:pt idx="7292">21</cx:pt>
          <cx:pt idx="7293">39</cx:pt>
          <cx:pt idx="7294">27</cx:pt>
          <cx:pt idx="7295">19</cx:pt>
          <cx:pt idx="7304">63</cx:pt>
          <cx:pt idx="7306">19</cx:pt>
          <cx:pt idx="7307">65</cx:pt>
          <cx:pt idx="7308">65</cx:pt>
          <cx:pt idx="7310">20</cx:pt>
          <cx:pt idx="7311">18</cx:pt>
          <cx:pt idx="7312">18</cx:pt>
          <cx:pt idx="7316">20</cx:pt>
          <cx:pt idx="7323">40</cx:pt>
          <cx:pt idx="7339">58</cx:pt>
          <cx:pt idx="7340">58</cx:pt>
          <cx:pt idx="7342">30</cx:pt>
          <cx:pt idx="7345">19</cx:pt>
          <cx:pt idx="7346">19</cx:pt>
          <cx:pt idx="7353">67</cx:pt>
          <cx:pt idx="7354">67</cx:pt>
          <cx:pt idx="7357">21</cx:pt>
          <cx:pt idx="7383">19</cx:pt>
          <cx:pt idx="7384">19</cx:pt>
          <cx:pt idx="7387">24</cx:pt>
          <cx:pt idx="7388">22</cx:pt>
          <cx:pt idx="7389">22</cx:pt>
          <cx:pt idx="7397">23</cx:pt>
          <cx:pt idx="7398">23</cx:pt>
          <cx:pt idx="7402">23</cx:pt>
          <cx:pt idx="7411">25</cx:pt>
          <cx:pt idx="7423">24</cx:pt>
          <cx:pt idx="7424">24</cx:pt>
          <cx:pt idx="7445">22</cx:pt>
          <cx:pt idx="7446">22</cx:pt>
          <cx:pt idx="7453">62</cx:pt>
          <cx:pt idx="7454">62</cx:pt>
          <cx:pt idx="7476">22</cx:pt>
          <cx:pt idx="7477">22</cx:pt>
          <cx:pt idx="7478">19</cx:pt>
          <cx:pt idx="7479">19</cx:pt>
          <cx:pt idx="7480">61</cx:pt>
          <cx:pt idx="7481">61</cx:pt>
          <cx:pt idx="7482">21</cx:pt>
          <cx:pt idx="7483">21</cx:pt>
          <cx:pt idx="7491">58</cx:pt>
          <cx:pt idx="7493">67</cx:pt>
          <cx:pt idx="7509">27</cx:pt>
          <cx:pt idx="7510">27</cx:pt>
          <cx:pt idx="7511">43</cx:pt>
          <cx:pt idx="7512">43</cx:pt>
          <cx:pt idx="7513">53</cx:pt>
          <cx:pt idx="7514">53</cx:pt>
          <cx:pt idx="7516">23</cx:pt>
          <cx:pt idx="7517">23</cx:pt>
          <cx:pt idx="7520">51</cx:pt>
          <cx:pt idx="7527">61</cx:pt>
          <cx:pt idx="7528">61</cx:pt>
          <cx:pt idx="7529">23</cx:pt>
          <cx:pt idx="7530">23</cx:pt>
          <cx:pt idx="7539">24</cx:pt>
          <cx:pt idx="7540">24</cx:pt>
          <cx:pt idx="7541">21</cx:pt>
          <cx:pt idx="7542">21</cx:pt>
          <cx:pt idx="7561">59</cx:pt>
          <cx:pt idx="7562">59</cx:pt>
          <cx:pt idx="7564">24</cx:pt>
          <cx:pt idx="7565">24</cx:pt>
          <cx:pt idx="7571">22</cx:pt>
          <cx:pt idx="7572">22</cx:pt>
          <cx:pt idx="7573">22</cx:pt>
          <cx:pt idx="7579">19</cx:pt>
          <cx:pt idx="7587">62</cx:pt>
          <cx:pt idx="7591">49</cx:pt>
          <cx:pt idx="7592">49</cx:pt>
          <cx:pt idx="7593">43</cx:pt>
          <cx:pt idx="7594">43</cx:pt>
          <cx:pt idx="7595">28</cx:pt>
          <cx:pt idx="7596">28</cx:pt>
          <cx:pt idx="7610">68</cx:pt>
          <cx:pt idx="7611">24</cx:pt>
          <cx:pt idx="7612">35</cx:pt>
          <cx:pt idx="7624">24</cx:pt>
          <cx:pt idx="7625">24</cx:pt>
          <cx:pt idx="7632">29</cx:pt>
          <cx:pt idx="7635">28</cx:pt>
          <cx:pt idx="7636">28</cx:pt>
          <cx:pt idx="7649">42</cx:pt>
          <cx:pt idx="7653">32</cx:pt>
          <cx:pt idx="7654">32</cx:pt>
          <cx:pt idx="7655">32</cx:pt>
          <cx:pt idx="7661">19</cx:pt>
          <cx:pt idx="7664">25</cx:pt>
          <cx:pt idx="7665">25</cx:pt>
          <cx:pt idx="7672">21</cx:pt>
          <cx:pt idx="7673">64</cx:pt>
          <cx:pt idx="7689">60</cx:pt>
          <cx:pt idx="7690">60</cx:pt>
          <cx:pt idx="7694">19</cx:pt>
          <cx:pt idx="7699">19</cx:pt>
          <cx:pt idx="7727">18</cx:pt>
          <cx:pt idx="7728">18</cx:pt>
          <cx:pt idx="7739">19</cx:pt>
          <cx:pt idx="7743">20</cx:pt>
          <cx:pt idx="7753">20</cx:pt>
          <cx:pt idx="7754">20</cx:pt>
          <cx:pt idx="7761">21</cx:pt>
          <cx:pt idx="7762">21</cx:pt>
          <cx:pt idx="7771">59</cx:pt>
          <cx:pt idx="7773">42</cx:pt>
          <cx:pt idx="7774">42</cx:pt>
          <cx:pt idx="7777">22</cx:pt>
          <cx:pt idx="7780">20</cx:pt>
          <cx:pt idx="7781">20</cx:pt>
          <cx:pt idx="7793">18</cx:pt>
          <cx:pt idx="7794">18</cx:pt>
          <cx:pt idx="7795">21</cx:pt>
          <cx:pt idx="7796">21</cx:pt>
          <cx:pt idx="7802">19</cx:pt>
          <cx:pt idx="7803">19</cx:pt>
          <cx:pt idx="7811">59</cx:pt>
          <cx:pt idx="7820">45</cx:pt>
          <cx:pt idx="7828">23</cx:pt>
          <cx:pt idx="7829">23</cx:pt>
          <cx:pt idx="7837">39</cx:pt>
          <cx:pt idx="7840">35</cx:pt>
          <cx:pt idx="7844">18</cx:pt>
          <cx:pt idx="7845">18</cx:pt>
          <cx:pt idx="7851">52</cx:pt>
          <cx:pt idx="7852">52</cx:pt>
          <cx:pt idx="7855">24</cx:pt>
          <cx:pt idx="7875">49</cx:pt>
          <cx:pt idx="7876">49</cx:pt>
          <cx:pt idx="7879">55</cx:pt>
          <cx:pt idx="7885">22</cx:pt>
          <cx:pt idx="7891">19</cx:pt>
          <cx:pt idx="7892">19</cx:pt>
          <cx:pt idx="7898">29</cx:pt>
          <cx:pt idx="7910">21</cx:pt>
          <cx:pt idx="7911">21</cx:pt>
          <cx:pt idx="7912">18</cx:pt>
          <cx:pt idx="7916">62</cx:pt>
          <cx:pt idx="7918">68</cx:pt>
          <cx:pt idx="7919">68</cx:pt>
          <cx:pt idx="7920">22</cx:pt>
          <cx:pt idx="7928">29</cx:pt>
          <cx:pt idx="7929">29</cx:pt>
          <cx:pt idx="7930">51</cx:pt>
          <cx:pt idx="7942">23</cx:pt>
          <cx:pt idx="7943">23</cx:pt>
          <cx:pt idx="7964">53</cx:pt>
          <cx:pt idx="7966">21</cx:pt>
          <cx:pt idx="7971">20</cx:pt>
          <cx:pt idx="7979">19</cx:pt>
          <cx:pt idx="7980">19</cx:pt>
          <cx:pt idx="7985">46</cx:pt>
          <cx:pt idx="7993">28</cx:pt>
          <cx:pt idx="7994">28</cx:pt>
          <cx:pt idx="8007">21</cx:pt>
          <cx:pt idx="8010">60</cx:pt>
          <cx:pt idx="8011">23</cx:pt>
          <cx:pt idx="8012">23</cx:pt>
          <cx:pt idx="8013">51</cx:pt>
          <cx:pt idx="8014">51</cx:pt>
          <cx:pt idx="8016">31</cx:pt>
          <cx:pt idx="8024">21</cx:pt>
          <cx:pt idx="8025">21</cx:pt>
          <cx:pt idx="8029">24</cx:pt>
          <cx:pt idx="8030">23</cx:pt>
          <cx:pt idx="8031">23</cx:pt>
          <cx:pt idx="8046">24</cx:pt>
          <cx:pt idx="8054">19</cx:pt>
          <cx:pt idx="8055">19</cx:pt>
          <cx:pt idx="8056">24</cx:pt>
          <cx:pt idx="8059">22</cx:pt>
          <cx:pt idx="8060">22</cx:pt>
          <cx:pt idx="8070">35</cx:pt>
          <cx:pt idx="8073">19</cx:pt>
          <cx:pt idx="8074">19</cx:pt>
          <cx:pt idx="8080">23</cx:pt>
          <cx:pt idx="8081">23</cx:pt>
          <cx:pt idx="8084">36</cx:pt>
          <cx:pt idx="8085">36</cx:pt>
          <cx:pt idx="8086">27</cx:pt>
          <cx:pt idx="8087">25</cx:pt>
          <cx:pt idx="8092">22</cx:pt>
          <cx:pt idx="8093">22</cx:pt>
          <cx:pt idx="8094">22</cx:pt>
          <cx:pt idx="8099">21</cx:pt>
          <cx:pt idx="8103">30</cx:pt>
          <cx:pt idx="8110">19</cx:pt>
          <cx:pt idx="8111">19</cx:pt>
          <cx:pt idx="8122">36</cx:pt>
          <cx:pt idx="8123">36</cx:pt>
          <cx:pt idx="8144">19</cx:pt>
          <cx:pt idx="8145">19</cx:pt>
          <cx:pt idx="8149">20</cx:pt>
          <cx:pt idx="8154">19</cx:pt>
          <cx:pt idx="8155">19</cx:pt>
          <cx:pt idx="8161">43</cx:pt>
          <cx:pt idx="8162">24</cx:pt>
          <cx:pt idx="8163">29</cx:pt>
          <cx:pt idx="8164">29</cx:pt>
          <cx:pt idx="8165">29</cx:pt>
          <cx:pt idx="8177">21</cx:pt>
          <cx:pt idx="8178">21</cx:pt>
          <cx:pt idx="8193">35</cx:pt>
          <cx:pt idx="8197">32</cx:pt>
          <cx:pt idx="8198">32</cx:pt>
          <cx:pt idx="8217">45</cx:pt>
          <cx:pt idx="8218">23</cx:pt>
          <cx:pt idx="8219">21</cx:pt>
          <cx:pt idx="8220">21</cx:pt>
          <cx:pt idx="8228">26</cx:pt>
          <cx:pt idx="8229">26</cx:pt>
          <cx:pt idx="8230">48</cx:pt>
          <cx:pt idx="8231">24</cx:pt>
          <cx:pt idx="8232">20</cx:pt>
          <cx:pt idx="8233">20</cx:pt>
          <cx:pt idx="8234">24</cx:pt>
          <cx:pt idx="8239">20</cx:pt>
          <cx:pt idx="8240">20</cx:pt>
          <cx:pt idx="8241">20</cx:pt>
          <cx:pt idx="8247">55</cx:pt>
          <cx:pt idx="8252">54</cx:pt>
          <cx:pt idx="8255">42</cx:pt>
          <cx:pt idx="8256">42</cx:pt>
          <cx:pt idx="8271">56</cx:pt>
          <cx:pt idx="8272">56</cx:pt>
          <cx:pt idx="8273">55</cx:pt>
          <cx:pt idx="8274">55</cx:pt>
          <cx:pt idx="8275">27</cx:pt>
          <cx:pt idx="8276">24</cx:pt>
          <cx:pt idx="8277">23</cx:pt>
          <cx:pt idx="8278">38</cx:pt>
          <cx:pt idx="8279">38</cx:pt>
          <cx:pt idx="8286">21</cx:pt>
          <cx:pt idx="8310">43</cx:pt>
          <cx:pt idx="8311">24</cx:pt>
          <cx:pt idx="8312">24</cx:pt>
          <cx:pt idx="8317">21</cx:pt>
          <cx:pt idx="8321">23</cx:pt>
          <cx:pt idx="8322">24</cx:pt>
          <cx:pt idx="8325">22</cx:pt>
          <cx:pt idx="8327">53</cx:pt>
          <cx:pt idx="8331">65</cx:pt>
          <cx:pt idx="8334">40</cx:pt>
          <cx:pt idx="8338">20</cx:pt>
          <cx:pt idx="8339">20</cx:pt>
          <cx:pt idx="8340">29</cx:pt>
          <cx:pt idx="8342">32</cx:pt>
          <cx:pt idx="8351">19</cx:pt>
          <cx:pt idx="8352">19</cx:pt>
          <cx:pt idx="8368">28</cx:pt>
          <cx:pt idx="8372">20</cx:pt>
          <cx:pt idx="8375">24</cx:pt>
          <cx:pt idx="8376">24</cx:pt>
          <cx:pt idx="8379">20</cx:pt>
          <cx:pt idx="8380">20</cx:pt>
          <cx:pt idx="8382">46</cx:pt>
          <cx:pt idx="8388">60</cx:pt>
          <cx:pt idx="8391">45</cx:pt>
          <cx:pt idx="8392">21</cx:pt>
          <cx:pt idx="8394">20</cx:pt>
          <cx:pt idx="8396">21</cx:pt>
          <cx:pt idx="8398">24</cx:pt>
          <cx:pt idx="8406">55</cx:pt>
          <cx:pt idx="8408">31</cx:pt>
          <cx:pt idx="8409">23</cx:pt>
          <cx:pt idx="8411">19</cx:pt>
          <cx:pt idx="8416">19</cx:pt>
          <cx:pt idx="8418">22</cx:pt>
          <cx:pt idx="8419">66</cx:pt>
          <cx:pt idx="8421">23</cx:pt>
          <cx:pt idx="8425">24</cx:pt>
          <cx:pt idx="8427">29</cx:pt>
          <cx:pt idx="8432">56</cx:pt>
          <cx:pt idx="8444">63</cx:pt>
          <cx:pt idx="8445">63</cx:pt>
          <cx:pt idx="8449">51</cx:pt>
          <cx:pt idx="8452">28</cx:pt>
          <cx:pt idx="8453">28</cx:pt>
          <cx:pt idx="8456">21</cx:pt>
          <cx:pt idx="8457">18</cx:pt>
          <cx:pt idx="8461">21</cx:pt>
          <cx:pt idx="8477">68</cx:pt>
          <cx:pt idx="8478">64</cx:pt>
          <cx:pt idx="8484">19</cx:pt>
          <cx:pt idx="8497">61</cx:pt>
          <cx:pt idx="8498">56</cx:pt>
          <cx:pt idx="8505">21</cx:pt>
          <cx:pt idx="8510">27</cx:pt>
          <cx:pt idx="8518">22</cx:pt>
          <cx:pt idx="8521">37</cx:pt>
          <cx:pt idx="8526">24</cx:pt>
          <cx:pt idx="8550">19</cx:pt>
          <cx:pt idx="8551">19</cx:pt>
          <cx:pt idx="8552">24</cx:pt>
          <cx:pt idx="8553">24</cx:pt>
          <cx:pt idx="8559">19</cx:pt>
          <cx:pt idx="8563">19</cx:pt>
          <cx:pt idx="8567">20</cx:pt>
          <cx:pt idx="8568">20</cx:pt>
          <cx:pt idx="8571">58</cx:pt>
          <cx:pt idx="8572">58</cx:pt>
          <cx:pt idx="8573">18</cx:pt>
          <cx:pt idx="8577">24</cx:pt>
          <cx:pt idx="8578">24</cx:pt>
          <cx:pt idx="8583">22</cx:pt>
          <cx:pt idx="8593">20</cx:pt>
          <cx:pt idx="8594">20</cx:pt>
          <cx:pt idx="8597">22</cx:pt>
          <cx:pt idx="8609">55</cx:pt>
          <cx:pt idx="8610">55</cx:pt>
          <cx:pt idx="8611">31</cx:pt>
          <cx:pt idx="8612">31</cx:pt>
          <cx:pt idx="8615">21</cx:pt>
          <cx:pt idx="8617">51</cx:pt>
          <cx:pt idx="8618">22</cx:pt>
          <cx:pt idx="8619">22</cx:pt>
          <cx:pt idx="8637">20</cx:pt>
          <cx:pt idx="8645">59</cx:pt>
          <cx:pt idx="8646">20</cx:pt>
          <cx:pt idx="8647">20</cx:pt>
          <cx:pt idx="8648">20</cx:pt>
          <cx:pt idx="8649">20</cx:pt>
          <cx:pt idx="8653">39</cx:pt>
          <cx:pt idx="8654">39</cx:pt>
          <cx:pt idx="8655">39</cx:pt>
          <cx:pt idx="8656">31</cx:pt>
          <cx:pt idx="8658">20</cx:pt>
          <cx:pt idx="8659">20</cx:pt>
          <cx:pt idx="8665">50</cx:pt>
          <cx:pt idx="8676">43</cx:pt>
          <cx:pt idx="8688">22</cx:pt>
          <cx:pt idx="8689">22</cx:pt>
          <cx:pt idx="8701">52</cx:pt>
          <cx:pt idx="8702">66</cx:pt>
          <cx:pt idx="8703">66</cx:pt>
          <cx:pt idx="8704">26</cx:pt>
          <cx:pt idx="8705">26</cx:pt>
          <cx:pt idx="8721">23</cx:pt>
          <cx:pt idx="8722">23</cx:pt>
          <cx:pt idx="8732">28</cx:pt>
          <cx:pt idx="8733">28</cx:pt>
          <cx:pt idx="8734">28</cx:pt>
          <cx:pt idx="8739">19</cx:pt>
          <cx:pt idx="8744">24</cx:pt>
          <cx:pt idx="8745">24</cx:pt>
          <cx:pt idx="8746">24</cx:pt>
          <cx:pt idx="8751">23</cx:pt>
          <cx:pt idx="8752">23</cx:pt>
          <cx:pt idx="8754">19</cx:pt>
          <cx:pt idx="8755">19</cx:pt>
          <cx:pt idx="8758">58</cx:pt>
          <cx:pt idx="8759">58</cx:pt>
          <cx:pt idx="8765">20</cx:pt>
          <cx:pt idx="8766">20</cx:pt>
          <cx:pt idx="8768">46</cx:pt>
          <cx:pt idx="8795">19</cx:pt>
          <cx:pt idx="8806">21</cx:pt>
          <cx:pt idx="8813">28</cx:pt>
          <cx:pt idx="8814">28</cx:pt>
          <cx:pt idx="8817">46</cx:pt>
          <cx:pt idx="8818">46</cx:pt>
          <cx:pt idx="8823">21</cx:pt>
          <cx:pt idx="8833">45</cx:pt>
          <cx:pt idx="8834">45</cx:pt>
          <cx:pt idx="8839">19</cx:pt>
          <cx:pt idx="8843">28</cx:pt>
          <cx:pt idx="8848">20</cx:pt>
          <cx:pt idx="8854">26</cx:pt>
          <cx:pt idx="8855">26</cx:pt>
          <cx:pt idx="8861">19</cx:pt>
          <cx:pt idx="8864">20</cx:pt>
          <cx:pt idx="8865">28</cx:pt>
          <cx:pt idx="8866">28</cx:pt>
          <cx:pt idx="8867">45</cx:pt>
          <cx:pt idx="8868">45</cx:pt>
          <cx:pt idx="8871">22</cx:pt>
          <cx:pt idx="8874">66</cx:pt>
          <cx:pt idx="8881">51</cx:pt>
          <cx:pt idx="8882">51</cx:pt>
          <cx:pt idx="8887">24</cx:pt>
          <cx:pt idx="8888">24</cx:pt>
          <cx:pt idx="8892">27</cx:pt>
          <cx:pt idx="8893">19</cx:pt>
          <cx:pt idx="8896">24</cx:pt>
          <cx:pt idx="8897">21</cx:pt>
          <cx:pt idx="8898">21</cx:pt>
          <cx:pt idx="8899">30</cx:pt>
          <cx:pt idx="8900">30</cx:pt>
          <cx:pt idx="8905">21</cx:pt>
          <cx:pt idx="8908">20</cx:pt>
          <cx:pt idx="8909">20</cx:pt>
          <cx:pt idx="8910">20</cx:pt>
          <cx:pt idx="8915">23</cx:pt>
          <cx:pt idx="8918">46</cx:pt>
          <cx:pt idx="8919">26</cx:pt>
          <cx:pt idx="8920">52</cx:pt>
          <cx:pt idx="8921">24</cx:pt>
          <cx:pt idx="8922">24</cx:pt>
          <cx:pt idx="8926">46</cx:pt>
          <cx:pt idx="8927">25</cx:pt>
          <cx:pt idx="8929">38</cx:pt>
          <cx:pt idx="8930">38</cx:pt>
          <cx:pt idx="8934">67</cx:pt>
          <cx:pt idx="8935">20</cx:pt>
          <cx:pt idx="8938">21</cx:pt>
          <cx:pt idx="8939">68</cx:pt>
          <cx:pt idx="8940">68</cx:pt>
          <cx:pt idx="8943">24</cx:pt>
          <cx:pt idx="8946">21</cx:pt>
          <cx:pt idx="8947">21</cx:pt>
          <cx:pt idx="8948">54</cx:pt>
          <cx:pt idx="8949">23</cx:pt>
          <cx:pt idx="8964">25</cx:pt>
          <cx:pt idx="8966">45</cx:pt>
          <cx:pt idx="8968">26</cx:pt>
          <cx:pt idx="8979">21</cx:pt>
          <cx:pt idx="8980">21</cx:pt>
          <cx:pt idx="8981">21</cx:pt>
          <cx:pt idx="8990">19</cx:pt>
          <cx:pt idx="8991">21</cx:pt>
          <cx:pt idx="9004">20</cx:pt>
          <cx:pt idx="9010">60</cx:pt>
          <cx:pt idx="9012">24</cx:pt>
          <cx:pt idx="9013">24</cx:pt>
          <cx:pt idx="9014">24</cx:pt>
          <cx:pt idx="9034">24</cx:pt>
          <cx:pt idx="9035">40</cx:pt>
          <cx:pt idx="9037">27</cx:pt>
          <cx:pt idx="9038">29</cx:pt>
          <cx:pt idx="9039">28</cx:pt>
          <cx:pt idx="9048">22</cx:pt>
          <cx:pt idx="9049">29</cx:pt>
          <cx:pt idx="9060">26</cx:pt>
          <cx:pt idx="9067">61</cx:pt>
          <cx:pt idx="9069">19</cx:pt>
          <cx:pt idx="9075">43</cx:pt>
          <cx:pt idx="9077">23</cx:pt>
          <cx:pt idx="9080">21</cx:pt>
          <cx:pt idx="9081">21</cx:pt>
          <cx:pt idx="9085">20</cx:pt>
          <cx:pt idx="9087">39</cx:pt>
          <cx:pt idx="9093">23</cx:pt>
          <cx:pt idx="9110">61</cx:pt>
          <cx:pt idx="9113">21</cx:pt>
          <cx:pt idx="9123">56</cx:pt>
          <cx:pt idx="9124">46</cx:pt>
          <cx:pt idx="9132">62</cx:pt>
          <cx:pt idx="9138">22</cx:pt>
          <cx:pt idx="9142">40</cx:pt>
          <cx:pt idx="9143">55</cx:pt>
          <cx:pt idx="9145">20</cx:pt>
          <cx:pt idx="9147">29</cx:pt>
          <cx:pt idx="9150">19</cx:pt>
          <cx:pt idx="9152">21</cx:pt>
          <cx:pt idx="9156">22</cx:pt>
          <cx:pt idx="9158">21</cx:pt>
          <cx:pt idx="9165">21</cx:pt>
          <cx:pt idx="9172">22</cx:pt>
          <cx:pt idx="9185">23</cx:pt>
          <cx:pt idx="9186">23</cx:pt>
          <cx:pt idx="9207">24</cx:pt>
          <cx:pt idx="9208">24</cx:pt>
          <cx:pt idx="9209">42</cx:pt>
          <cx:pt idx="9217">22</cx:pt>
          <cx:pt idx="9218">21</cx:pt>
          <cx:pt idx="9220">32</cx:pt>
          <cx:pt idx="9223">18</cx:pt>
          <cx:pt idx="9229">42</cx:pt>
          <cx:pt idx="9235">29</cx:pt>
          <cx:pt idx="9236">29</cx:pt>
          <cx:pt idx="9237">29</cx:pt>
          <cx:pt idx="9238">21</cx:pt>
          <cx:pt idx="9239">21</cx:pt>
          <cx:pt idx="9242">20</cx:pt>
          <cx:pt idx="9246">48</cx:pt>
          <cx:pt idx="9247">48</cx:pt>
          <cx:pt idx="9253">21</cx:pt>
          <cx:pt idx="9254">21</cx:pt>
          <cx:pt idx="9277">23</cx:pt>
          <cx:pt idx="9301">19</cx:pt>
          <cx:pt idx="9302">19</cx:pt>
          <cx:pt idx="9304">26</cx:pt>
          <cx:pt idx="9307">28</cx:pt>
          <cx:pt idx="9308">28</cx:pt>
          <cx:pt idx="9317">62</cx:pt>
          <cx:pt idx="9318">62</cx:pt>
          <cx:pt idx="9319">22</cx:pt>
          <cx:pt idx="9322">56</cx:pt>
          <cx:pt idx="9323">56</cx:pt>
          <cx:pt idx="9332">20</cx:pt>
          <cx:pt idx="9345">19</cx:pt>
          <cx:pt idx="9352">46</cx:pt>
          <cx:pt idx="9353">46</cx:pt>
          <cx:pt idx="9356">32</cx:pt>
          <cx:pt idx="9357">32</cx:pt>
          <cx:pt idx="9362">19</cx:pt>
          <cx:pt idx="9363">19</cx:pt>
          <cx:pt idx="9364">19</cx:pt>
          <cx:pt idx="9365">19</cx:pt>
          <cx:pt idx="9369">19</cx:pt>
          <cx:pt idx="9370">19</cx:pt>
          <cx:pt idx="9374">45</cx:pt>
          <cx:pt idx="9375">45</cx:pt>
          <cx:pt idx="9391">19</cx:pt>
          <cx:pt idx="9392">19</cx:pt>
          <cx:pt idx="9420">22</cx:pt>
          <cx:pt idx="9426">19</cx:pt>
          <cx:pt idx="9427">19</cx:pt>
          <cx:pt idx="9437">19</cx:pt>
          <cx:pt idx="9439">24</cx:pt>
          <cx:pt idx="9440">24</cx:pt>
          <cx:pt idx="9441">40</cx:pt>
          <cx:pt idx="9442">40</cx:pt>
          <cx:pt idx="9450">52</cx:pt>
          <cx:pt idx="9451">52</cx:pt>
          <cx:pt idx="9452">22</cx:pt>
          <cx:pt idx="9460">20</cx:pt>
          <cx:pt idx="9462">23</cx:pt>
          <cx:pt idx="9468">21</cx:pt>
          <cx:pt idx="9469">25</cx:pt>
          <cx:pt idx="9470">25</cx:pt>
          <cx:pt idx="9481">24</cx:pt>
          <cx:pt idx="9491">22</cx:pt>
          <cx:pt idx="9492">48</cx:pt>
          <cx:pt idx="9493">48</cx:pt>
          <cx:pt idx="9500">20</cx:pt>
          <cx:pt idx="9501">20</cx:pt>
          <cx:pt idx="9509">67</cx:pt>
          <cx:pt idx="9513">25</cx:pt>
          <cx:pt idx="9525">19</cx:pt>
          <cx:pt idx="9526">19</cx:pt>
          <cx:pt idx="9540">20</cx:pt>
          <cx:pt idx="9541">20</cx:pt>
          <cx:pt idx="9548">32</cx:pt>
          <cx:pt idx="9549">52</cx:pt>
          <cx:pt idx="9550">52</cx:pt>
          <cx:pt idx="9551">52</cx:pt>
          <cx:pt idx="9563">20</cx:pt>
          <cx:pt idx="9564">65</cx:pt>
          <cx:pt idx="9566">46</cx:pt>
          <cx:pt idx="9567">23</cx:pt>
          <cx:pt idx="9568">21</cx:pt>
          <cx:pt idx="9570">22</cx:pt>
          <cx:pt idx="9574">20</cx:pt>
          <cx:pt idx="9575">61</cx:pt>
          <cx:pt idx="9577">24</cx:pt>
          <cx:pt idx="9578">21</cx:pt>
          <cx:pt idx="9580">20</cx:pt>
          <cx:pt idx="9582">36</cx:pt>
          <cx:pt idx="9587">24</cx:pt>
          <cx:pt idx="9589">47</cx:pt>
          <cx:pt idx="9592">22</cx:pt>
          <cx:pt idx="9606">61</cx:pt>
          <cx:pt idx="9615">20</cx:pt>
          <cx:pt idx="9617">30</cx:pt>
          <cx:pt idx="9618">30</cx:pt>
          <cx:pt idx="9622">20</cx:pt>
          <cx:pt idx="9623">20</cx:pt>
          <cx:pt idx="9628">42</cx:pt>
          <cx:pt idx="9629">29</cx:pt>
          <cx:pt idx="9641">19</cx:pt>
          <cx:pt idx="9644">20</cx:pt>
          <cx:pt idx="9647">50</cx:pt>
          <cx:pt idx="9652">22</cx:pt>
          <cx:pt idx="9653">59</cx:pt>
          <cx:pt idx="9665">19</cx:pt>
          <cx:pt idx="9675">46</cx:pt>
          <cx:pt idx="9676">21</cx:pt>
          <cx:pt idx="9679">68</cx:pt>
          <cx:pt idx="9688">38</cx:pt>
          <cx:pt idx="9689">40</cx:pt>
          <cx:pt idx="9690">38</cx:pt>
          <cx:pt idx="9691">38</cx:pt>
          <cx:pt idx="9698">20</cx:pt>
          <cx:pt idx="9716">39</cx:pt>
          <cx:pt idx="9717">21</cx:pt>
          <cx:pt idx="9720">20</cx:pt>
          <cx:pt idx="9723">52</cx:pt>
          <cx:pt idx="9729">62</cx:pt>
          <cx:pt idx="9734">25</cx:pt>
          <cx:pt idx="9736">39</cx:pt>
          <cx:pt idx="9739">62</cx:pt>
          <cx:pt idx="9744">65</cx:pt>
          <cx:pt idx="9746">66</cx:pt>
          <cx:pt idx="9750">49</cx:pt>
          <cx:pt idx="9752">19</cx:pt>
          <cx:pt idx="9755">23</cx:pt>
          <cx:pt idx="9759">24</cx:pt>
          <cx:pt idx="9769">19</cx:pt>
          <cx:pt idx="9784">19</cx:pt>
          <cx:pt idx="9790">19</cx:pt>
          <cx:pt idx="9794">35</cx:pt>
          <cx:pt idx="9804">61</cx:pt>
          <cx:pt idx="9807">26</cx:pt>
          <cx:pt idx="9808">67</cx:pt>
          <cx:pt idx="9814">27</cx:pt>
          <cx:pt idx="9826">18</cx:pt>
          <cx:pt idx="9827">24</cx:pt>
          <cx:pt idx="9828">24</cx:pt>
          <cx:pt idx="9836">24</cx:pt>
          <cx:pt idx="9838">23</cx:pt>
          <cx:pt idx="9842">23</cx:pt>
          <cx:pt idx="9846">28</cx:pt>
          <cx:pt idx="9847">28</cx:pt>
          <cx:pt idx="9852">19</cx:pt>
          <cx:pt idx="9853">19</cx:pt>
          <cx:pt idx="9860">23</cx:pt>
          <cx:pt idx="9870">62</cx:pt>
          <cx:pt idx="9871">62</cx:pt>
          <cx:pt idx="9877">22</cx:pt>
          <cx:pt idx="9878">22</cx:pt>
          <cx:pt idx="9881">18</cx:pt>
          <cx:pt idx="9882">18</cx:pt>
          <cx:pt idx="9883">19</cx:pt>
          <cx:pt idx="9884">19</cx:pt>
          <cx:pt idx="9889">20</cx:pt>
          <cx:pt idx="9890">20</cx:pt>
          <cx:pt idx="9895">19</cx:pt>
          <cx:pt idx="9896">19</cx:pt>
          <cx:pt idx="9930">21</cx:pt>
          <cx:pt idx="9931">21</cx:pt>
          <cx:pt idx="9934">56</cx:pt>
          <cx:pt idx="9935">56</cx:pt>
          <cx:pt idx="9943">68</cx:pt>
          <cx:pt idx="9944">68</cx:pt>
          <cx:pt idx="9948">23</cx:pt>
          <cx:pt idx="9949">23</cx:pt>
          <cx:pt idx="9950">32</cx:pt>
          <cx:pt idx="9951">32</cx:pt>
          <cx:pt idx="9954">32</cx:pt>
          <cx:pt idx="9955">32</cx:pt>
          <cx:pt idx="9956">32</cx:pt>
          <cx:pt idx="9957">43</cx:pt>
          <cx:pt idx="9958">43</cx:pt>
          <cx:pt idx="9963">19</cx:pt>
          <cx:pt idx="9964">19</cx:pt>
          <cx:pt idx="9967">20</cx:pt>
          <cx:pt idx="9968">20</cx:pt>
          <cx:pt idx="9973">20</cx:pt>
          <cx:pt idx="9974">20</cx:pt>
          <cx:pt idx="9984">27</cx:pt>
          <cx:pt idx="9997">64</cx:pt>
          <cx:pt idx="9998">64</cx:pt>
          <cx:pt idx="10008">21</cx:pt>
          <cx:pt idx="10011">24</cx:pt>
          <cx:pt idx="10023">59</cx:pt>
          <cx:pt idx="10024">59</cx:pt>
          <cx:pt idx="10026">22</cx:pt>
          <cx:pt idx="10027">22</cx:pt>
          <cx:pt idx="10028">20</cx:pt>
          <cx:pt idx="10036">38</cx:pt>
          <cx:pt idx="10041">18</cx:pt>
          <cx:pt idx="10045">23</cx:pt>
          <cx:pt idx="10050">20</cx:pt>
          <cx:pt idx="10058">21</cx:pt>
          <cx:pt idx="10059">39</cx:pt>
          <cx:pt idx="10060">39</cx:pt>
          <cx:pt idx="10070">24</cx:pt>
          <cx:pt idx="10071">24</cx:pt>
          <cx:pt idx="10076">60</cx:pt>
          <cx:pt idx="10077">60</cx:pt>
          <cx:pt idx="10085">53</cx:pt>
          <cx:pt idx="10086">53</cx:pt>
          <cx:pt idx="10087">59</cx:pt>
          <cx:pt idx="10088">59</cx:pt>
          <cx:pt idx="10091">55</cx:pt>
          <cx:pt idx="10092">55</cx:pt>
          <cx:pt idx="10093">19</cx:pt>
          <cx:pt idx="10094">19</cx:pt>
          <cx:pt idx="10095">28</cx:pt>
          <cx:pt idx="10109">47</cx:pt>
          <cx:pt idx="10110">47</cx:pt>
          <cx:pt idx="10111">47</cx:pt>
          <cx:pt idx="10123">20</cx:pt>
          <cx:pt idx="10124">20</cx:pt>
          <cx:pt idx="10128">20</cx:pt>
          <cx:pt idx="10132">40</cx:pt>
          <cx:pt idx="10133">30</cx:pt>
          <cx:pt idx="10134">30</cx:pt>
          <cx:pt idx="10135">20</cx:pt>
          <cx:pt idx="10136">20</cx:pt>
          <cx:pt idx="10148">20</cx:pt>
          <cx:pt idx="10149">22</cx:pt>
          <cx:pt idx="10150">21</cx:pt>
          <cx:pt idx="10155">20</cx:pt>
          <cx:pt idx="10156">20</cx:pt>
          <cx:pt idx="10158">22</cx:pt>
          <cx:pt idx="10162">20</cx:pt>
          <cx:pt idx="10163">20</cx:pt>
          <cx:pt idx="10168">22</cx:pt>
          <cx:pt idx="10174">19</cx:pt>
          <cx:pt idx="10177">21</cx:pt>
          <cx:pt idx="10183">23</cx:pt>
          <cx:pt idx="10195">40</cx:pt>
          <cx:pt idx="10198">20</cx:pt>
          <cx:pt idx="10199">20</cx:pt>
          <cx:pt idx="10202">46</cx:pt>
          <cx:pt idx="10207">46</cx:pt>
          <cx:pt idx="10208">46</cx:pt>
          <cx:pt idx="10223">27</cx:pt>
          <cx:pt idx="10229">52</cx:pt>
          <cx:pt idx="10230">22</cx:pt>
          <cx:pt idx="10231">29</cx:pt>
          <cx:pt idx="10238">58</cx:pt>
          <cx:pt idx="10241">20</cx:pt>
          <cx:pt idx="10244">46</cx:pt>
          <cx:pt idx="10245">22</cx:pt>
          <cx:pt idx="10249">23</cx:pt>
          <cx:pt idx="10259">21</cx:pt>
          <cx:pt idx="10263">18</cx:pt>
          <cx:pt idx="10264">24</cx:pt>
          <cx:pt idx="10265">21</cx:pt>
          <cx:pt idx="10269">20</cx:pt>
          <cx:pt idx="10270">24</cx:pt>
          <cx:pt idx="10273">20</cx:pt>
          <cx:pt idx="10275">23</cx:pt>
          <cx:pt idx="10276">23</cx:pt>
          <cx:pt idx="10285">19</cx:pt>
          <cx:pt idx="10287">39</cx:pt>
          <cx:pt idx="10297">65</cx:pt>
          <cx:pt idx="10298">21</cx:pt>
          <cx:pt idx="10300">35</cx:pt>
          <cx:pt idx="10310">19</cx:pt>
          <cx:pt idx="10311">20</cx:pt>
          <cx:pt idx="10314">38</cx:pt>
          <cx:pt idx="10315">59</cx:pt>
          <cx:pt idx="10321">56</cx:pt>
          <cx:pt idx="10335">50</cx:pt>
          <cx:pt idx="10339">57</cx:pt>
          <cx:pt idx="10340">57</cx:pt>
          <cx:pt idx="10344">21</cx:pt>
          <cx:pt idx="10352">51</cx:pt>
          <cx:pt idx="10361">19</cx:pt>
          <cx:pt idx="10366">60</cx:pt>
          <cx:pt idx="10368">28</cx:pt>
          <cx:pt idx="10373">21</cx:pt>
          <cx:pt idx="10386">27</cx:pt>
          <cx:pt idx="10388">19</cx:pt>
          <cx:pt idx="10391">25</cx:pt>
          <cx:pt idx="10394">66</cx:pt>
          <cx:pt idx="10395">66</cx:pt>
          <cx:pt idx="10398">22</cx:pt>
          <cx:pt idx="10399">29</cx:pt>
          <cx:pt idx="10401">23</cx:pt>
          <cx:pt idx="10402">23</cx:pt>
          <cx:pt idx="10409">19</cx:pt>
          <cx:pt idx="10410">21</cx:pt>
          <cx:pt idx="10421">51</cx:pt>
          <cx:pt idx="10422">51</cx:pt>
          <cx:pt idx="10423">51</cx:pt>
          <cx:pt idx="10424">59</cx:pt>
          <cx:pt idx="10425">59</cx:pt>
          <cx:pt idx="10426">19</cx:pt>
          <cx:pt idx="10427">19</cx:pt>
          <cx:pt idx="10438">42</cx:pt>
          <cx:pt idx="10439">42</cx:pt>
          <cx:pt idx="10441">21</cx:pt>
          <cx:pt idx="10442">20</cx:pt>
          <cx:pt idx="10452">45</cx:pt>
          <cx:pt idx="10463">20</cx:pt>
          <cx:pt idx="10464">20</cx:pt>
          <cx:pt idx="10468">55</cx:pt>
          <cx:pt idx="10469">55</cx:pt>
          <cx:pt idx="10474">25</cx:pt>
          <cx:pt idx="10475">25</cx:pt>
          <cx:pt idx="10479">35</cx:pt>
          <cx:pt idx="10480">35</cx:pt>
          <cx:pt idx="10483">20</cx:pt>
          <cx:pt idx="10484">20</cx:pt>
          <cx:pt idx="10490">22</cx:pt>
          <cx:pt idx="10491">22</cx:pt>
          <cx:pt idx="10494">21</cx:pt>
          <cx:pt idx="10495">21</cx:pt>
          <cx:pt idx="10496">21</cx:pt>
          <cx:pt idx="10503">24</cx:pt>
          <cx:pt idx="10504">24</cx:pt>
          <cx:pt idx="10505">24</cx:pt>
          <cx:pt idx="10517">21</cx:pt>
          <cx:pt idx="10521">19</cx:pt>
          <cx:pt idx="10522">24</cx:pt>
          <cx:pt idx="10523">24</cx:pt>
          <cx:pt idx="10524">18</cx:pt>
          <cx:pt idx="10531">23</cx:pt>
          <cx:pt idx="10537">68</cx:pt>
          <cx:pt idx="10538">20</cx:pt>
          <cx:pt idx="10539">20</cx:pt>
          <cx:pt idx="10540">20</cx:pt>
          <cx:pt idx="10548">21</cx:pt>
          <cx:pt idx="10553">20</cx:pt>
          <cx:pt idx="10554">20</cx:pt>
          <cx:pt idx="10576">19</cx:pt>
          <cx:pt idx="10599">24</cx:pt>
          <cx:pt idx="10606">34</cx:pt>
          <cx:pt idx="10607">34</cx:pt>
          <cx:pt idx="10615">56</cx:pt>
          <cx:pt idx="10616">56</cx:pt>
          <cx:pt idx="10619">23</cx:pt>
          <cx:pt idx="10620">23</cx:pt>
          <cx:pt idx="10626">20</cx:pt>
          <cx:pt idx="10627">20</cx:pt>
          <cx:pt idx="10637">19</cx:pt>
          <cx:pt idx="10638">19</cx:pt>
          <cx:pt idx="10645">56</cx:pt>
          <cx:pt idx="10646">56</cx:pt>
          <cx:pt idx="10647">39</cx:pt>
          <cx:pt idx="10648">39</cx:pt>
          <cx:pt idx="10655">51</cx:pt>
          <cx:pt idx="10656">51</cx:pt>
          <cx:pt idx="10662">56</cx:pt>
          <cx:pt idx="10663">56</cx:pt>
          <cx:pt idx="10664">56</cx:pt>
          <cx:pt idx="10666">45</cx:pt>
          <cx:pt idx="10667">45</cx:pt>
          <cx:pt idx="10668">38</cx:pt>
          <cx:pt idx="10675">21</cx:pt>
          <cx:pt idx="10676">21</cx:pt>
          <cx:pt idx="10682">19</cx:pt>
          <cx:pt idx="10683">19</cx:pt>
          <cx:pt idx="10684">19</cx:pt>
          <cx:pt idx="10685">23</cx:pt>
          <cx:pt idx="10694">21</cx:pt>
          <cx:pt idx="10695">62</cx:pt>
          <cx:pt idx="10706">23</cx:pt>
          <cx:pt idx="10716">24</cx:pt>
          <cx:pt idx="10717">24</cx:pt>
          <cx:pt idx="10718">61</cx:pt>
          <cx:pt idx="10719">18</cx:pt>
          <cx:pt idx="10720">27</cx:pt>
          <cx:pt idx="10721">27</cx:pt>
          <cx:pt idx="10722">19</cx:pt>
          <cx:pt idx="10723">23</cx:pt>
          <cx:pt idx="10724">23</cx:pt>
          <cx:pt idx="10730">62</cx:pt>
          <cx:pt idx="10735">22</cx:pt>
          <cx:pt idx="10736">20</cx:pt>
          <cx:pt idx="10737">20</cx:pt>
          <cx:pt idx="10738">20</cx:pt>
          <cx:pt idx="10766">18</cx:pt>
          <cx:pt idx="10772">20</cx:pt>
          <cx:pt idx="10773">20</cx:pt>
          <cx:pt idx="10774">20</cx:pt>
          <cx:pt idx="10781">18</cx:pt>
          <cx:pt idx="10782">18</cx:pt>
          <cx:pt idx="10783">18</cx:pt>
          <cx:pt idx="10791">62</cx:pt>
          <cx:pt idx="10792">23</cx:pt>
          <cx:pt idx="10793">23</cx:pt>
          <cx:pt idx="10800">46</cx:pt>
          <cx:pt idx="10828">18</cx:pt>
          <cx:pt idx="10830">22</cx:pt>
          <cx:pt idx="10835">64</cx:pt>
          <cx:pt idx="10851">19</cx:pt>
          <cx:pt idx="10852">46</cx:pt>
          <cx:pt idx="10853">21</cx:pt>
          <cx:pt idx="10854">22</cx:pt>
          <cx:pt idx="10862">68</cx:pt>
          <cx:pt idx="10867">61</cx:pt>
          <cx:pt idx="10877">20</cx:pt>
          <cx:pt idx="10878">46</cx:pt>
          <cx:pt idx="10879">45</cx:pt>
          <cx:pt idx="10893">21</cx:pt>
          <cx:pt idx="10894">20</cx:pt>
          <cx:pt idx="10897">29</cx:pt>
          <cx:pt idx="10898">29</cx:pt>
          <cx:pt idx="10902">23</cx:pt>
          <cx:pt idx="10908">61</cx:pt>
          <cx:pt idx="10909">61</cx:pt>
          <cx:pt idx="10922">60</cx:pt>
          <cx:pt idx="10929">23</cx:pt>
          <cx:pt idx="10937">18</cx:pt>
          <cx:pt idx="10938">61</cx:pt>
          <cx:pt idx="10940">21</cx:pt>
          <cx:pt idx="10943">19</cx:pt>
          <cx:pt idx="10944">19</cx:pt>
          <cx:pt idx="10951">42</cx:pt>
          <cx:pt idx="10957">23</cx:pt>
          <cx:pt idx="10958">28</cx:pt>
          <cx:pt idx="10961">20</cx:pt>
          <cx:pt idx="10963">23</cx:pt>
          <cx:pt idx="10965">24</cx:pt>
          <cx:pt idx="10968">35</cx:pt>
          <cx:pt idx="10969">23</cx:pt>
          <cx:pt idx="10972">52</cx:pt>
          <cx:pt idx="10973">52</cx:pt>
          <cx:pt idx="10975">26</cx:pt>
          <cx:pt idx="10976">26</cx:pt>
          <cx:pt idx="10980">43</cx:pt>
          <cx:pt idx="10983">34</cx:pt>
          <cx:pt idx="10987">24</cx:pt>
          <cx:pt idx="10997">31</cx:pt>
          <cx:pt idx="10998">31</cx:pt>
          <cx:pt idx="11000">66</cx:pt>
          <cx:pt idx="11001">20</cx:pt>
          <cx:pt idx="11005">53</cx:pt>
          <cx:pt idx="11006">21</cx:pt>
          <cx:pt idx="11010">52</cx:pt>
          <cx:pt idx="11014">19</cx:pt>
          <cx:pt idx="11015">24</cx:pt>
          <cx:pt idx="11023">28</cx:pt>
          <cx:pt idx="11025">38</cx:pt>
          <cx:pt idx="11026">28</cx:pt>
          <cx:pt idx="11029">28</cx:pt>
          <cx:pt idx="11030">28</cx:pt>
          <cx:pt idx="11037">29</cx:pt>
          <cx:pt idx="11041">18</cx:pt>
          <cx:pt idx="11042">18</cx:pt>
          <cx:pt idx="11057">22</cx:pt>
          <cx:pt idx="11058">22</cx:pt>
          <cx:pt idx="11066">23</cx:pt>
          <cx:pt idx="11067">23</cx:pt>
          <cx:pt idx="11070">22</cx:pt>
          <cx:pt idx="11071">22</cx:pt>
          <cx:pt idx="11072">67</cx:pt>
          <cx:pt idx="11083">21</cx:pt>
          <cx:pt idx="11086">21</cx:pt>
          <cx:pt idx="11087">58</cx:pt>
          <cx:pt idx="11088">58</cx:pt>
          <cx:pt idx="11091">21</cx:pt>
          <cx:pt idx="11092">19</cx:pt>
          <cx:pt idx="11094">23</cx:pt>
          <cx:pt idx="11099">23</cx:pt>
          <cx:pt idx="11106">33</cx:pt>
          <cx:pt idx="11109">23</cx:pt>
          <cx:pt idx="11110">57</cx:pt>
          <cx:pt idx="11113">23</cx:pt>
          <cx:pt idx="11114">23</cx:pt>
          <cx:pt idx="11124">39</cx:pt>
          <cx:pt idx="11125">31</cx:pt>
          <cx:pt idx="11136">28</cx:pt>
          <cx:pt idx="11137">28</cx:pt>
          <cx:pt idx="11152">20</cx:pt>
          <cx:pt idx="11158">21</cx:pt>
          <cx:pt idx="11166">20</cx:pt>
          <cx:pt idx="11171">34</cx:pt>
          <cx:pt idx="11174">23</cx:pt>
          <cx:pt idx="11179">20</cx:pt>
          <cx:pt idx="11188">18</cx:pt>
          <cx:pt idx="11189">18</cx:pt>
          <cx:pt idx="11191">47</cx:pt>
          <cx:pt idx="11197">21</cx:pt>
          <cx:pt idx="11201">62</cx:pt>
          <cx:pt idx="11202">62</cx:pt>
          <cx:pt idx="11212">19</cx:pt>
          <cx:pt idx="11233">25</cx:pt>
          <cx:pt idx="11234">25</cx:pt>
          <cx:pt idx="11243">24</cx:pt>
          <cx:pt idx="11244">23</cx:pt>
          <cx:pt idx="11245">23</cx:pt>
          <cx:pt idx="11248">30</cx:pt>
          <cx:pt idx="11249">30</cx:pt>
          <cx:pt idx="11272">20</cx:pt>
          <cx:pt idx="11277">19</cx:pt>
          <cx:pt idx="11291">33</cx:pt>
          <cx:pt idx="11292">30</cx:pt>
          <cx:pt idx="11313">19</cx:pt>
          <cx:pt idx="11328">23</cx:pt>
          <cx:pt idx="11329">23</cx:pt>
          <cx:pt idx="11338">29</cx:pt>
          <cx:pt idx="11351">23</cx:pt>
          <cx:pt idx="11354">33</cx:pt>
          <cx:pt idx="11366">68</cx:pt>
          <cx:pt idx="11367">68</cx:pt>
          <cx:pt idx="11375">22</cx:pt>
          <cx:pt idx="11376">24</cx:pt>
          <cx:pt idx="11379">30</cx:pt>
          <cx:pt idx="11383">61</cx:pt>
          <cx:pt idx="11399">20</cx:pt>
          <cx:pt idx="11401">20</cx:pt>
          <cx:pt idx="11402">20</cx:pt>
          <cx:pt idx="11403">20</cx:pt>
          <cx:pt idx="11404">55</cx:pt>
          <cx:pt idx="11405">55</cx:pt>
          <cx:pt idx="11408">20</cx:pt>
          <cx:pt idx="11409">20</cx:pt>
          <cx:pt idx="11410">20</cx:pt>
          <cx:pt idx="11413">20</cx:pt>
          <cx:pt idx="11414">62</cx:pt>
          <cx:pt idx="11415">62</cx:pt>
          <cx:pt idx="11435">56</cx:pt>
          <cx:pt idx="11441">45</cx:pt>
          <cx:pt idx="11446">19</cx:pt>
          <cx:pt idx="11459">20</cx:pt>
          <cx:pt idx="11460">20</cx:pt>
          <cx:pt idx="11461">24</cx:pt>
          <cx:pt idx="11462">24</cx:pt>
          <cx:pt idx="11474">51</cx:pt>
          <cx:pt idx="11487">31</cx:pt>
          <cx:pt idx="11488">31</cx:pt>
          <cx:pt idx="11492">56</cx:pt>
          <cx:pt idx="11494">24</cx:pt>
          <cx:pt idx="11495">24</cx:pt>
          <cx:pt idx="11501">19</cx:pt>
          <cx:pt idx="11502">33</cx:pt>
          <cx:pt idx="11505">18</cx:pt>
          <cx:pt idx="11508">66</cx:pt>
          <cx:pt idx="11511">33</cx:pt>
          <cx:pt idx="11512">33</cx:pt>
          <cx:pt idx="11515">23</cx:pt>
          <cx:pt idx="11518">19</cx:pt>
          <cx:pt idx="11525">36</cx:pt>
          <cx:pt idx="11527">20</cx:pt>
          <cx:pt idx="11541">55</cx:pt>
          <cx:pt idx="11557">21</cx:pt>
          <cx:pt idx="11558">21</cx:pt>
          <cx:pt idx="11560">21</cx:pt>
          <cx:pt idx="11561">21</cx:pt>
          <cx:pt idx="11562">21</cx:pt>
          <cx:pt idx="11563">19</cx:pt>
          <cx:pt idx="11566">68</cx:pt>
          <cx:pt idx="11575">19</cx:pt>
          <cx:pt idx="11586">23</cx:pt>
          <cx:pt idx="11590">24</cx:pt>
          <cx:pt idx="11629">22</cx:pt>
          <cx:pt idx="11631">20</cx:pt>
          <cx:pt idx="11632">27</cx:pt>
          <cx:pt idx="11641">22</cx:pt>
          <cx:pt idx="11643">24</cx:pt>
          <cx:pt idx="11644">24</cx:pt>
          <cx:pt idx="11646">21</cx:pt>
          <cx:pt idx="11648">20</cx:pt>
          <cx:pt idx="11661">22</cx:pt>
          <cx:pt idx="11662">22</cx:pt>
          <cx:pt idx="11673">20</cx:pt>
          <cx:pt idx="11677">23</cx:pt>
          <cx:pt idx="11678">52</cx:pt>
          <cx:pt idx="11687">38</cx:pt>
          <cx:pt idx="11688">22</cx:pt>
          <cx:pt idx="11689">22</cx:pt>
          <cx:pt idx="11690">22</cx:pt>
          <cx:pt idx="11697">23</cx:pt>
          <cx:pt idx="11698">20</cx:pt>
          <cx:pt idx="11699">20</cx:pt>
          <cx:pt idx="11706">52</cx:pt>
          <cx:pt idx="11707">52</cx:pt>
          <cx:pt idx="11708">52</cx:pt>
          <cx:pt idx="11710">20</cx:pt>
          <cx:pt idx="11732">19</cx:pt>
          <cx:pt idx="11733">19</cx:pt>
          <cx:pt idx="11734">19</cx:pt>
          <cx:pt idx="11736">55</cx:pt>
          <cx:pt idx="11737">19</cx:pt>
          <cx:pt idx="11739">60</cx:pt>
          <cx:pt idx="11750">25</cx:pt>
          <cx:pt idx="11754">27</cx:pt>
          <cx:pt idx="11755">19</cx:pt>
          <cx:pt idx="11756">19</cx:pt>
          <cx:pt idx="11761">62</cx:pt>
          <cx:pt idx="11762">62</cx:pt>
          <cx:pt idx="11792">23</cx:pt>
          <cx:pt idx="11800">55</cx:pt>
          <cx:pt idx="11801">55</cx:pt>
          <cx:pt idx="11811">27</cx:pt>
          <cx:pt idx="11812">21</cx:pt>
          <cx:pt idx="11813">21</cx:pt>
          <cx:pt idx="11814">20</cx:pt>
          <cx:pt idx="11820">57</cx:pt>
          <cx:pt idx="11821">24</cx:pt>
          <cx:pt idx="11832">56</cx:pt>
          <cx:pt idx="11833">20</cx:pt>
          <cx:pt idx="11834">22</cx:pt>
          <cx:pt idx="11835">22</cx:pt>
          <cx:pt idx="11836">62</cx:pt>
          <cx:pt idx="11848">20</cx:pt>
          <cx:pt idx="11854">22</cx:pt>
          <cx:pt idx="11855">22</cx:pt>
          <cx:pt idx="11861">20</cx:pt>
          <cx:pt idx="11870">19</cx:pt>
          <cx:pt idx="11873">24</cx:pt>
          <cx:pt idx="11879">32</cx:pt>
          <cx:pt idx="11880">24</cx:pt>
          <cx:pt idx="11881">24</cx:pt>
          <cx:pt idx="11901">32</cx:pt>
          <cx:pt idx="11902">32</cx:pt>
          <cx:pt idx="11903">21</cx:pt>
          <cx:pt idx="11904">21</cx:pt>
          <cx:pt idx="11905">21</cx:pt>
          <cx:pt idx="11906">46</cx:pt>
          <cx:pt idx="11931">18</cx:pt>
          <cx:pt idx="11940">23</cx:pt>
          <cx:pt idx="11941">23</cx:pt>
          <cx:pt idx="11942">23</cx:pt>
          <cx:pt idx="11951">21</cx:pt>
          <cx:pt idx="11953">22</cx:pt>
          <cx:pt idx="11967">20</cx:pt>
          <cx:pt idx="11968">55</cx:pt>
          <cx:pt idx="11985">21</cx:pt>
          <cx:pt idx="11988">62</cx:pt>
          <cx:pt idx="11989">27</cx:pt>
          <cx:pt idx="11991">23</cx:pt>
          <cx:pt idx="11992">23</cx:pt>
          <cx:pt idx="12001">19</cx:pt>
          <cx:pt idx="12011">46</cx:pt>
          <cx:pt idx="12012">46</cx:pt>
          <cx:pt idx="12017">20</cx:pt>
          <cx:pt idx="12024">20</cx:pt>
          <cx:pt idx="12061">20</cx:pt>
          <cx:pt idx="12062">20</cx:pt>
          <cx:pt idx="12068">24</cx:pt>
          <cx:pt idx="12070">46</cx:pt>
          <cx:pt idx="12071">46</cx:pt>
          <cx:pt idx="12072">67</cx:pt>
          <cx:pt idx="12079">24</cx:pt>
          <cx:pt idx="12080">33</cx:pt>
          <cx:pt idx="12083">60</cx:pt>
          <cx:pt idx="12091">20</cx:pt>
          <cx:pt idx="12092">20</cx:pt>
          <cx:pt idx="12103">25</cx:pt>
          <cx:pt idx="12121">19</cx:pt>
          <cx:pt idx="12122">19</cx:pt>
          <cx:pt idx="12123">20</cx:pt>
          <cx:pt idx="12128">22</cx:pt>
          <cx:pt idx="12143">18</cx:pt>
          <cx:pt idx="12144">20</cx:pt>
          <cx:pt idx="12145">20</cx:pt>
          <cx:pt idx="12146">26</cx:pt>
          <cx:pt idx="12148">61</cx:pt>
          <cx:pt idx="12155">28</cx:pt>
          <cx:pt idx="12159">22</cx:pt>
          <cx:pt idx="12160">22</cx:pt>
          <cx:pt idx="12166">62</cx:pt>
          <cx:pt idx="12167">39</cx:pt>
          <cx:pt idx="12179">18</cx:pt>
          <cx:pt idx="12180">23</cx:pt>
          <cx:pt idx="12184">19</cx:pt>
          <cx:pt idx="12185">19</cx:pt>
          <cx:pt idx="12186">19</cx:pt>
          <cx:pt idx="12195">25</cx:pt>
          <cx:pt idx="12196">25</cx:pt>
          <cx:pt idx="12199">19</cx:pt>
          <cx:pt idx="12210">18</cx:pt>
          <cx:pt idx="12211">18</cx:pt>
          <cx:pt idx="12213">21</cx:pt>
          <cx:pt idx="12214">21</cx:pt>
          <cx:pt idx="12219">21</cx:pt>
          <cx:pt idx="12220">19</cx:pt>
          <cx:pt idx="12221">21</cx:pt>
          <cx:pt idx="12228">21</cx:pt>
          <cx:pt idx="12229">21</cx:pt>
          <cx:pt idx="12230">24</cx:pt>
          <cx:pt idx="12234">21</cx:pt>
          <cx:pt idx="12240">29</cx:pt>
          <cx:pt idx="12241">29</cx:pt>
          <cx:pt idx="12251">54</cx:pt>
          <cx:pt idx="12252">54</cx:pt>
          <cx:pt idx="12255">44</cx:pt>
          <cx:pt idx="12257">20</cx:pt>
          <cx:pt idx="12258">20</cx:pt>
          <cx:pt idx="12266">65</cx:pt>
          <cx:pt idx="12272">19</cx:pt>
          <cx:pt idx="12278">21</cx:pt>
          <cx:pt idx="12279">21</cx:pt>
          <cx:pt idx="12284">29</cx:pt>
          <cx:pt idx="12288">32</cx:pt>
          <cx:pt idx="12289">32</cx:pt>
          <cx:pt idx="12294">61</cx:pt>
          <cx:pt idx="12299">61</cx:pt>
          <cx:pt idx="12300">61</cx:pt>
          <cx:pt idx="12301">61</cx:pt>
          <cx:pt idx="12329">39</cx:pt>
          <cx:pt idx="12334">24</cx:pt>
          <cx:pt idx="12338">36</cx:pt>
          <cx:pt idx="12339">28</cx:pt>
          <cx:pt idx="12340">56</cx:pt>
          <cx:pt idx="12341">56</cx:pt>
          <cx:pt idx="12351">19</cx:pt>
          <cx:pt idx="12362">52</cx:pt>
          <cx:pt idx="12368">18</cx:pt>
          <cx:pt idx="12379">23</cx:pt>
          <cx:pt idx="12380">19</cx:pt>
          <cx:pt idx="12382">42</cx:pt>
          <cx:pt idx="12383">33</cx:pt>
          <cx:pt idx="12384">46</cx:pt>
          <cx:pt idx="12385">19</cx:pt>
          <cx:pt idx="12387">31</cx:pt>
          <cx:pt idx="12394">23</cx:pt>
          <cx:pt idx="12395">42</cx:pt>
          <cx:pt idx="12397">20</cx:pt>
          <cx:pt idx="12401">22</cx:pt>
          <cx:pt idx="12402">22</cx:pt>
          <cx:pt idx="12406">22</cx:pt>
          <cx:pt idx="12407">20</cx:pt>
          <cx:pt idx="12408">43</cx:pt>
          <cx:pt idx="12417">33</cx:pt>
          <cx:pt idx="12421">38</cx:pt>
          <cx:pt idx="12422">29</cx:pt>
          <cx:pt idx="12424">35</cx:pt>
          <cx:pt idx="12425">61</cx:pt>
          <cx:pt idx="12430">43</cx:pt>
          <cx:pt idx="12432">27</cx:pt>
          <cx:pt idx="12433">21</cx:pt>
          <cx:pt idx="12441">26</cx:pt>
          <cx:pt idx="12442">42</cx:pt>
          <cx:pt idx="12444">22</cx:pt>
          <cx:pt idx="12448">54</cx:pt>
          <cx:pt idx="12449">59</cx:pt>
          <cx:pt idx="12450">22</cx:pt>
          <cx:pt idx="12453">19</cx:pt>
          <cx:pt idx="12454">62</cx:pt>
          <cx:pt idx="12456">23</cx:pt>
          <cx:pt idx="12462">24</cx:pt>
          <cx:pt idx="12465">62</cx:pt>
          <cx:pt idx="12466">38</cx:pt>
          <cx:pt idx="12467">24</cx:pt>
          <cx:pt idx="12468">63</cx:pt>
          <cx:pt idx="12470">52</cx:pt>
          <cx:pt idx="12479">28</cx:pt>
          <cx:pt idx="12480">67</cx:pt>
          <cx:pt idx="12484">21</cx:pt>
          <cx:pt idx="12488">60</cx:pt>
          <cx:pt idx="12493">30</cx:pt>
          <cx:pt idx="12494">46</cx:pt>
          <cx:pt idx="12495">20</cx:pt>
          <cx:pt idx="12497">22</cx:pt>
          <cx:pt idx="12512">49</cx:pt>
          <cx:pt idx="12515">24</cx:pt>
          <cx:pt idx="12516">24</cx:pt>
          <cx:pt idx="12517">24</cx:pt>
          <cx:pt idx="12520">19</cx:pt>
          <cx:pt idx="12525">52</cx:pt>
          <cx:pt idx="12526">27</cx:pt>
          <cx:pt idx="12527">27</cx:pt>
          <cx:pt idx="12528">20</cx:pt>
          <cx:pt idx="12531">25</cx:pt>
          <cx:pt idx="12532">42</cx:pt>
          <cx:pt idx="12533">34</cx:pt>
          <cx:pt idx="12537">18</cx:pt>
          <cx:pt idx="12541">23</cx:pt>
          <cx:pt idx="12544">28</cx:pt>
          <cx:pt idx="12545">24</cx:pt>
          <cx:pt idx="12549">20</cx:pt>
          <cx:pt idx="12550">20</cx:pt>
          <cx:pt idx="12551">19</cx:pt>
          <cx:pt idx="12552">45</cx:pt>
          <cx:pt idx="12553">23</cx:pt>
          <cx:pt idx="12555">32</cx:pt>
          <cx:pt idx="12560">23</cx:pt>
          <cx:pt idx="12562">59</cx:pt>
          <cx:pt idx="12563">19</cx:pt>
          <cx:pt idx="12570">45</cx:pt>
          <cx:pt idx="12571">26</cx:pt>
          <cx:pt idx="12573">24</cx:pt>
          <cx:pt idx="12575">52</cx:pt>
          <cx:pt idx="12577">67</cx:pt>
          <cx:pt idx="12585">32</cx:pt>
          <cx:pt idx="12586">24</cx:pt>
          <cx:pt idx="12587">20</cx:pt>
          <cx:pt idx="12589">19</cx:pt>
          <cx:pt idx="12590">19</cx:pt>
          <cx:pt idx="12591">44</cx:pt>
          <cx:pt idx="12601">53</cx:pt>
          <cx:pt idx="12612">27</cx:pt>
          <cx:pt idx="12623">21</cx:pt>
          <cx:pt idx="12626">21</cx:pt>
          <cx:pt idx="12630">49</cx:pt>
          <cx:pt idx="12632">36</cx:pt>
          <cx:pt idx="12633">36</cx:pt>
          <cx:pt idx="12635">21</cx:pt>
          <cx:pt idx="12636">19</cx:pt>
          <cx:pt idx="12641">24</cx:pt>
          <cx:pt idx="12642">67</cx:pt>
          <cx:pt idx="12644">20</cx:pt>
          <cx:pt idx="12646">19</cx:pt>
          <cx:pt idx="12651">21</cx:pt>
          <cx:pt idx="12652">47</cx:pt>
          <cx:pt idx="12653">19</cx:pt>
          <cx:pt idx="12661">43</cx:pt>
          <cx:pt idx="12662">61</cx:pt>
          <cx:pt idx="12663">18</cx:pt>
          <cx:pt idx="12665">22</cx:pt>
          <cx:pt idx="12673">22</cx:pt>
          <cx:pt idx="12674">18</cx:pt>
          <cx:pt idx="12676">24</cx:pt>
          <cx:pt idx="12678">43</cx:pt>
          <cx:pt idx="12682">63</cx:pt>
          <cx:pt idx="12685">20</cx:pt>
          <cx:pt idx="12691">47</cx:pt>
          <cx:pt idx="12696">46</cx:pt>
          <cx:pt idx="12697">19</cx:pt>
          <cx:pt idx="12698">22</cx:pt>
          <cx:pt idx="12701">20</cx:pt>
          <cx:pt idx="12705">61</cx:pt>
          <cx:pt idx="12706">59</cx:pt>
          <cx:pt idx="12707">21</cx:pt>
          <cx:pt idx="12710">32</cx:pt>
          <cx:pt idx="12711">32</cx:pt>
          <cx:pt idx="12712">20</cx:pt>
          <cx:pt idx="12721">35</cx:pt>
          <cx:pt idx="12722">54</cx:pt>
          <cx:pt idx="12726">54</cx:pt>
          <cx:pt idx="12728">24</cx:pt>
          <cx:pt idx="12740">24</cx:pt>
          <cx:pt idx="12745">21</cx:pt>
          <cx:pt idx="12753">19</cx:pt>
          <cx:pt idx="12757">18</cx:pt>
          <cx:pt idx="12765">27</cx:pt>
          <cx:pt idx="12767">20</cx:pt>
          <cx:pt idx="12768">19</cx:pt>
          <cx:pt idx="12770">31</cx:pt>
          <cx:pt idx="12771">19</cx:pt>
          <cx:pt idx="12772">19</cx:pt>
          <cx:pt idx="12778">26</cx:pt>
          <cx:pt idx="12779">21</cx:pt>
          <cx:pt idx="12780">19</cx:pt>
          <cx:pt idx="12781">37</cx:pt>
          <cx:pt idx="12783">24</cx:pt>
          <cx:pt idx="12784">24</cx:pt>
          <cx:pt idx="12798">55</cx:pt>
          <cx:pt idx="12802">55</cx:pt>
          <cx:pt idx="12803">21</cx:pt>
          <cx:pt idx="12809">26</cx:pt>
          <cx:pt idx="12810">22</cx:pt>
          <cx:pt idx="12811">56</cx:pt>
          <cx:pt idx="12819">19</cx:pt>
          <cx:pt idx="12824">19</cx:pt>
          <cx:pt idx="12825">26</cx:pt>
          <cx:pt idx="12830">22</cx:pt>
          <cx:pt idx="12831">23</cx:pt>
          <cx:pt idx="12832">23</cx:pt>
          <cx:pt idx="12834">20</cx:pt>
          <cx:pt idx="12835">20</cx:pt>
          <cx:pt idx="12837">19</cx:pt>
          <cx:pt idx="12838">38</cx:pt>
          <cx:pt idx="12839">38</cx:pt>
          <cx:pt idx="12844">25</cx:pt>
          <cx:pt idx="12846">18</cx:pt>
          <cx:pt idx="12849">19</cx:pt>
          <cx:pt idx="12852">19</cx:pt>
          <cx:pt idx="12854">66</cx:pt>
          <cx:pt idx="12855">65</cx:pt>
          <cx:pt idx="12856">23</cx:pt>
          <cx:pt idx="12857">41</cx:pt>
          <cx:pt idx="12858">41</cx:pt>
          <cx:pt idx="12860">45</cx:pt>
          <cx:pt idx="12861">44</cx:pt>
          <cx:pt idx="12865">58</cx:pt>
          <cx:pt idx="12870">28</cx:pt>
          <cx:pt idx="12872">24</cx:pt>
          <cx:pt idx="12876">20</cx:pt>
          <cx:pt idx="12880">37</cx:pt>
          <cx:pt idx="12882">20</cx:pt>
          <cx:pt idx="12883">20</cx:pt>
          <cx:pt idx="12884">24</cx:pt>
          <cx:pt idx="12889">20</cx:pt>
          <cx:pt idx="12892">56</cx:pt>
          <cx:pt idx="12896">21</cx:pt>
          <cx:pt idx="12897">19</cx:pt>
          <cx:pt idx="12899">22</cx:pt>
          <cx:pt idx="12902">19</cx:pt>
          <cx:pt idx="12905">24</cx:pt>
          <cx:pt idx="12906">46</cx:pt>
          <cx:pt idx="12907">46</cx:pt>
          <cx:pt idx="12910">46</cx:pt>
          <cx:pt idx="12912">54</cx:pt>
          <cx:pt idx="12915">66</cx:pt>
          <cx:pt idx="12917">38</cx:pt>
          <cx:pt idx="12919">21</cx:pt>
          <cx:pt idx="12922">19</cx:pt>
          <cx:pt idx="12924">59</cx:pt>
          <cx:pt idx="12925">67</cx:pt>
          <cx:pt idx="12937">67</cx:pt>
          <cx:pt idx="12941">48</cx:pt>
          <cx:pt idx="12944">61</cx:pt>
          <cx:pt idx="12945">61</cx:pt>
          <cx:pt idx="12949">48</cx:pt>
          <cx:pt idx="12950">20</cx:pt>
          <cx:pt idx="12954">19</cx:pt>
          <cx:pt idx="12955">19</cx:pt>
          <cx:pt idx="12956">19</cx:pt>
          <cx:pt idx="12957">47</cx:pt>
          <cx:pt idx="12959">23</cx:pt>
          <cx:pt idx="12963">19</cx:pt>
          <cx:pt idx="12964">19</cx:pt>
          <cx:pt idx="12965">46</cx:pt>
          <cx:pt idx="12972">62</cx:pt>
          <cx:pt idx="12976">53</cx:pt>
          <cx:pt idx="12982">27</cx:pt>
          <cx:pt idx="12983">23</cx:pt>
          <cx:pt idx="12986">19</cx:pt>
          <cx:pt idx="12992">20</cx:pt>
          <cx:pt idx="12993">20</cx:pt>
          <cx:pt idx="12997">19</cx:pt>
          <cx:pt idx="12999">21</cx:pt>
          <cx:pt idx="13002">20</cx:pt>
          <cx:pt idx="13006">40</cx:pt>
          <cx:pt idx="13008">19</cx:pt>
          <cx:pt idx="13009">19</cx:pt>
          <cx:pt idx="13010">44</cx:pt>
          <cx:pt idx="13011">44</cx:pt>
          <cx:pt idx="13014">33</cx:pt>
          <cx:pt idx="13019">20</cx:pt>
          <cx:pt idx="13025">27</cx:pt>
          <cx:pt idx="13030">19</cx:pt>
          <cx:pt idx="13031">19</cx:pt>
          <cx:pt idx="13036">22</cx:pt>
          <cx:pt idx="13037">20</cx:pt>
          <cx:pt idx="13047">18</cx:pt>
          <cx:pt idx="13057">23</cx:pt>
          <cx:pt idx="13058">22</cx:pt>
          <cx:pt idx="13059">47</cx:pt>
          <cx:pt idx="13060">66</cx:pt>
          <cx:pt idx="13063">20</cx:pt>
          <cx:pt idx="13066">19</cx:pt>
          <cx:pt idx="13068">19</cx:pt>
          <cx:pt idx="13070">33</cx:pt>
          <cx:pt idx="13074">48</cx:pt>
          <cx:pt idx="13075">48</cx:pt>
          <cx:pt idx="13076">48</cx:pt>
          <cx:pt idx="13077">19</cx:pt>
          <cx:pt idx="13079">24</cx:pt>
          <cx:pt idx="13080">24</cx:pt>
          <cx:pt idx="13081">24</cx:pt>
          <cx:pt idx="13087">20</cx:pt>
          <cx:pt idx="13088">20</cx:pt>
          <cx:pt idx="13089">25</cx:pt>
          <cx:pt idx="13090">18</cx:pt>
          <cx:pt idx="13092">47</cx:pt>
          <cx:pt idx="13093">54</cx:pt>
          <cx:pt idx="13094">19</cx:pt>
          <cx:pt idx="13095">53</cx:pt>
          <cx:pt idx="13097">32</cx:pt>
          <cx:pt idx="13100">60</cx:pt>
          <cx:pt idx="13105">55</cx:pt>
          <cx:pt idx="13111">18</cx:pt>
          <cx:pt idx="13121">58</cx:pt>
          <cx:pt idx="13123">22</cx:pt>
          <cx:pt idx="13125">24</cx:pt>
          <cx:pt idx="13126">27</cx:pt>
          <cx:pt idx="13128">40</cx:pt>
          <cx:pt idx="13133">65</cx:pt>
          <cx:pt idx="13134">19</cx:pt>
          <cx:pt idx="13136">31</cx:pt>
          <cx:pt idx="13137">33</cx:pt>
          <cx:pt idx="13141">20</cx:pt>
          <cx:pt idx="13142">55</cx:pt>
          <cx:pt idx="13145">19</cx:pt>
          <cx:pt idx="13148">18</cx:pt>
          <cx:pt idx="13151">22</cx:pt>
          <cx:pt idx="13156">53</cx:pt>
          <cx:pt idx="13157">19</cx:pt>
          <cx:pt idx="13160">18</cx:pt>
          <cx:pt idx="13161">33</cx:pt>
          <cx:pt idx="13168">19</cx:pt>
          <cx:pt idx="13169">46</cx:pt>
          <cx:pt idx="13171">24</cx:pt>
          <cx:pt idx="13172">24</cx:pt>
          <cx:pt idx="13174">40</cx:pt>
          <cx:pt idx="13175">40</cx:pt>
          <cx:pt idx="13177">20</cx:pt>
          <cx:pt idx="13183">24</cx:pt>
          <cx:pt idx="13190">22</cx:pt>
          <cx:pt idx="13192">19</cx:pt>
          <cx:pt idx="13194">19</cx:pt>
          <cx:pt idx="13197">49</cx:pt>
          <cx:pt idx="13198">38</cx:pt>
          <cx:pt idx="13203">22</cx:pt>
          <cx:pt idx="13204">23</cx:pt>
          <cx:pt idx="13205">23</cx:pt>
          <cx:pt idx="13208">19</cx:pt>
          <cx:pt idx="13210">20</cx:pt>
          <cx:pt idx="13211">20</cx:pt>
          <cx:pt idx="13213">23</cx:pt>
          <cx:pt idx="13219">35</cx:pt>
          <cx:pt idx="13220">35</cx:pt>
          <cx:pt idx="13224">45</cx:pt>
          <cx:pt idx="13225">45</cx:pt>
          <cx:pt idx="13229">64</cx:pt>
          <cx:pt idx="13231">20</cx:pt>
          <cx:pt idx="13237">59</cx:pt>
          <cx:pt idx="13238">28</cx:pt>
          <cx:pt idx="13241">22</cx:pt>
          <cx:pt idx="13245">20</cx:pt>
          <cx:pt idx="13246">24</cx:pt>
          <cx:pt idx="13248">45</cx:pt>
          <cx:pt idx="13250">52</cx:pt>
          <cx:pt idx="13251">50</cx:pt>
          <cx:pt idx="13252">25</cx:pt>
          <cx:pt idx="13253">59</cx:pt>
          <cx:pt idx="13254">59</cx:pt>
          <cx:pt idx="13258">20</cx:pt>
          <cx:pt idx="13262">19</cx:pt>
          <cx:pt idx="13263">22</cx:pt>
          <cx:pt idx="13273">27</cx:pt>
          <cx:pt idx="13275">22</cx:pt>
          <cx:pt idx="13276">21</cx:pt>
          <cx:pt idx="13280">24</cx:pt>
          <cx:pt idx="13283">24</cx:pt>
          <cx:pt idx="13287">54</cx:pt>
          <cx:pt idx="13289">59</cx:pt>
          <cx:pt idx="13291">28</cx:pt>
          <cx:pt idx="13293">53</cx:pt>
          <cx:pt idx="13298">20</cx:pt>
          <cx:pt idx="13301">23</cx:pt>
          <cx:pt idx="13303">22</cx:pt>
          <cx:pt idx="13305">65</cx:pt>
          <cx:pt idx="13307">27</cx:pt>
          <cx:pt idx="13309">30</cx:pt>
          <cx:pt idx="13310">23</cx:pt>
          <cx:pt idx="13314">20</cx:pt>
          <cx:pt idx="13315">22</cx:pt>
          <cx:pt idx="13318">21</cx:pt>
          <cx:pt idx="13322">29</cx:pt>
          <cx:pt idx="13324">20</cx:pt>
          <cx:pt idx="13327">59</cx:pt>
          <cx:pt idx="13332">21</cx:pt>
          <cx:pt idx="13335">22</cx:pt>
          <cx:pt idx="13336">52</cx:pt>
          <cx:pt idx="13338">61</cx:pt>
          <cx:pt idx="13341">50</cx:pt>
          <cx:pt idx="13343">18</cx:pt>
          <cx:pt idx="13344">63</cx:pt>
          <cx:pt idx="13349">24</cx:pt>
          <cx:pt idx="13350">22</cx:pt>
          <cx:pt idx="13351">21</cx:pt>
          <cx:pt idx="13352">18</cx:pt>
          <cx:pt idx="13354">59</cx:pt>
          <cx:pt idx="13357">59</cx:pt>
          <cx:pt idx="13358">59</cx:pt>
          <cx:pt idx="13369">21</cx:pt>
          <cx:pt idx="13378">20</cx:pt>
          <cx:pt idx="13383">35</cx:pt>
          <cx:pt idx="13384">23</cx:pt>
          <cx:pt idx="13391">20</cx:pt>
          <cx:pt idx="13392">56</cx:pt>
          <cx:pt idx="13393">21</cx:pt>
          <cx:pt idx="13394">20</cx:pt>
          <cx:pt idx="13401">40</cx:pt>
          <cx:pt idx="13402">24</cx:pt>
          <cx:pt idx="13403">26</cx:pt>
          <cx:pt idx="13404">28</cx:pt>
          <cx:pt idx="13407">28</cx:pt>
          <cx:pt idx="13408">51</cx:pt>
          <cx:pt idx="13410">28</cx:pt>
          <cx:pt idx="13411">67</cx:pt>
          <cx:pt idx="13412">20</cx:pt>
          <cx:pt idx="13414">19</cx:pt>
          <cx:pt idx="13417">20</cx:pt>
          <cx:pt idx="13420">64</cx:pt>
          <cx:pt idx="13423">45</cx:pt>
          <cx:pt idx="13424">18</cx:pt>
          <cx:pt idx="13428">23</cx:pt>
          <cx:pt idx="13440">53</cx:pt>
          <cx:pt idx="13443">58</cx:pt>
          <cx:pt idx="13447">19</cx:pt>
          <cx:pt idx="13448">68</cx:pt>
          <cx:pt idx="13449">19</cx:pt>
          <cx:pt idx="13451">23</cx:pt>
          <cx:pt idx="13455">24</cx:pt>
          <cx:pt idx="13456">22</cx:pt>
          <cx:pt idx="13457">22</cx:pt>
          <cx:pt idx="13459">24</cx:pt>
          <cx:pt idx="13460">24</cx:pt>
          <cx:pt idx="13463">21</cx:pt>
          <cx:pt idx="13466">25</cx:pt>
          <cx:pt idx="13474">59</cx:pt>
          <cx:pt idx="13475">20</cx:pt>
          <cx:pt idx="13477">19</cx:pt>
          <cx:pt idx="13478">28</cx:pt>
          <cx:pt idx="13480">19</cx:pt>
          <cx:pt idx="13483">26</cx:pt>
          <cx:pt idx="13484">26</cx:pt>
          <cx:pt idx="13487">23</cx:pt>
          <cx:pt idx="13488">22</cx:pt>
          <cx:pt idx="13490">62</cx:pt>
          <cx:pt idx="13493">38</cx:pt>
          <cx:pt idx="13494">23</cx:pt>
          <cx:pt idx="13497">23</cx:pt>
          <cx:pt idx="13499">19</cx:pt>
          <cx:pt idx="13506">61</cx:pt>
          <cx:pt idx="13507">25</cx:pt>
          <cx:pt idx="13510">32</cx:pt>
          <cx:pt idx="13511">53</cx:pt>
          <cx:pt idx="13517">68</cx:pt>
          <cx:pt idx="13528">31</cx:pt>
          <cx:pt idx="13530">23</cx:pt>
          <cx:pt idx="13540">45</cx:pt>
          <cx:pt idx="13541">20</cx:pt>
          <cx:pt idx="13545">62</cx:pt>
          <cx:pt idx="13551">20</cx:pt>
          <cx:pt idx="13556">19</cx:pt>
          <cx:pt idx="13557">56</cx:pt>
          <cx:pt idx="13559">56</cx:pt>
          <cx:pt idx="13561">33</cx:pt>
          <cx:pt idx="13562">24</cx:pt>
          <cx:pt idx="13563">62</cx:pt>
          <cx:pt idx="13571">22</cx:pt>
          <cx:pt idx="13576">22</cx:pt>
          <cx:pt idx="13577">20</cx:pt>
          <cx:pt idx="13581">21</cx:pt>
          <cx:pt idx="13583">62</cx:pt>
          <cx:pt idx="13584">62</cx:pt>
          <cx:pt idx="13585">62</cx:pt>
          <cx:pt idx="13586">26</cx:pt>
          <cx:pt idx="13587">52</cx:pt>
          <cx:pt idx="13588">18</cx:pt>
          <cx:pt idx="13592">28</cx:pt>
          <cx:pt idx="13594">20</cx:pt>
          <cx:pt idx="13596">20</cx:pt>
          <cx:pt idx="13599">19</cx:pt>
          <cx:pt idx="13602">52</cx:pt>
          <cx:pt idx="13604">24</cx:pt>
          <cx:pt idx="13607">19</cx:pt>
          <cx:pt idx="13608">27</cx:pt>
          <cx:pt idx="13610">43</cx:pt>
          <cx:pt idx="13619">59</cx:pt>
          <cx:pt idx="13622">46</cx:pt>
          <cx:pt idx="13623">29</cx:pt>
          <cx:pt idx="13624">19</cx:pt>
          <cx:pt idx="13626">20</cx:pt>
          <cx:pt idx="13631">22</cx:pt>
          <cx:pt idx="13636">22</cx:pt>
          <cx:pt idx="13640">46</cx:pt>
          <cx:pt idx="13645">36</cx:pt>
          <cx:pt idx="13647">68</cx:pt>
          <cx:pt idx="13649">23</cx:pt>
          <cx:pt idx="13651">58</cx:pt>
          <cx:pt idx="13652">24</cx:pt>
          <cx:pt idx="13654">24</cx:pt>
          <cx:pt idx="13659">21</cx:pt>
          <cx:pt idx="13661">18</cx:pt>
          <cx:pt idx="13664">21</cx:pt>
          <cx:pt idx="13667">37</cx:pt>
          <cx:pt idx="13671">60</cx:pt>
          <cx:pt idx="13672">23</cx:pt>
          <cx:pt idx="13675">20</cx:pt>
          <cx:pt idx="13676">18</cx:pt>
          <cx:pt idx="13677">18</cx:pt>
          <cx:pt idx="13686">24</cx:pt>
          <cx:pt idx="13687">21</cx:pt>
          <cx:pt idx="13691">25</cx:pt>
          <cx:pt idx="13710">20</cx:pt>
          <cx:pt idx="13712">27</cx:pt>
          <cx:pt idx="13720">19</cx:pt>
          <cx:pt idx="13721">19</cx:pt>
          <cx:pt idx="13723">19</cx:pt>
          <cx:pt idx="13724">52</cx:pt>
          <cx:pt idx="13728">25</cx:pt>
          <cx:pt idx="13733">32</cx:pt>
          <cx:pt idx="13734">21</cx:pt>
          <cx:pt idx="13735">21</cx:pt>
          <cx:pt idx="13736">21</cx:pt>
          <cx:pt idx="13737">21</cx:pt>
          <cx:pt idx="13738">20</cx:pt>
          <cx:pt idx="13739">20</cx:pt>
          <cx:pt idx="13740">20</cx:pt>
          <cx:pt idx="13743">51</cx:pt>
          <cx:pt idx="13745">62</cx:pt>
          <cx:pt idx="13746">62</cx:pt>
          <cx:pt idx="13748">19</cx:pt>
          <cx:pt idx="13751">62</cx:pt>
          <cx:pt idx="13757">20</cx:pt>
          <cx:pt idx="13759">19</cx:pt>
          <cx:pt idx="13760">21</cx:pt>
          <cx:pt idx="13761">24</cx:pt>
          <cx:pt idx="13762">24</cx:pt>
          <cx:pt idx="13763">24</cx:pt>
          <cx:pt idx="13764">21</cx:pt>
          <cx:pt idx="13772">30</cx:pt>
          <cx:pt idx="13774">21</cx:pt>
          <cx:pt idx="13777">19</cx:pt>
          <cx:pt idx="13779">32</cx:pt>
          <cx:pt idx="13780">51</cx:pt>
          <cx:pt idx="13781">51</cx:pt>
          <cx:pt idx="13782">21</cx:pt>
          <cx:pt idx="13790">68</cx:pt>
          <cx:pt idx="13791">35</cx:pt>
          <cx:pt idx="13795">42</cx:pt>
          <cx:pt idx="13797">22</cx:pt>
          <cx:pt idx="13798">35</cx:pt>
          <cx:pt idx="13801">20</cx:pt>
          <cx:pt idx="13807">24</cx:pt>
          <cx:pt idx="13809">25</cx:pt>
          <cx:pt idx="13810">25</cx:pt>
          <cx:pt idx="13811">18</cx:pt>
          <cx:pt idx="13812">18</cx:pt>
          <cx:pt idx="13813">58</cx:pt>
          <cx:pt idx="13818">42</cx:pt>
          <cx:pt idx="13824">24</cx:pt>
          <cx:pt idx="13825">24</cx:pt>
          <cx:pt idx="13827">24</cx:pt>
          <cx:pt idx="13831">20</cx:pt>
          <cx:pt idx="13836">19</cx:pt>
          <cx:pt idx="13837">19</cx:pt>
          <cx:pt idx="13839">22</cx:pt>
          <cx:pt idx="13841">20</cx:pt>
          <cx:pt idx="13842">19</cx:pt>
          <cx:pt idx="13844">20</cx:pt>
          <cx:pt idx="13855">22</cx:pt>
          <cx:pt idx="13858">39</cx:pt>
          <cx:pt idx="13860">19</cx:pt>
          <cx:pt idx="13861">19</cx:pt>
          <cx:pt idx="13862">25</cx:pt>
          <cx:pt idx="13863">25</cx:pt>
          <cx:pt idx="13864">25</cx:pt>
          <cx:pt idx="13865">29</cx:pt>
          <cx:pt idx="13866">22</cx:pt>
          <cx:pt idx="13867">22</cx:pt>
          <cx:pt idx="13871">67</cx:pt>
          <cx:pt idx="13873">19</cx:pt>
          <cx:pt idx="13874">19</cx:pt>
          <cx:pt idx="13875">24</cx:pt>
          <cx:pt idx="13877">23</cx:pt>
          <cx:pt idx="13879">31</cx:pt>
          <cx:pt idx="13881">18</cx:pt>
          <cx:pt idx="13882">20</cx:pt>
          <cx:pt idx="13887">19</cx:pt>
          <cx:pt idx="13888">62</cx:pt>
          <cx:pt idx="13892">37</cx:pt>
          <cx:pt idx="13894">24</cx:pt>
          <cx:pt idx="13896">23</cx:pt>
          <cx:pt idx="13897">23</cx:pt>
          <cx:pt idx="13898">23</cx:pt>
          <cx:pt idx="13904">68</cx:pt>
          <cx:pt idx="13906">24</cx:pt>
          <cx:pt idx="13907">24</cx:pt>
          <cx:pt idx="13908">56</cx:pt>
          <cx:pt idx="13910">28</cx:pt>
          <cx:pt idx="13911">23</cx:pt>
          <cx:pt idx="13919">20</cx:pt>
          <cx:pt idx="13923">24</cx:pt>
          <cx:pt idx="13926">24</cx:pt>
          <cx:pt idx="13927">25</cx:pt>
          <cx:pt idx="13929">38</cx:pt>
          <cx:pt idx="13932">62</cx:pt>
          <cx:pt idx="13933">32</cx:pt>
          <cx:pt idx="13934">23</cx:pt>
          <cx:pt idx="13939">66</cx:pt>
          <cx:pt idx="13942">68</cx:pt>
          <cx:pt idx="13943">20</cx:pt>
          <cx:pt idx="13944">19</cx:pt>
          <cx:pt idx="13949">20</cx:pt>
          <cx:pt idx="13954">24</cx:pt>
          <cx:pt idx="13955">34</cx:pt>
          <cx:pt idx="13959">21</cx:pt>
          <cx:pt idx="13960">61</cx:pt>
          <cx:pt idx="13962">24</cx:pt>
          <cx:pt idx="13963">25</cx:pt>
          <cx:pt idx="13964">19</cx:pt>
          <cx:pt idx="13966">24</cx:pt>
          <cx:pt idx="13971">56</cx:pt>
          <cx:pt idx="13973">68</cx:pt>
          <cx:pt idx="13974">21</cx:pt>
          <cx:pt idx="13975">20</cx:pt>
          <cx:pt idx="13976">20</cx:pt>
          <cx:pt idx="13979">38</cx:pt>
          <cx:pt idx="13982">56</cx:pt>
          <cx:pt idx="13986">23</cx:pt>
          <cx:pt idx="13989">20</cx:pt>
          <cx:pt idx="13991">26</cx:pt>
          <cx:pt idx="13993">25</cx:pt>
          <cx:pt idx="13994">40</cx:pt>
          <cx:pt idx="13995">40</cx:pt>
          <cx:pt idx="13996">24</cx:pt>
          <cx:pt idx="13997">24</cx:pt>
          <cx:pt idx="14001">23</cx:pt>
          <cx:pt idx="14008">27</cx:pt>
          <cx:pt idx="14009">21</cx:pt>
          <cx:pt idx="14010">21</cx:pt>
          <cx:pt idx="14013">20</cx:pt>
          <cx:pt idx="14014">56</cx:pt>
          <cx:pt idx="14016">22</cx:pt>
          <cx:pt idx="14017">21</cx:pt>
          <cx:pt idx="14020">29</cx:pt>
          <cx:pt idx="14026">26</cx:pt>
          <cx:pt idx="14027">26</cx:pt>
          <cx:pt idx="14035">41</cx:pt>
          <cx:pt idx="14041">18</cx:pt>
          <cx:pt idx="14042">67</cx:pt>
          <cx:pt idx="14045">19</cx:pt>
          <cx:pt idx="14047">62</cx:pt>
          <cx:pt idx="14051">18</cx:pt>
          <cx:pt idx="14056">22</cx:pt>
          <cx:pt idx="14060">20</cx:pt>
          <cx:pt idx="14062">26</cx:pt>
          <cx:pt idx="14067">68</cx:pt>
          <cx:pt idx="14068">19</cx:pt>
          <cx:pt idx="14079">19</cx:pt>
          <cx:pt idx="14080">18</cx:pt>
          <cx:pt idx="14081">18</cx:pt>
          <cx:pt idx="14084">22</cx:pt>
          <cx:pt idx="14087">22</cx:pt>
          <cx:pt idx="14090">20</cx:pt>
          <cx:pt idx="14091">21</cx:pt>
          <cx:pt idx="14094">28</cx:pt>
          <cx:pt idx="14095">28</cx:pt>
          <cx:pt idx="14105">52</cx:pt>
          <cx:pt idx="14106">19</cx:pt>
          <cx:pt idx="14107">19</cx:pt>
          <cx:pt idx="14110">19</cx:pt>
          <cx:pt idx="14114">62</cx:pt>
          <cx:pt idx="14122">22</cx:pt>
          <cx:pt idx="14130">24</cx:pt>
          <cx:pt idx="14132">22</cx:pt>
          <cx:pt idx="14133">22</cx:pt>
          <cx:pt idx="14134">21</cx:pt>
          <cx:pt idx="14135">20</cx:pt>
          <cx:pt idx="14136">19</cx:pt>
          <cx:pt idx="14137">19</cx:pt>
          <cx:pt idx="14139">20</cx:pt>
          <cx:pt idx="14145">35</cx:pt>
          <cx:pt idx="14146">35</cx:pt>
          <cx:pt idx="14148">52</cx:pt>
          <cx:pt idx="14149">57</cx:pt>
          <cx:pt idx="14152">19</cx:pt>
          <cx:pt idx="14153">51</cx:pt>
          <cx:pt idx="14161">18</cx:pt>
          <cx:pt idx="14162">45</cx:pt>
          <cx:pt idx="14163">46</cx:pt>
          <cx:pt idx="14165">28</cx:pt>
          <cx:pt idx="14169">42</cx:pt>
          <cx:pt idx="14172">21</cx:pt>
          <cx:pt idx="14174">51</cx:pt>
          <cx:pt idx="14175">19</cx:pt>
          <cx:pt idx="14176">19</cx:pt>
          <cx:pt idx="14181">23</cx:pt>
          <cx:pt idx="14188">64</cx:pt>
          <cx:pt idx="14191">19</cx:pt>
          <cx:pt idx="14192">56</cx:pt>
          <cx:pt idx="14194">56</cx:pt>
          <cx:pt idx="14197">61</cx:pt>
          <cx:pt idx="14203">20</cx:pt>
          <cx:pt idx="14206">26</cx:pt>
          <cx:pt idx="14208">44</cx:pt>
          <cx:pt idx="14209">21</cx:pt>
          <cx:pt idx="14215">42</cx:pt>
          <cx:pt idx="14216">42</cx:pt>
          <cx:pt idx="14220">59</cx:pt>
          <cx:pt idx="14224">53</cx:pt>
          <cx:pt idx="14229">27</cx:pt>
          <cx:pt idx="14230">18</cx:pt>
          <cx:pt idx="14232">20</cx:pt>
          <cx:pt idx="14234">23</cx:pt>
          <cx:pt idx="14244">65</cx:pt>
          <cx:pt idx="14245">61</cx:pt>
          <cx:pt idx="14248">19</cx:pt>
          <cx:pt idx="14249">24</cx:pt>
          <cx:pt idx="14251">19</cx:pt>
          <cx:pt idx="14252">32</cx:pt>
          <cx:pt idx="14260">28</cx:pt>
          <cx:pt idx="14261">20</cx:pt>
          <cx:pt idx="14262">20</cx:pt>
          <cx:pt idx="14266">21</cx:pt>
          <cx:pt idx="14270">28</cx:pt>
          <cx:pt idx="14278">46</cx:pt>
          <cx:pt idx="14281">20</cx:pt>
          <cx:pt idx="14282">20</cx:pt>
          <cx:pt idx="14288">22</cx:pt>
          <cx:pt idx="14289">19</cx:pt>
          <cx:pt idx="14290">19</cx:pt>
          <cx:pt idx="14291">21</cx:pt>
          <cx:pt idx="14300">22</cx:pt>
          <cx:pt idx="14310">57</cx:pt>
          <cx:pt idx="14312">65</cx:pt>
          <cx:pt idx="14316">46</cx:pt>
          <cx:pt idx="14319">47</cx:pt>
          <cx:pt idx="14322">22</cx:pt>
          <cx:pt idx="14328">39</cx:pt>
          <cx:pt idx="14329">22</cx:pt>
          <cx:pt idx="14332">27</cx:pt>
          <cx:pt idx="14335">24</cx:pt>
          <cx:pt idx="14336">20</cx:pt>
          <cx:pt idx="14340">24</cx:pt>
          <cx:pt idx="14342">20</cx:pt>
          <cx:pt idx="14344">23</cx:pt>
          <cx:pt idx="14345">38</cx:pt>
          <cx:pt idx="14346">20</cx:pt>
          <cx:pt idx="14355">24</cx:pt>
          <cx:pt idx="14356">19</cx:pt>
          <cx:pt idx="14358">54</cx:pt>
          <cx:pt idx="14359">24</cx:pt>
          <cx:pt idx="14362">21</cx:pt>
          <cx:pt idx="14372">19</cx:pt>
          <cx:pt idx="14374">20</cx:pt>
          <cx:pt idx="14377">35</cx:pt>
          <cx:pt idx="14380">19</cx:pt>
          <cx:pt idx="14382">19</cx:pt>
          <cx:pt idx="14386">31</cx:pt>
          <cx:pt idx="14387">22</cx:pt>
          <cx:pt idx="14389">38</cx:pt>
          <cx:pt idx="14391">23</cx:pt>
          <cx:pt idx="14393">19</cx:pt>
          <cx:pt idx="14394">45</cx:pt>
          <cx:pt idx="14395">45</cx:pt>
          <cx:pt idx="14399">35</cx:pt>
          <cx:pt idx="14401">20</cx:pt>
          <cx:pt idx="14402">20</cx:pt>
          <cx:pt idx="14405">20</cx:pt>
          <cx:pt idx="14406">20</cx:pt>
          <cx:pt idx="14407">20</cx:pt>
          <cx:pt idx="14411">39</cx:pt>
          <cx:pt idx="14412">38</cx:pt>
          <cx:pt idx="14414">44</cx:pt>
          <cx:pt idx="14415">26</cx:pt>
          <cx:pt idx="14417">21</cx:pt>
          <cx:pt idx="14422">24</cx:pt>
          <cx:pt idx="14425">37</cx:pt>
          <cx:pt idx="14427">18</cx:pt>
          <cx:pt idx="14428">23</cx:pt>
          <cx:pt idx="14429">68</cx:pt>
          <cx:pt idx="14434">62</cx:pt>
          <cx:pt idx="14436">22</cx:pt>
          <cx:pt idx="14442">23</cx:pt>
          <cx:pt idx="14444">21</cx:pt>
          <cx:pt idx="14446">21</cx:pt>
          <cx:pt idx="14448">60</cx:pt>
          <cx:pt idx="14449">22</cx:pt>
          <cx:pt idx="14450">22</cx:pt>
          <cx:pt idx="14453">23</cx:pt>
          <cx:pt idx="14454">57</cx:pt>
          <cx:pt idx="14461">52</cx:pt>
          <cx:pt idx="14462">46</cx:pt>
          <cx:pt idx="14464">23</cx:pt>
          <cx:pt idx="14466">59</cx:pt>
          <cx:pt idx="14467">60</cx:pt>
          <cx:pt idx="14468">20</cx:pt>
          <cx:pt idx="14469">23</cx:pt>
          <cx:pt idx="14473">56</cx:pt>
          <cx:pt idx="14474">20</cx:pt>
          <cx:pt idx="14475">24</cx:pt>
          <cx:pt idx="14479">19</cx:pt>
          <cx:pt idx="14483">21</cx:pt>
          <cx:pt idx="14485">23</cx:pt>
          <cx:pt idx="14487">19</cx:pt>
          <cx:pt idx="14493">20</cx:pt>
          <cx:pt idx="14495">28</cx:pt>
          <cx:pt idx="14501">20</cx:pt>
          <cx:pt idx="14502">24</cx:pt>
          <cx:pt idx="14505">22</cx:pt>
          <cx:pt idx="14513">59</cx:pt>
          <cx:pt idx="14514">20</cx:pt>
          <cx:pt idx="14515">18</cx:pt>
          <cx:pt idx="14526">22</cx:pt>
          <cx:pt idx="14533">20</cx:pt>
          <cx:pt idx="14538">20</cx:pt>
          <cx:pt idx="14539">25</cx:pt>
          <cx:pt idx="14541">20</cx:pt>
          <cx:pt idx="14543">24</cx:pt>
          <cx:pt idx="14544">24</cx:pt>
          <cx:pt idx="14545">19</cx:pt>
          <cx:pt idx="14553">35</cx:pt>
          <cx:pt idx="14554">21</cx:pt>
          <cx:pt idx="14555">20</cx:pt>
          <cx:pt idx="14556">20</cx:pt>
          <cx:pt idx="14559">24</cx:pt>
          <cx:pt idx="14562">22</cx:pt>
          <cx:pt idx="14564">24</cx:pt>
          <cx:pt idx="14565">23</cx:pt>
          <cx:pt idx="14567">57</cx:pt>
          <cx:pt idx="14569">46</cx:pt>
          <cx:pt idx="14573">21</cx:pt>
          <cx:pt idx="14575">19</cx:pt>
          <cx:pt idx="14577">18</cx:pt>
          <cx:pt idx="14586">22</cx:pt>
          <cx:pt idx="14593">21</cx:pt>
          <cx:pt idx="14596">44</cx:pt>
          <cx:pt idx="14598">19</cx:pt>
          <cx:pt idx="14599">19</cx:pt>
          <cx:pt idx="14604">21</cx:pt>
          <cx:pt idx="14606">19</cx:pt>
          <cx:pt idx="14612">49</cx:pt>
          <cx:pt idx="14613">19</cx:pt>
          <cx:pt idx="14615">22</cx:pt>
          <cx:pt idx="14616">22</cx:pt>
          <cx:pt idx="14619">67</cx:pt>
          <cx:pt idx="14625">34</cx:pt>
          <cx:pt idx="14626">34</cx:pt>
          <cx:pt idx="14627">43</cx:pt>
          <cx:pt idx="14628">65</cx:pt>
          <cx:pt idx="14641">48</cx:pt>
          <cx:pt idx="14646">20</cx:pt>
          <cx:pt idx="14648">30</cx:pt>
          <cx:pt idx="14651">62</cx:pt>
          <cx:pt idx="14654">23</cx:pt>
          <cx:pt idx="14661">19</cx:pt>
          <cx:pt idx="14662">21</cx:pt>
          <cx:pt idx="14672">62</cx:pt>
          <cx:pt idx="14675">21</cx:pt>
          <cx:pt idx="14676">21</cx:pt>
          <cx:pt idx="14677">52</cx:pt>
          <cx:pt idx="14679">59</cx:pt>
          <cx:pt idx="14680">20</cx:pt>
          <cx:pt idx="14681">24</cx:pt>
          <cx:pt idx="14682">24</cx:pt>
          <cx:pt idx="14691">32</cx:pt>
          <cx:pt idx="14695">19</cx:pt>
          <cx:pt idx="14696">19</cx:pt>
          <cx:pt idx="14697">38</cx:pt>
          <cx:pt idx="14698">51</cx:pt>
          <cx:pt idx="14701">23</cx:pt>
          <cx:pt idx="14703">46</cx:pt>
          <cx:pt idx="14707">20</cx:pt>
          <cx:pt idx="14715">18</cx:pt>
          <cx:pt idx="14719">62</cx:pt>
          <cx:pt idx="14721">21</cx:pt>
          <cx:pt idx="14724">52</cx:pt>
          <cx:pt idx="14726">23</cx:pt>
          <cx:pt idx="14727">23</cx:pt>
          <cx:pt idx="14729">23</cx:pt>
          <cx:pt idx="14730">19</cx:pt>
          <cx:pt idx="14734">21</cx:pt>
          <cx:pt idx="14736">40</cx:pt>
          <cx:pt idx="14737">40</cx:pt>
          <cx:pt idx="14741">23</cx:pt>
          <cx:pt idx="14744">26</cx:pt>
          <cx:pt idx="14745">22</cx:pt>
          <cx:pt idx="14746">22</cx:pt>
          <cx:pt idx="14747">19</cx:pt>
          <cx:pt idx="14751">22</cx:pt>
          <cx:pt idx="14755">52</cx:pt>
          <cx:pt idx="14757">23</cx:pt>
          <cx:pt idx="14759">22</cx:pt>
          <cx:pt idx="14762">19</cx:pt>
          <cx:pt idx="14763">29</cx:pt>
          <cx:pt idx="14768">26</cx:pt>
          <cx:pt idx="14772">19</cx:pt>
          <cx:pt idx="14773">19</cx:pt>
          <cx:pt idx="14774">22</cx:pt>
          <cx:pt idx="14777">56</cx:pt>
          <cx:pt idx="14778">21</cx:pt>
          <cx:pt idx="14785">21</cx:pt>
          <cx:pt idx="14787">27</cx:pt>
          <cx:pt idx="14791">25</cx:pt>
          <cx:pt idx="14794">19</cx:pt>
          <cx:pt idx="14801">19</cx:pt>
          <cx:pt idx="14802">22</cx:pt>
          <cx:pt idx="14803">19</cx:pt>
          <cx:pt idx="14807">21</cx:pt>
          <cx:pt idx="14808">24</cx:pt>
          <cx:pt idx="14809">67</cx:pt>
          <cx:pt idx="14816">67</cx:pt>
          <cx:pt idx="14819">20</cx:pt>
          <cx:pt idx="14823">21</cx:pt>
          <cx:pt idx="14825">24</cx:pt>
          <cx:pt idx="14826">22</cx:pt>
          <cx:pt idx="14833">32</cx:pt>
          <cx:pt idx="14836">19</cx:pt>
          <cx:pt idx="14837">19</cx:pt>
          <cx:pt idx="14838">51</cx:pt>
          <cx:pt idx="14841">54</cx:pt>
          <cx:pt idx="14868">28</cx:pt>
          <cx:pt idx="14870">55</cx:pt>
          <cx:pt idx="14874">25</cx:pt>
          <cx:pt idx="14875">58</cx:pt>
          <cx:pt idx="14876">24</cx:pt>
          <cx:pt idx="14880">19</cx:pt>
          <cx:pt idx="14881">19</cx:pt>
          <cx:pt idx="14882">23</cx:pt>
          <cx:pt idx="14883">23</cx:pt>
          <cx:pt idx="14886">22</cx:pt>
          <cx:pt idx="14888">21</cx:pt>
          <cx:pt idx="14889">61</cx:pt>
          <cx:pt idx="14890">32</cx:pt>
          <cx:pt idx="14893">24</cx:pt>
          <cx:pt idx="14894">18</cx:pt>
          <cx:pt idx="14905">23</cx:pt>
          <cx:pt idx="14907">21</cx:pt>
          <cx:pt idx="14908">61</cx:pt>
          <cx:pt idx="14909">19</cx:pt>
          <cx:pt idx="14910">19</cx:pt>
          <cx:pt idx="14914">24</cx:pt>
          <cx:pt idx="14915">24</cx:pt>
          <cx:pt idx="14918">42</cx:pt>
          <cx:pt idx="14919">19</cx:pt>
          <cx:pt idx="14920">62</cx:pt>
          <cx:pt idx="14921">51</cx:pt>
          <cx:pt idx="14922">59</cx:pt>
          <cx:pt idx="14923">64</cx:pt>
          <cx:pt idx="14925">21</cx:pt>
          <cx:pt idx="14926">21</cx:pt>
          <cx:pt idx="14927">61</cx:pt>
          <cx:pt idx="14929">24</cx:pt>
          <cx:pt idx="14931">22</cx:pt>
          <cx:pt idx="14932">22</cx:pt>
          <cx:pt idx="14933">24</cx:pt>
          <cx:pt idx="14939">44</cx:pt>
          <cx:pt idx="14942">52</cx:pt>
          <cx:pt idx="14943">26</cx:pt>
          <cx:pt idx="14945">20</cx:pt>
          <cx:pt idx="14950">22</cx:pt>
          <cx:pt idx="14954">32</cx:pt>
          <cx:pt idx="14961">20</cx:pt>
          <cx:pt idx="14962">18</cx:pt>
          <cx:pt idx="14963">18</cx:pt>
          <cx:pt idx="14964">18</cx:pt>
          <cx:pt idx="14965">39</cx:pt>
          <cx:pt idx="14966">21</cx:pt>
          <cx:pt idx="14972">19</cx:pt>
          <cx:pt idx="14975">21</cx:pt>
          <cx:pt idx="14980">19</cx:pt>
          <cx:pt idx="14984">20</cx:pt>
          <cx:pt idx="14990">21</cx:pt>
          <cx:pt idx="14991">22</cx:pt>
          <cx:pt idx="14994">23</cx:pt>
          <cx:pt idx="14995">35</cx:pt>
          <cx:pt idx="15002">25</cx:pt>
          <cx:pt idx="15003">20</cx:pt>
          <cx:pt idx="15017">21</cx:pt>
          <cx:pt idx="15020">24</cx:pt>
          <cx:pt idx="15032">20</cx:pt>
          <cx:pt idx="15039">20</cx:pt>
          <cx:pt idx="15040">22</cx:pt>
          <cx:pt idx="15048">21</cx:pt>
          <cx:pt idx="15051">20</cx:pt>
          <cx:pt idx="15062">20</cx:pt>
          <cx:pt idx="15063">20</cx:pt>
          <cx:pt idx="15065">46</cx:pt>
          <cx:pt idx="15071">52</cx:pt>
          <cx:pt idx="15073">24</cx:pt>
          <cx:pt idx="15076">24</cx:pt>
          <cx:pt idx="15094">19</cx:pt>
          <cx:pt idx="15095">56</cx:pt>
          <cx:pt idx="15099">43</cx:pt>
          <cx:pt idx="15100">43</cx:pt>
          <cx:pt idx="15101">42</cx:pt>
          <cx:pt idx="15104">19</cx:pt>
          <cx:pt idx="15105">48</cx:pt>
          <cx:pt idx="15107">56</cx:pt>
          <cx:pt idx="15109">20</cx:pt>
          <cx:pt idx="15111">28</cx:pt>
          <cx:pt idx="15112">20</cx:pt>
          <cx:pt idx="15119">18</cx:pt>
          <cx:pt idx="15120">22</cx:pt>
          <cx:pt idx="15123">46</cx:pt>
          <cx:pt idx="15127">19</cx:pt>
          <cx:pt idx="15128">52</cx:pt>
          <cx:pt idx="15129">36</cx:pt>
          <cx:pt idx="15130">20</cx:pt>
          <cx:pt idx="15131">61</cx:pt>
          <cx:pt idx="15133">46</cx:pt>
          <cx:pt idx="15134">46</cx:pt>
          <cx:pt idx="15143">21</cx:pt>
          <cx:pt idx="15148">21</cx:pt>
          <cx:pt idx="15150">19</cx:pt>
          <cx:pt idx="15154">23</cx:pt>
          <cx:pt idx="15155">23</cx:pt>
          <cx:pt idx="15167">20</cx:pt>
          <cx:pt idx="15168">49</cx:pt>
          <cx:pt idx="15169">20</cx:pt>
          <cx:pt idx="15170">23</cx:pt>
          <cx:pt idx="15184">19</cx:pt>
          <cx:pt idx="15185">21</cx:pt>
          <cx:pt idx="15186">24</cx:pt>
          <cx:pt idx="15192">20</cx:pt>
          <cx:pt idx="15202">46</cx:pt>
          <cx:pt idx="15213">45</cx:pt>
          <cx:pt idx="15220">42</cx:pt>
          <cx:pt idx="15221">53</cx:pt>
          <cx:pt idx="15223">65</cx:pt>
          <cx:pt idx="15230">24</cx:pt>
          <cx:pt idx="15231">24</cx:pt>
          <cx:pt idx="15240">23</cx:pt>
          <cx:pt idx="15242">23</cx:pt>
          <cx:pt idx="15243">22</cx:pt>
          <cx:pt idx="15244">23</cx:pt>
          <cx:pt idx="15245">24</cx:pt>
          <cx:pt idx="15246">52</cx:pt>
          <cx:pt idx="15253">18</cx:pt>
          <cx:pt idx="15254">18</cx:pt>
          <cx:pt idx="15258">27</cx:pt>
          <cx:pt idx="15259">43</cx:pt>
          <cx:pt idx="15260">43</cx:pt>
          <cx:pt idx="15266">19</cx:pt>
          <cx:pt idx="15267">21</cx:pt>
          <cx:pt idx="15268">21</cx:pt>
          <cx:pt idx="15276">22</cx:pt>
          <cx:pt idx="15277">24</cx:pt>
          <cx:pt idx="15286">23</cx:pt>
          <cx:pt idx="15287">23</cx:pt>
          <cx:pt idx="15291">25</cx:pt>
          <cx:pt idx="15292">25</cx:pt>
          <cx:pt idx="15295">19</cx:pt>
          <cx:pt idx="15296">21</cx:pt>
          <cx:pt idx="15309">26</cx:pt>
          <cx:pt idx="15318">20</cx:pt>
          <cx:pt idx="15321">28</cx:pt>
          <cx:pt idx="15327">48</cx:pt>
          <cx:pt idx="15330">21</cx:pt>
          <cx:pt idx="15336">52</cx:pt>
          <cx:pt idx="15340">42</cx:pt>
          <cx:pt idx="15342">47</cx:pt>
          <cx:pt idx="15343">47</cx:pt>
          <cx:pt idx="15347">39</cx:pt>
          <cx:pt idx="15349">20</cx:pt>
          <cx:pt idx="15352">24</cx:pt>
          <cx:pt idx="15353">24</cx:pt>
          <cx:pt idx="15354">23</cx:pt>
          <cx:pt idx="15355">23</cx:pt>
          <cx:pt idx="15356">23</cx:pt>
          <cx:pt idx="15358">45</cx:pt>
          <cx:pt idx="15359">22</cx:pt>
          <cx:pt idx="15361">19</cx:pt>
          <cx:pt idx="15365">23</cx:pt>
          <cx:pt idx="15367">42</cx:pt>
          <cx:pt idx="15371">19</cx:pt>
          <cx:pt idx="15381">41</cx:pt>
          <cx:pt idx="15384">65</cx:pt>
          <cx:pt idx="15388">19</cx:pt>
          <cx:pt idx="15389">54</cx:pt>
          <cx:pt idx="15393">24</cx:pt>
          <cx:pt idx="15394">67</cx:pt>
          <cx:pt idx="15402">59</cx:pt>
          <cx:pt idx="15403">59</cx:pt>
          <cx:pt idx="15404">22</cx:pt>
          <cx:pt idx="15409">21</cx:pt>
          <cx:pt idx="15419">24</cx:pt>
          <cx:pt idx="15421">22</cx:pt>
          <cx:pt idx="15422">22</cx:pt>
          <cx:pt idx="15434">18</cx:pt>
          <cx:pt idx="15435">18</cx:pt>
          <cx:pt idx="15442">24</cx:pt>
          <cx:pt idx="15444">27</cx:pt>
          <cx:pt idx="15445">24</cx:pt>
          <cx:pt idx="15449">62</cx:pt>
          <cx:pt idx="15451">21</cx:pt>
          <cx:pt idx="15460">20</cx:pt>
          <cx:pt idx="15466">28</cx:pt>
          <cx:pt idx="15471">19</cx:pt>
          <cx:pt idx="15473">59</cx:pt>
          <cx:pt idx="15474">59</cx:pt>
          <cx:pt idx="15477">23</cx:pt>
          <cx:pt idx="15481">31</cx:pt>
          <cx:pt idx="15482">31</cx:pt>
          <cx:pt idx="15492">19</cx:pt>
          <cx:pt idx="15509">65</cx:pt>
          <cx:pt idx="15510">49</cx:pt>
          <cx:pt idx="15511">19</cx:pt>
          <cx:pt idx="15523">19</cx:pt>
          <cx:pt idx="15526">66</cx:pt>
          <cx:pt idx="15532">24</cx:pt>
          <cx:pt idx="15533">25</cx:pt>
          <cx:pt idx="15539">18</cx:pt>
          <cx:pt idx="15540">59</cx:pt>
          <cx:pt idx="15542">63</cx:pt>
          <cx:pt idx="15543">20</cx:pt>
          <cx:pt idx="15545">20</cx:pt>
          <cx:pt idx="15549">18</cx:pt>
          <cx:pt idx="15552">48</cx:pt>
          <cx:pt idx="15554">35</cx:pt>
          <cx:pt idx="15555">35</cx:pt>
          <cx:pt idx="15556">56</cx:pt>
          <cx:pt idx="15557">20</cx:pt>
          <cx:pt idx="15562">42</cx:pt>
          <cx:pt idx="15563">18</cx:pt>
          <cx:pt idx="15564">52</cx:pt>
          <cx:pt idx="15565">52</cx:pt>
          <cx:pt idx="15566">19</cx:pt>
          <cx:pt idx="15568">28</cx:pt>
          <cx:pt idx="15570">24</cx:pt>
          <cx:pt idx="15571">28</cx:pt>
          <cx:pt idx="15572">28</cx:pt>
          <cx:pt idx="15573">19</cx:pt>
          <cx:pt idx="15574">20</cx:pt>
          <cx:pt idx="15579">33</cx:pt>
          <cx:pt idx="15589">23</cx:pt>
          <cx:pt idx="15590">23</cx:pt>
          <cx:pt idx="15591">23</cx:pt>
          <cx:pt idx="15592">25</cx:pt>
          <cx:pt idx="15593">25</cx:pt>
          <cx:pt idx="15598">19</cx:pt>
          <cx:pt idx="15599">19</cx:pt>
          <cx:pt idx="15600">21</cx:pt>
          <cx:pt idx="15601">21</cx:pt>
          <cx:pt idx="15603">32</cx:pt>
          <cx:pt idx="15604">32</cx:pt>
          <cx:pt idx="15606">21</cx:pt>
          <cx:pt idx="15608">20</cx:pt>
          <cx:pt idx="15614">39</cx:pt>
          <cx:pt idx="15618">24</cx:pt>
          <cx:pt idx="15619">22</cx:pt>
          <cx:pt idx="15635">26</cx:pt>
          <cx:pt idx="15649">23</cx:pt>
          <cx:pt idx="15654">56</cx:pt>
          <cx:pt idx="15657">20</cx:pt>
          <cx:pt idx="15658">36</cx:pt>
          <cx:pt idx="15666">19</cx:pt>
          <cx:pt idx="15667">59</cx:pt>
          <cx:pt idx="15674">19</cx:pt>
          <cx:pt idx="15677">33</cx:pt>
          <cx:pt idx="15679">21</cx:pt>
          <cx:pt idx="15681">62</cx:pt>
          <cx:pt idx="15684">20</cx:pt>
          <cx:pt idx="15689">26</cx:pt>
          <cx:pt idx="15694">68</cx:pt>
          <cx:pt idx="15695">68</cx:pt>
          <cx:pt idx="15700">68</cx:pt>
          <cx:pt idx="15704">21</cx:pt>
          <cx:pt idx="15709">21</cx:pt>
          <cx:pt idx="15713">28</cx:pt>
          <cx:pt idx="15715">52</cx:pt>
          <cx:pt idx="15720">22</cx:pt>
          <cx:pt idx="15730">43</cx:pt>
          <cx:pt idx="15737">56</cx:pt>
          <cx:pt idx="15739">61</cx:pt>
          <cx:pt idx="15740">43</cx:pt>
          <cx:pt idx="15751">60</cx:pt>
          <cx:pt idx="15756">19</cx:pt>
          <cx:pt idx="15757">19</cx:pt>
          <cx:pt idx="15760">24</cx:pt>
          <cx:pt idx="15762">23</cx:pt>
          <cx:pt idx="15767">20</cx:pt>
          <cx:pt idx="15776">42</cx:pt>
          <cx:pt idx="15784">68</cx:pt>
          <cx:pt idx="15785">68</cx:pt>
          <cx:pt idx="15787">28</cx:pt>
          <cx:pt idx="15794">23</cx:pt>
          <cx:pt idx="15795">62</cx:pt>
          <cx:pt idx="15796">26</cx:pt>
          <cx:pt idx="15797">44</cx:pt>
          <cx:pt idx="15798">20</cx:pt>
          <cx:pt idx="15800">20</cx:pt>
          <cx:pt idx="15803">18</cx:pt>
          <cx:pt idx="15804">23</cx:pt>
          <cx:pt idx="15805">62</cx:pt>
          <cx:pt idx="15807">65</cx:pt>
          <cx:pt idx="15809">45</cx:pt>
          <cx:pt idx="15816">32</cx:pt>
          <cx:pt idx="15817">32</cx:pt>
          <cx:pt idx="15820">21</cx:pt>
          <cx:pt idx="15827">45</cx:pt>
          <cx:pt idx="15828">45</cx:pt>
          <cx:pt idx="15834">21</cx:pt>
          <cx:pt idx="15835">23</cx:pt>
          <cx:pt idx="15848">22</cx:pt>
          <cx:pt idx="15849">20</cx:pt>
          <cx:pt idx="15850">52</cx:pt>
          <cx:pt idx="15851">52</cx:pt>
          <cx:pt idx="15853">47</cx:pt>
          <cx:pt idx="15857">53</cx:pt>
          <cx:pt idx="15859">28</cx:pt>
          <cx:pt idx="15860">39</cx:pt>
          <cx:pt idx="15862">22</cx:pt>
          <cx:pt idx="15868">19</cx:pt>
          <cx:pt idx="15874">22</cx:pt>
          <cx:pt idx="15876">43</cx:pt>
          <cx:pt idx="15877">43</cx:pt>
          <cx:pt idx="15886">20</cx:pt>
          <cx:pt idx="15891">23</cx:pt>
          <cx:pt idx="15898">20</cx:pt>
          <cx:pt idx="15900">20</cx:pt>
          <cx:pt idx="15904">68</cx:pt>
          <cx:pt idx="15905">25</cx:pt>
          <cx:pt idx="15906">62</cx:pt>
          <cx:pt idx="15907">62</cx:pt>
          <cx:pt idx="15914">28</cx:pt>
          <cx:pt idx="15915">20</cx:pt>
          <cx:pt idx="15920">20</cx:pt>
          <cx:pt idx="15921">49</cx:pt>
          <cx:pt idx="15932">22</cx:pt>
          <cx:pt idx="15938">51</cx:pt>
          <cx:pt idx="15942">23</cx:pt>
          <cx:pt idx="15947">23</cx:pt>
          <cx:pt idx="15948">23</cx:pt>
          <cx:pt idx="15950">55</cx:pt>
          <cx:pt idx="15952">25</cx:pt>
          <cx:pt idx="15953">25</cx:pt>
          <cx:pt idx="15954">19</cx:pt>
          <cx:pt idx="15955">65</cx:pt>
          <cx:pt idx="15957">19</cx:pt>
          <cx:pt idx="15964">45</cx:pt>
          <cx:pt idx="15965">45</cx:pt>
          <cx:pt idx="15968">55</cx:pt>
          <cx:pt idx="15969">39</cx:pt>
          <cx:pt idx="15974">32</cx:pt>
          <cx:pt idx="15976">24</cx:pt>
          <cx:pt idx="15977">42</cx:pt>
          <cx:pt idx="15979">23</cx:pt>
          <cx:pt idx="15980">23</cx:pt>
          <cx:pt idx="15981">22</cx:pt>
          <cx:pt idx="15982">22</cx:pt>
          <cx:pt idx="15987">20</cx:pt>
          <cx:pt idx="15990">18</cx:pt>
          <cx:pt idx="15992">19</cx:pt>
          <cx:pt idx="15999">20</cx:pt>
          <cx:pt idx="16000">23</cx:pt>
          <cx:pt idx="16001">23</cx:pt>
          <cx:pt idx="16008">62</cx:pt>
          <cx:pt idx="16009">19</cx:pt>
          <cx:pt idx="16010">59</cx:pt>
          <cx:pt idx="16021">21</cx:pt>
          <cx:pt idx="16023">22</cx:pt>
          <cx:pt idx="16024">25</cx:pt>
          <cx:pt idx="16025">25</cx:pt>
          <cx:pt idx="16027">23</cx:pt>
          <cx:pt idx="16031">21</cx:pt>
          <cx:pt idx="16035">20</cx:pt>
          <cx:pt idx="16036">26</cx:pt>
          <cx:pt idx="16037">24</cx:pt>
          <cx:pt idx="16041">21</cx:pt>
          <cx:pt idx="16042">39</cx:pt>
          <cx:pt idx="16045">19</cx:pt>
          <cx:pt idx="16046">20</cx:pt>
          <cx:pt idx="16050">21</cx:pt>
          <cx:pt idx="16051">20</cx:pt>
          <cx:pt idx="16062">21</cx:pt>
          <cx:pt idx="16065">21</cx:pt>
          <cx:pt idx="16066">21</cx:pt>
          <cx:pt idx="16069">51</cx:pt>
          <cx:pt idx="16071">54</cx:pt>
          <cx:pt idx="16072">54</cx:pt>
          <cx:pt idx="16073">18</cx:pt>
          <cx:pt idx="16075">20</cx:pt>
          <cx:pt idx="16089">20</cx:pt>
          <cx:pt idx="16090">58</cx:pt>
          <cx:pt idx="16091">28</cx:pt>
          <cx:pt idx="16092">20</cx:pt>
          <cx:pt idx="16093">45</cx:pt>
          <cx:pt idx="16094">20</cx:pt>
          <cx:pt idx="16095">51</cx:pt>
          <cx:pt idx="16101">46</cx:pt>
          <cx:pt idx="16106">42</cx:pt>
          <cx:pt idx="16109">20</cx:pt>
          <cx:pt idx="16110">20</cx:pt>
          <cx:pt idx="16113">22</cx:pt>
          <cx:pt idx="16121">60</cx:pt>
          <cx:pt idx="16123">56</cx:pt>
          <cx:pt idx="16124">39</cx:pt>
          <cx:pt idx="16133">22</cx:pt>
          <cx:pt idx="16134">58</cx:pt>
          <cx:pt idx="16135">58</cx:pt>
          <cx:pt idx="16136">23</cx:pt>
          <cx:pt idx="16138">19</cx:pt>
          <cx:pt idx="16140">20</cx:pt>
          <cx:pt idx="16141">62</cx:pt>
          <cx:pt idx="16142">22</cx:pt>
          <cx:pt idx="16145">25</cx:pt>
          <cx:pt idx="16148">31</cx:pt>
          <cx:pt idx="16153">19</cx:pt>
          <cx:pt idx="16155">57</cx:pt>
          <cx:pt idx="16161">21</cx:pt>
          <cx:pt idx="16165">21</cx:pt>
          <cx:pt idx="16168">19</cx:pt>
          <cx:pt idx="16169">67</cx:pt>
          <cx:pt idx="16170">67</cx:pt>
          <cx:pt idx="16178">23</cx:pt>
          <cx:pt idx="16185">62</cx:pt>
          <cx:pt idx="16186">62</cx:pt>
          <cx:pt idx="16190">23</cx:pt>
          <cx:pt idx="16192">19</cx:pt>
          <cx:pt idx="16193">24</cx:pt>
          <cx:pt idx="16194">19</cx:pt>
          <cx:pt idx="16195">19</cx:pt>
          <cx:pt idx="16199">24</cx:pt>
          <cx:pt idx="16200">24</cx:pt>
          <cx:pt idx="16201">35</cx:pt>
          <cx:pt idx="16202">37</cx:pt>
          <cx:pt idx="16204">20</cx:pt>
          <cx:pt idx="16206">52</cx:pt>
          <cx:pt idx="16207">52</cx:pt>
          <cx:pt idx="16208">24</cx:pt>
          <cx:pt idx="16218">18</cx:pt>
          <cx:pt idx="16223">19</cx:pt>
          <cx:pt idx="16224">20</cx:pt>
          <cx:pt idx="16231">24</cx:pt>
          <cx:pt idx="16233">21</cx:pt>
          <cx:pt idx="16234">21</cx:pt>
          <cx:pt idx="16236">63</cx:pt>
          <cx:pt idx="16237">20</cx:pt>
          <cx:pt idx="16240">46</cx:pt>
          <cx:pt idx="16245">23</cx:pt>
          <cx:pt idx="16249">20</cx:pt>
          <cx:pt idx="16250">30</cx:pt>
          <cx:pt idx="16252">27</cx:pt>
          <cx:pt idx="16254">24</cx:pt>
          <cx:pt idx="16256">21</cx:pt>
          <cx:pt idx="16257">21</cx:pt>
          <cx:pt idx="16259">22</cx:pt>
          <cx:pt idx="16262">23</cx:pt>
          <cx:pt idx="16265">23</cx:pt>
          <cx:pt idx="16267">21</cx:pt>
          <cx:pt idx="16268">21</cx:pt>
          <cx:pt idx="16269">62</cx:pt>
          <cx:pt idx="16270">24</cx:pt>
          <cx:pt idx="16274">19</cx:pt>
          <cx:pt idx="16275">20</cx:pt>
          <cx:pt idx="16279">45</cx:pt>
          <cx:pt idx="16286">65</cx:pt>
          <cx:pt idx="16289">45</cx:pt>
          <cx:pt idx="16290">37</cx:pt>
          <cx:pt idx="16294">44</cx:pt>
          <cx:pt idx="16295">44</cx:pt>
          <cx:pt idx="16302">27</cx:pt>
          <cx:pt idx="16310">20</cx:pt>
          <cx:pt idx="16311">21</cx:pt>
          <cx:pt idx="16315">29</cx:pt>
          <cx:pt idx="16316">29</cx:pt>
          <cx:pt idx="16321">28</cx:pt>
          <cx:pt idx="16327">38</cx:pt>
          <cx:pt idx="16331">40</cx:pt>
          <cx:pt idx="16333">65</cx:pt>
          <cx:pt idx="16336">20</cx:pt>
          <cx:pt idx="16337">20</cx:pt>
          <cx:pt idx="16338">22</cx:pt>
          <cx:pt idx="16339">22</cx:pt>
          <cx:pt idx="16342">28</cx:pt>
          <cx:pt idx="16346">60</cx:pt>
          <cx:pt idx="16347">34</cx:pt>
          <cx:pt idx="16351">32</cx:pt>
          <cx:pt idx="16352">22</cx:pt>
          <cx:pt idx="16354">46</cx:pt>
          <cx:pt idx="16355">46</cx:pt>
          <cx:pt idx="16360">68</cx:pt>
          <cx:pt idx="16361">24</cx:pt>
          <cx:pt idx="16363">57</cx:pt>
          <cx:pt idx="16364">21</cx:pt>
          <cx:pt idx="16365">21</cx:pt>
          <cx:pt idx="16374">19</cx:pt>
          <cx:pt idx="16382">22</cx:pt>
          <cx:pt idx="16389">21</cx:pt>
          <cx:pt idx="16390">21</cx:pt>
          <cx:pt idx="16393">26</cx:pt>
          <cx:pt idx="16396">22</cx:pt>
          <cx:pt idx="16397">20</cx:pt>
          <cx:pt idx="16398">20</cx:pt>
          <cx:pt idx="16399">20</cx:pt>
          <cx:pt idx="16400">22</cx:pt>
          <cx:pt idx="16401">22</cx:pt>
          <cx:pt idx="16405">18</cx:pt>
          <cx:pt idx="16406">42</cx:pt>
          <cx:pt idx="16410">55</cx:pt>
          <cx:pt idx="16411">55</cx:pt>
          <cx:pt idx="16412">27</cx:pt>
          <cx:pt idx="16415">22</cx:pt>
          <cx:pt idx="16416">22</cx:pt>
          <cx:pt idx="16417">62</cx:pt>
          <cx:pt idx="16422">53</cx:pt>
          <cx:pt idx="16423">53</cx:pt>
          <cx:pt idx="16425">22</cx:pt>
          <cx:pt idx="16426">56</cx:pt>
          <cx:pt idx="16427">19</cx:pt>
          <cx:pt idx="16429">21</cx:pt>
          <cx:pt idx="16442">23</cx:pt>
          <cx:pt idx="16443">45</cx:pt>
          <cx:pt idx="16445">52</cx:pt>
          <cx:pt idx="16446">59</cx:pt>
          <cx:pt idx="16447">19</cx:pt>
          <cx:pt idx="16455">56</cx:pt>
          <cx:pt idx="16459">19</cx:pt>
          <cx:pt idx="16460">46</cx:pt>
          <cx:pt idx="16461">60</cx:pt>
          <cx:pt idx="16462">60</cx:pt>
          <cx:pt idx="16463">22</cx:pt>
          <cx:pt idx="16468">20</cx:pt>
          <cx:pt idx="16471">24</cx:pt>
          <cx:pt idx="16472">23</cx:pt>
          <cx:pt idx="16475">68</cx:pt>
          <cx:pt idx="16482">24</cx:pt>
          <cx:pt idx="16487">24</cx:pt>
          <cx:pt idx="16489">19</cx:pt>
          <cx:pt idx="16490">66</cx:pt>
          <cx:pt idx="16492">19</cx:pt>
          <cx:pt idx="16497">23</cx:pt>
          <cx:pt idx="16498">19</cx:pt>
          <cx:pt idx="16499">19</cx:pt>
          <cx:pt idx="16504">23</cx:pt>
          <cx:pt idx="16505">42</cx:pt>
          <cx:pt idx="16506">19</cx:pt>
          <cx:pt idx="16507">19</cx:pt>
          <cx:pt idx="16520">18</cx:pt>
          <cx:pt idx="16521">62</cx:pt>
          <cx:pt idx="16522">23</cx:pt>
          <cx:pt idx="16523">32</cx:pt>
          <cx:pt idx="16536">24</cx:pt>
          <cx:pt idx="16537">39</cx:pt>
          <cx:pt idx="16538">20</cx:pt>
          <cx:pt idx="16540">23</cx:pt>
          <cx:pt idx="16542">51</cx:pt>
          <cx:pt idx="16544">37</cx:pt>
          <cx:pt idx="16545">37</cx:pt>
          <cx:pt idx="16552">42</cx:pt>
          <cx:pt idx="16554">22</cx:pt>
          <cx:pt idx="16555">53</cx:pt>
          <cx:pt idx="16558">24</cx:pt>
          <cx:pt idx="16564">42</cx:pt>
          <cx:pt idx="16566">19</cx:pt>
          <cx:pt idx="16568">24</cx:pt>
          <cx:pt idx="16569">24</cx:pt>
        </cx:lvl>
      </cx:numDim>
    </cx:data>
  </cx:chartData>
  <cx:chart>
    <cx:title pos="t" align="ctr" overlay="0">
      <cx:tx>
        <cx:txData>
          <cx:v>Store 8</cx:v>
        </cx:txData>
      </cx:tx>
      <cx:txPr>
        <a:bodyPr spcFirstLastPara="1" vertOverflow="ellipsis" horzOverflow="overflow" wrap="square" lIns="0" tIns="0" rIns="0" bIns="0" anchor="ctr" anchorCtr="1"/>
        <a:lstStyle/>
        <a:p>
          <a:pPr algn="ctr" rtl="0">
            <a:defRPr/>
          </a:pPr>
          <a:r>
            <a:rPr lang="en-US" sz="1400" b="0" i="0" u="none" strike="noStrike" baseline="0" dirty="0">
              <a:solidFill>
                <a:sysClr val="windowText" lastClr="000000">
                  <a:lumMod val="65000"/>
                  <a:lumOff val="35000"/>
                </a:sysClr>
              </a:solidFill>
              <a:latin typeface="Calibri" panose="020F0502020204030204"/>
            </a:rPr>
            <a:t>Store 8</a:t>
          </a:r>
        </a:p>
      </cx:txPr>
    </cx:title>
    <cx:plotArea>
      <cx:plotAreaRegion>
        <cx:series layoutId="clusteredColumn" uniqueId="{0D95973D-CC36-4708-BE6B-EBAE8BB28CFD}">
          <cx:dataId val="0"/>
          <cx:layoutPr>
            <cx:binning intervalClosed="r">
              <cx:binSize val="2"/>
            </cx:binning>
          </cx:layoutPr>
        </cx:series>
      </cx:plotAreaRegion>
      <cx:axis id="0">
        <cx:catScaling gapWidth="0"/>
        <cx:title>
          <cx:tx>
            <cx:txData>
              <cx:v>Age Groups</cx:v>
            </cx:txData>
          </cx:tx>
          <cx:txPr>
            <a:bodyPr spcFirstLastPara="1" vertOverflow="ellipsis" horzOverflow="overflow" wrap="square" lIns="0" tIns="0" rIns="0" bIns="0" anchor="ctr" anchorCtr="1"/>
            <a:lstStyle/>
            <a:p>
              <a:pPr algn="ctr" rtl="0">
                <a:defRPr/>
              </a:pPr>
              <a:r>
                <a:rPr lang="en-US" sz="900" b="0" i="0" u="none" strike="noStrike" baseline="0">
                  <a:solidFill>
                    <a:sysClr val="windowText" lastClr="000000">
                      <a:lumMod val="65000"/>
                      <a:lumOff val="35000"/>
                    </a:sysClr>
                  </a:solidFill>
                  <a:latin typeface="Calibri" panose="020F0502020204030204"/>
                </a:rPr>
                <a:t>Age Groups</a:t>
              </a:r>
            </a:p>
          </cx:txPr>
        </cx:title>
        <cx:tickLabels/>
      </cx:axis>
      <cx:axis id="1">
        <cx:valScaling/>
        <cx:title>
          <cx:tx>
            <cx:txData>
              <cx:v>Transactions</cx:v>
            </cx:txData>
          </cx:tx>
          <cx:txPr>
            <a:bodyPr spcFirstLastPara="1" vertOverflow="ellipsis" horzOverflow="overflow" wrap="square" lIns="0" tIns="0" rIns="0" bIns="0" anchor="ctr" anchorCtr="1"/>
            <a:lstStyle/>
            <a:p>
              <a:pPr algn="ctr" rtl="0">
                <a:defRPr/>
              </a:pPr>
              <a:r>
                <a:rPr lang="en-US" sz="900" b="0" i="0" u="none" strike="noStrike" baseline="0">
                  <a:solidFill>
                    <a:sysClr val="windowText" lastClr="000000">
                      <a:lumMod val="65000"/>
                      <a:lumOff val="35000"/>
                    </a:sysClr>
                  </a:solidFill>
                  <a:latin typeface="Calibri" panose="020F0502020204030204"/>
                </a:rPr>
                <a:t>Transactions</a:t>
              </a:r>
            </a:p>
          </cx:txPr>
        </cx:title>
        <cx:majorGridlines/>
        <cx:tickLabels/>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customer!$H$802:$H$17618</cx:f>
        <cx:lvl ptCount="16316" formatCode="General">
          <cx:pt idx="0">42</cx:pt>
          <cx:pt idx="1">47</cx:pt>
          <cx:pt idx="2">40</cx:pt>
          <cx:pt idx="3">46</cx:pt>
          <cx:pt idx="4">58</cx:pt>
          <cx:pt idx="5">54</cx:pt>
          <cx:pt idx="6">55</cx:pt>
          <cx:pt idx="7">46</cx:pt>
          <cx:pt idx="8">50</cx:pt>
          <cx:pt idx="9">45</cx:pt>
          <cx:pt idx="10">47</cx:pt>
          <cx:pt idx="11">29</cx:pt>
          <cx:pt idx="12">58</cx:pt>
          <cx:pt idx="13">69</cx:pt>
          <cx:pt idx="14">46</cx:pt>
          <cx:pt idx="15">24</cx:pt>
          <cx:pt idx="16">64</cx:pt>
          <cx:pt idx="17">64</cx:pt>
          <cx:pt idx="18">48</cx:pt>
          <cx:pt idx="19">48</cx:pt>
          <cx:pt idx="20">41</cx:pt>
          <cx:pt idx="21">42</cx:pt>
          <cx:pt idx="22">50</cx:pt>
          <cx:pt idx="23">50</cx:pt>
          <cx:pt idx="24">52</cx:pt>
          <cx:pt idx="25">60</cx:pt>
          <cx:pt idx="26">29</cx:pt>
          <cx:pt idx="27">37</cx:pt>
          <cx:pt idx="28">42</cx:pt>
          <cx:pt idx="29">36</cx:pt>
          <cx:pt idx="30">42</cx:pt>
          <cx:pt idx="31">46</cx:pt>
          <cx:pt idx="32">54</cx:pt>
          <cx:pt idx="33">66</cx:pt>
          <cx:pt idx="34">39</cx:pt>
          <cx:pt idx="35">45</cx:pt>
          <cx:pt idx="36">45</cx:pt>
          <cx:pt idx="37">62</cx:pt>
          <cx:pt idx="38">64</cx:pt>
          <cx:pt idx="39">56</cx:pt>
          <cx:pt idx="40">45</cx:pt>
          <cx:pt idx="41">42</cx:pt>
          <cx:pt idx="42">66</cx:pt>
          <cx:pt idx="43">66</cx:pt>
          <cx:pt idx="44">65</cx:pt>
          <cx:pt idx="45">55</cx:pt>
          <cx:pt idx="46">41</cx:pt>
          <cx:pt idx="47">42</cx:pt>
          <cx:pt idx="48">39</cx:pt>
          <cx:pt idx="49">43</cx:pt>
          <cx:pt idx="50">28</cx:pt>
          <cx:pt idx="51">42</cx:pt>
          <cx:pt idx="52">28</cx:pt>
          <cx:pt idx="53">28</cx:pt>
          <cx:pt idx="54">50</cx:pt>
          <cx:pt idx="55">69</cx:pt>
          <cx:pt idx="56">59</cx:pt>
          <cx:pt idx="57">24</cx:pt>
          <cx:pt idx="58">65</cx:pt>
          <cx:pt idx="59">60</cx:pt>
          <cx:pt idx="60">58</cx:pt>
          <cx:pt idx="61">58</cx:pt>
          <cx:pt idx="62">41</cx:pt>
          <cx:pt idx="63">28</cx:pt>
          <cx:pt idx="64">28</cx:pt>
          <cx:pt idx="65">42</cx:pt>
          <cx:pt idx="66">42</cx:pt>
          <cx:pt idx="67">61</cx:pt>
          <cx:pt idx="68">27</cx:pt>
          <cx:pt idx="69">60</cx:pt>
          <cx:pt idx="70">59</cx:pt>
          <cx:pt idx="71">27</cx:pt>
          <cx:pt idx="72">59</cx:pt>
          <cx:pt idx="73">39</cx:pt>
          <cx:pt idx="74">29</cx:pt>
          <cx:pt idx="75">67</cx:pt>
          <cx:pt idx="76">39</cx:pt>
          <cx:pt idx="77">67</cx:pt>
          <cx:pt idx="78">66</cx:pt>
          <cx:pt idx="79">49</cx:pt>
          <cx:pt idx="80">50</cx:pt>
          <cx:pt idx="81">20</cx:pt>
          <cx:pt idx="82">57</cx:pt>
          <cx:pt idx="83">58</cx:pt>
          <cx:pt idx="84">58</cx:pt>
          <cx:pt idx="85">29</cx:pt>
          <cx:pt idx="86">37</cx:pt>
          <cx:pt idx="87">56</cx:pt>
          <cx:pt idx="88">39</cx:pt>
          <cx:pt idx="89">43</cx:pt>
          <cx:pt idx="90">43</cx:pt>
          <cx:pt idx="91">67</cx:pt>
          <cx:pt idx="92">43</cx:pt>
          <cx:pt idx="93">45</cx:pt>
          <cx:pt idx="94">45</cx:pt>
          <cx:pt idx="95">67</cx:pt>
          <cx:pt idx="96">22</cx:pt>
          <cx:pt idx="97">66</cx:pt>
          <cx:pt idx="98">46</cx:pt>
          <cx:pt idx="99">47</cx:pt>
          <cx:pt idx="100">66</cx:pt>
          <cx:pt idx="101">59</cx:pt>
          <cx:pt idx="102">42</cx:pt>
          <cx:pt idx="103">47</cx:pt>
          <cx:pt idx="104">63</cx:pt>
          <cx:pt idx="105">44</cx:pt>
          <cx:pt idx="106">44</cx:pt>
          <cx:pt idx="107">58</cx:pt>
          <cx:pt idx="108">40</cx:pt>
          <cx:pt idx="109">43</cx:pt>
          <cx:pt idx="110">59</cx:pt>
          <cx:pt idx="111">44</cx:pt>
          <cx:pt idx="112">44</cx:pt>
          <cx:pt idx="113">51</cx:pt>
          <cx:pt idx="114">58</cx:pt>
          <cx:pt idx="115">65</cx:pt>
          <cx:pt idx="116">45</cx:pt>
          <cx:pt idx="117">50</cx:pt>
          <cx:pt idx="118">20</cx:pt>
          <cx:pt idx="119">56</cx:pt>
          <cx:pt idx="120">55</cx:pt>
          <cx:pt idx="121">45</cx:pt>
          <cx:pt idx="122">45</cx:pt>
          <cx:pt idx="123">53</cx:pt>
          <cx:pt idx="124">23</cx:pt>
          <cx:pt idx="125">26</cx:pt>
          <cx:pt idx="126">45</cx:pt>
          <cx:pt idx="127">54</cx:pt>
          <cx:pt idx="128">54</cx:pt>
          <cx:pt idx="129">26</cx:pt>
          <cx:pt idx="130">65</cx:pt>
          <cx:pt idx="131">61</cx:pt>
          <cx:pt idx="132">29</cx:pt>
          <cx:pt idx="133">29</cx:pt>
          <cx:pt idx="134">43</cx:pt>
          <cx:pt idx="135">48</cx:pt>
          <cx:pt idx="136">38</cx:pt>
          <cx:pt idx="137">59</cx:pt>
          <cx:pt idx="138">59</cx:pt>
          <cx:pt idx="139">60</cx:pt>
          <cx:pt idx="140">44</cx:pt>
          <cx:pt idx="141">49</cx:pt>
          <cx:pt idx="142">49</cx:pt>
          <cx:pt idx="143">47</cx:pt>
          <cx:pt idx="144">40</cx:pt>
          <cx:pt idx="145">57</cx:pt>
          <cx:pt idx="146">48</cx:pt>
          <cx:pt idx="147">46</cx:pt>
          <cx:pt idx="148">33</cx:pt>
          <cx:pt idx="149">43</cx:pt>
          <cx:pt idx="150">49</cx:pt>
          <cx:pt idx="151">65</cx:pt>
          <cx:pt idx="152">30</cx:pt>
          <cx:pt idx="153">61</cx:pt>
          <cx:pt idx="154">28</cx:pt>
          <cx:pt idx="155">23</cx:pt>
          <cx:pt idx="156">50</cx:pt>
          <cx:pt idx="157">28</cx:pt>
          <cx:pt idx="158">47</cx:pt>
          <cx:pt idx="159">47</cx:pt>
          <cx:pt idx="160">66</cx:pt>
          <cx:pt idx="161">27</cx:pt>
          <cx:pt idx="162">26</cx:pt>
          <cx:pt idx="163">60</cx:pt>
          <cx:pt idx="164">68</cx:pt>
          <cx:pt idx="165">48</cx:pt>
          <cx:pt idx="166">48</cx:pt>
          <cx:pt idx="167">65</cx:pt>
          <cx:pt idx="168">49</cx:pt>
          <cx:pt idx="169">56</cx:pt>
          <cx:pt idx="170">27</cx:pt>
          <cx:pt idx="171">45</cx:pt>
          <cx:pt idx="172">45</cx:pt>
          <cx:pt idx="173">52</cx:pt>
          <cx:pt idx="174">64</cx:pt>
          <cx:pt idx="175">41</cx:pt>
          <cx:pt idx="176">41</cx:pt>
          <cx:pt idx="177">41</cx:pt>
          <cx:pt idx="178">41</cx:pt>
          <cx:pt idx="179">28</cx:pt>
          <cx:pt idx="180">28</cx:pt>
          <cx:pt idx="181">64</cx:pt>
          <cx:pt idx="182">64</cx:pt>
          <cx:pt idx="183">38</cx:pt>
          <cx:pt idx="184">27</cx:pt>
          <cx:pt idx="185">39</cx:pt>
          <cx:pt idx="186">37</cx:pt>
          <cx:pt idx="187">49</cx:pt>
          <cx:pt idx="188">47</cx:pt>
          <cx:pt idx="189">28</cx:pt>
          <cx:pt idx="190">59</cx:pt>
          <cx:pt idx="191">59</cx:pt>
          <cx:pt idx="192">28</cx:pt>
          <cx:pt idx="193">53</cx:pt>
          <cx:pt idx="194">59</cx:pt>
          <cx:pt idx="195">27</cx:pt>
          <cx:pt idx="196">43</cx:pt>
          <cx:pt idx="197">68</cx:pt>
          <cx:pt idx="198">55</cx:pt>
          <cx:pt idx="199">59</cx:pt>
          <cx:pt idx="200">57</cx:pt>
          <cx:pt idx="201">62</cx:pt>
          <cx:pt idx="202">53</cx:pt>
          <cx:pt idx="203">53</cx:pt>
          <cx:pt idx="204">29</cx:pt>
          <cx:pt idx="205">68</cx:pt>
          <cx:pt idx="206">67</cx:pt>
          <cx:pt idx="207">48</cx:pt>
          <cx:pt idx="208">52</cx:pt>
          <cx:pt idx="209">37</cx:pt>
          <cx:pt idx="210">67</cx:pt>
          <cx:pt idx="211">57</cx:pt>
          <cx:pt idx="212">56</cx:pt>
          <cx:pt idx="213">38</cx:pt>
          <cx:pt idx="214">55</cx:pt>
          <cx:pt idx="215">55</cx:pt>
          <cx:pt idx="216">56</cx:pt>
          <cx:pt idx="217">45</cx:pt>
          <cx:pt idx="218">41</cx:pt>
          <cx:pt idx="219">29</cx:pt>
          <cx:pt idx="220">45</cx:pt>
          <cx:pt idx="221">57</cx:pt>
          <cx:pt idx="222">62</cx:pt>
          <cx:pt idx="223">30</cx:pt>
          <cx:pt idx="224">59</cx:pt>
          <cx:pt idx="225">39</cx:pt>
          <cx:pt idx="226">53</cx:pt>
          <cx:pt idx="227">56</cx:pt>
          <cx:pt idx="228">46</cx:pt>
          <cx:pt idx="229">64</cx:pt>
          <cx:pt idx="230">43</cx:pt>
          <cx:pt idx="231">46</cx:pt>
          <cx:pt idx="232">66</cx:pt>
          <cx:pt idx="233">41</cx:pt>
          <cx:pt idx="234">65</cx:pt>
          <cx:pt idx="235">68</cx:pt>
          <cx:pt idx="236">22</cx:pt>
          <cx:pt idx="237">22</cx:pt>
          <cx:pt idx="238">56</cx:pt>
          <cx:pt idx="239">43</cx:pt>
          <cx:pt idx="240">43</cx:pt>
          <cx:pt idx="241">41</cx:pt>
          <cx:pt idx="242">23</cx:pt>
          <cx:pt idx="243">55</cx:pt>
          <cx:pt idx="244">55</cx:pt>
          <cx:pt idx="245">42</cx:pt>
          <cx:pt idx="246">60</cx:pt>
          <cx:pt idx="247">60</cx:pt>
          <cx:pt idx="248">69</cx:pt>
          <cx:pt idx="249">69</cx:pt>
          <cx:pt idx="250">47</cx:pt>
          <cx:pt idx="251">45</cx:pt>
          <cx:pt idx="252">69</cx:pt>
          <cx:pt idx="253">50</cx:pt>
          <cx:pt idx="254">30</cx:pt>
          <cx:pt idx="255">30</cx:pt>
          <cx:pt idx="256">39</cx:pt>
          <cx:pt idx="257">37</cx:pt>
          <cx:pt idx="258">53</cx:pt>
          <cx:pt idx="259">52</cx:pt>
          <cx:pt idx="260">52</cx:pt>
          <cx:pt idx="261">32</cx:pt>
          <cx:pt idx="262">44</cx:pt>
          <cx:pt idx="263">69</cx:pt>
          <cx:pt idx="264">40</cx:pt>
          <cx:pt idx="265">40</cx:pt>
          <cx:pt idx="266">40</cx:pt>
          <cx:pt idx="267">53</cx:pt>
          <cx:pt idx="268">53</cx:pt>
          <cx:pt idx="269">51</cx:pt>
          <cx:pt idx="270">54</cx:pt>
          <cx:pt idx="271">39</cx:pt>
          <cx:pt idx="272">45</cx:pt>
          <cx:pt idx="273">46</cx:pt>
          <cx:pt idx="274">46</cx:pt>
          <cx:pt idx="275">66</cx:pt>
          <cx:pt idx="276">39</cx:pt>
          <cx:pt idx="277">28</cx:pt>
          <cx:pt idx="278">59</cx:pt>
          <cx:pt idx="279">44</cx:pt>
          <cx:pt idx="280">68</cx:pt>
          <cx:pt idx="281">56</cx:pt>
          <cx:pt idx="282">60</cx:pt>
          <cx:pt idx="283">41</cx:pt>
          <cx:pt idx="284">41</cx:pt>
          <cx:pt idx="285">53</cx:pt>
          <cx:pt idx="286">67</cx:pt>
          <cx:pt idx="287">61</cx:pt>
          <cx:pt idx="288">61</cx:pt>
          <cx:pt idx="289">61</cx:pt>
          <cx:pt idx="290">60</cx:pt>
          <cx:pt idx="291">57</cx:pt>
          <cx:pt idx="292">39</cx:pt>
          <cx:pt idx="293">31</cx:pt>
          <cx:pt idx="294">51</cx:pt>
          <cx:pt idx="295">51</cx:pt>
          <cx:pt idx="296">52</cx:pt>
          <cx:pt idx="297">45</cx:pt>
          <cx:pt idx="298">45</cx:pt>
          <cx:pt idx="299">33</cx:pt>
          <cx:pt idx="300">33</cx:pt>
          <cx:pt idx="301">42</cx:pt>
          <cx:pt idx="302">45</cx:pt>
          <cx:pt idx="303">50</cx:pt>
          <cx:pt idx="304">58</cx:pt>
          <cx:pt idx="305">46</cx:pt>
          <cx:pt idx="306">51</cx:pt>
          <cx:pt idx="307">51</cx:pt>
          <cx:pt idx="308">65</cx:pt>
          <cx:pt idx="309">65</cx:pt>
          <cx:pt idx="310">54</cx:pt>
          <cx:pt idx="311">31</cx:pt>
          <cx:pt idx="312">57</cx:pt>
          <cx:pt idx="313">41</cx:pt>
          <cx:pt idx="314">57</cx:pt>
          <cx:pt idx="315">49</cx:pt>
          <cx:pt idx="316">47</cx:pt>
          <cx:pt idx="317">60</cx:pt>
          <cx:pt idx="318">69</cx:pt>
          <cx:pt idx="319">57</cx:pt>
          <cx:pt idx="320">47</cx:pt>
          <cx:pt idx="321">47</cx:pt>
          <cx:pt idx="322">64</cx:pt>
          <cx:pt idx="323">50</cx:pt>
          <cx:pt idx="324">50</cx:pt>
          <cx:pt idx="325">55</cx:pt>
          <cx:pt idx="326">55</cx:pt>
          <cx:pt idx="327">58</cx:pt>
          <cx:pt idx="328">57</cx:pt>
          <cx:pt idx="329">44</cx:pt>
          <cx:pt idx="330">41</cx:pt>
          <cx:pt idx="331">41</cx:pt>
          <cx:pt idx="332">41</cx:pt>
          <cx:pt idx="333">29</cx:pt>
          <cx:pt idx="334">40</cx:pt>
          <cx:pt idx="335">29</cx:pt>
          <cx:pt idx="336">38</cx:pt>
          <cx:pt idx="337">41</cx:pt>
          <cx:pt idx="338">62</cx:pt>
          <cx:pt idx="339">62</cx:pt>
          <cx:pt idx="340">49</cx:pt>
          <cx:pt idx="341">49</cx:pt>
          <cx:pt idx="342">33</cx:pt>
          <cx:pt idx="343">33</cx:pt>
          <cx:pt idx="344">61</cx:pt>
          <cx:pt idx="345">61</cx:pt>
          <cx:pt idx="346">45</cx:pt>
          <cx:pt idx="347">28</cx:pt>
          <cx:pt idx="348">45</cx:pt>
          <cx:pt idx="349">45</cx:pt>
          <cx:pt idx="350">41</cx:pt>
          <cx:pt idx="351">44</cx:pt>
          <cx:pt idx="352">65</cx:pt>
          <cx:pt idx="353">19</cx:pt>
          <cx:pt idx="354">64</cx:pt>
          <cx:pt idx="355">41</cx:pt>
          <cx:pt idx="356">54</cx:pt>
          <cx:pt idx="357">54</cx:pt>
          <cx:pt idx="358">50</cx:pt>
          <cx:pt idx="359">39</cx:pt>
          <cx:pt idx="360">61</cx:pt>
          <cx:pt idx="361">61</cx:pt>
          <cx:pt idx="362">47</cx:pt>
          <cx:pt idx="363">47</cx:pt>
          <cx:pt idx="364">64</cx:pt>
          <cx:pt idx="365">44</cx:pt>
          <cx:pt idx="366">66</cx:pt>
          <cx:pt idx="367">31</cx:pt>
          <cx:pt idx="368">49</cx:pt>
          <cx:pt idx="369">53</cx:pt>
          <cx:pt idx="370">37</cx:pt>
          <cx:pt idx="371">32</cx:pt>
          <cx:pt idx="372">37</cx:pt>
          <cx:pt idx="373">37</cx:pt>
          <cx:pt idx="374">66</cx:pt>
          <cx:pt idx="375">40</cx:pt>
          <cx:pt idx="376">26</cx:pt>
          <cx:pt idx="377">44</cx:pt>
          <cx:pt idx="378">19</cx:pt>
          <cx:pt idx="379">59</cx:pt>
          <cx:pt idx="380">59</cx:pt>
          <cx:pt idx="381">38</cx:pt>
          <cx:pt idx="382">38</cx:pt>
          <cx:pt idx="383">38</cx:pt>
          <cx:pt idx="384">38</cx:pt>
          <cx:pt idx="385">62</cx:pt>
          <cx:pt idx="386">49</cx:pt>
          <cx:pt idx="387">66</cx:pt>
          <cx:pt idx="388">39</cx:pt>
          <cx:pt idx="389">51</cx:pt>
          <cx:pt idx="390">54</cx:pt>
          <cx:pt idx="391">46</cx:pt>
          <cx:pt idx="392">46</cx:pt>
          <cx:pt idx="393">19</cx:pt>
          <cx:pt idx="394">69</cx:pt>
          <cx:pt idx="395">60</cx:pt>
          <cx:pt idx="396">64</cx:pt>
          <cx:pt idx="397">67</cx:pt>
          <cx:pt idx="398">52</cx:pt>
          <cx:pt idx="399">63</cx:pt>
          <cx:pt idx="400">19</cx:pt>
          <cx:pt idx="401">51</cx:pt>
          <cx:pt idx="402">41</cx:pt>
          <cx:pt idx="403">51</cx:pt>
          <cx:pt idx="404">47</cx:pt>
          <cx:pt idx="405">26</cx:pt>
          <cx:pt idx="406">41</cx:pt>
          <cx:pt idx="407">50</cx:pt>
          <cx:pt idx="408">50</cx:pt>
          <cx:pt idx="409">27</cx:pt>
          <cx:pt idx="410">49</cx:pt>
          <cx:pt idx="411">28</cx:pt>
          <cx:pt idx="412">39</cx:pt>
          <cx:pt idx="413">62</cx:pt>
          <cx:pt idx="414">29</cx:pt>
          <cx:pt idx="415">44</cx:pt>
          <cx:pt idx="416">44</cx:pt>
          <cx:pt idx="417">44</cx:pt>
          <cx:pt idx="418">26</cx:pt>
          <cx:pt idx="419">38</cx:pt>
          <cx:pt idx="420">37</cx:pt>
          <cx:pt idx="421">61</cx:pt>
          <cx:pt idx="422">39</cx:pt>
          <cx:pt idx="423">38</cx:pt>
          <cx:pt idx="424">38</cx:pt>
          <cx:pt idx="425">58</cx:pt>
          <cx:pt idx="426">58</cx:pt>
          <cx:pt idx="427">63</cx:pt>
          <cx:pt idx="428">45</cx:pt>
          <cx:pt idx="429">45</cx:pt>
          <cx:pt idx="430">39</cx:pt>
          <cx:pt idx="431">37</cx:pt>
          <cx:pt idx="432">52</cx:pt>
          <cx:pt idx="433">31</cx:pt>
          <cx:pt idx="434">31</cx:pt>
          <cx:pt idx="435">51</cx:pt>
          <cx:pt idx="436">51</cx:pt>
          <cx:pt idx="437">59</cx:pt>
          <cx:pt idx="438">53</cx:pt>
          <cx:pt idx="439">53</cx:pt>
          <cx:pt idx="440">53</cx:pt>
          <cx:pt idx="441">42</cx:pt>
          <cx:pt idx="442">61</cx:pt>
          <cx:pt idx="443">49</cx:pt>
          <cx:pt idx="444">53</cx:pt>
          <cx:pt idx="445">42</cx:pt>
          <cx:pt idx="446">67</cx:pt>
          <cx:pt idx="447">67</cx:pt>
          <cx:pt idx="448">24</cx:pt>
          <cx:pt idx="449">24</cx:pt>
          <cx:pt idx="450">55</cx:pt>
          <cx:pt idx="451">38</cx:pt>
          <cx:pt idx="452">38</cx:pt>
          <cx:pt idx="453">39</cx:pt>
          <cx:pt idx="454">57</cx:pt>
          <cx:pt idx="455">57</cx:pt>
          <cx:pt idx="456">19</cx:pt>
          <cx:pt idx="457">56</cx:pt>
          <cx:pt idx="458">54</cx:pt>
          <cx:pt idx="459">28</cx:pt>
          <cx:pt idx="460">50</cx:pt>
          <cx:pt idx="461">28</cx:pt>
          <cx:pt idx="462">62</cx:pt>
          <cx:pt idx="463">58</cx:pt>
          <cx:pt idx="464">38</cx:pt>
          <cx:pt idx="465">45</cx:pt>
          <cx:pt idx="466">57</cx:pt>
          <cx:pt idx="467">57</cx:pt>
          <cx:pt idx="468">30</cx:pt>
          <cx:pt idx="469">26</cx:pt>
          <cx:pt idx="470">62</cx:pt>
          <cx:pt idx="471">41</cx:pt>
          <cx:pt idx="472">41</cx:pt>
          <cx:pt idx="473">39</cx:pt>
          <cx:pt idx="474">43</cx:pt>
          <cx:pt idx="475">60</cx:pt>
          <cx:pt idx="476">37</cx:pt>
          <cx:pt idx="477">57</cx:pt>
          <cx:pt idx="478">37</cx:pt>
          <cx:pt idx="479">43</cx:pt>
          <cx:pt idx="480">58</cx:pt>
          <cx:pt idx="481">24</cx:pt>
          <cx:pt idx="482">60</cx:pt>
          <cx:pt idx="483">22</cx:pt>
          <cx:pt idx="484">42</cx:pt>
          <cx:pt idx="485">37</cx:pt>
          <cx:pt idx="486">59</cx:pt>
          <cx:pt idx="487">41</cx:pt>
          <cx:pt idx="488">27</cx:pt>
          <cx:pt idx="489">68</cx:pt>
          <cx:pt idx="490">27</cx:pt>
          <cx:pt idx="491">37</cx:pt>
          <cx:pt idx="492">30</cx:pt>
          <cx:pt idx="493">56</cx:pt>
          <cx:pt idx="494">56</cx:pt>
          <cx:pt idx="495">59</cx:pt>
          <cx:pt idx="496">59</cx:pt>
          <cx:pt idx="497">59</cx:pt>
          <cx:pt idx="498">64</cx:pt>
          <cx:pt idx="499">39</cx:pt>
          <cx:pt idx="500">58</cx:pt>
          <cx:pt idx="501">59</cx:pt>
          <cx:pt idx="502">38</cx:pt>
          <cx:pt idx="503">47</cx:pt>
          <cx:pt idx="504">55</cx:pt>
          <cx:pt idx="505">44</cx:pt>
          <cx:pt idx="506">44</cx:pt>
          <cx:pt idx="507">46</cx:pt>
          <cx:pt idx="508">46</cx:pt>
          <cx:pt idx="509">51</cx:pt>
          <cx:pt idx="510">41</cx:pt>
          <cx:pt idx="511">64</cx:pt>
          <cx:pt idx="512">59</cx:pt>
          <cx:pt idx="513">40</cx:pt>
          <cx:pt idx="514">63</cx:pt>
          <cx:pt idx="515">50</cx:pt>
          <cx:pt idx="516">69</cx:pt>
          <cx:pt idx="517">45</cx:pt>
          <cx:pt idx="518">62</cx:pt>
          <cx:pt idx="519">27</cx:pt>
          <cx:pt idx="520">27</cx:pt>
          <cx:pt idx="521">44</cx:pt>
          <cx:pt idx="522">44</cx:pt>
          <cx:pt idx="523">46</cx:pt>
          <cx:pt idx="524">46</cx:pt>
          <cx:pt idx="525">41</cx:pt>
          <cx:pt idx="526">41</cx:pt>
          <cx:pt idx="527">66</cx:pt>
          <cx:pt idx="528">62</cx:pt>
          <cx:pt idx="529">60</cx:pt>
          <cx:pt idx="530">65</cx:pt>
          <cx:pt idx="531">57</cx:pt>
          <cx:pt idx="532">49</cx:pt>
          <cx:pt idx="533">47</cx:pt>
          <cx:pt idx="534">47</cx:pt>
          <cx:pt idx="535">27</cx:pt>
          <cx:pt idx="536">44</cx:pt>
          <cx:pt idx="537">47</cx:pt>
          <cx:pt idx="538">56</cx:pt>
          <cx:pt idx="539">44</cx:pt>
          <cx:pt idx="540">54</cx:pt>
          <cx:pt idx="541">27</cx:pt>
          <cx:pt idx="542">58</cx:pt>
          <cx:pt idx="543">38</cx:pt>
          <cx:pt idx="544">39</cx:pt>
          <cx:pt idx="545">40</cx:pt>
          <cx:pt idx="546">53</cx:pt>
          <cx:pt idx="547">68</cx:pt>
          <cx:pt idx="548">68</cx:pt>
          <cx:pt idx="549">42</cx:pt>
          <cx:pt idx="550">57</cx:pt>
          <cx:pt idx="551">30</cx:pt>
          <cx:pt idx="552">64</cx:pt>
          <cx:pt idx="553">64</cx:pt>
          <cx:pt idx="554">53</cx:pt>
          <cx:pt idx="555">58</cx:pt>
          <cx:pt idx="556">28</cx:pt>
          <cx:pt idx="557">28</cx:pt>
          <cx:pt idx="558">44</cx:pt>
          <cx:pt idx="559">41</cx:pt>
          <cx:pt idx="560">40</cx:pt>
          <cx:pt idx="561">51</cx:pt>
          <cx:pt idx="562">51</cx:pt>
          <cx:pt idx="563">66</cx:pt>
          <cx:pt idx="564">40</cx:pt>
          <cx:pt idx="565">37</cx:pt>
          <cx:pt idx="566">37</cx:pt>
          <cx:pt idx="567">54</cx:pt>
          <cx:pt idx="568">44</cx:pt>
          <cx:pt idx="569">57</cx:pt>
          <cx:pt idx="570">59</cx:pt>
          <cx:pt idx="571">47</cx:pt>
          <cx:pt idx="572">45</cx:pt>
          <cx:pt idx="573">62</cx:pt>
          <cx:pt idx="574">39</cx:pt>
          <cx:pt idx="575">63</cx:pt>
          <cx:pt idx="576">40</cx:pt>
          <cx:pt idx="577">45</cx:pt>
          <cx:pt idx="578">65</cx:pt>
          <cx:pt idx="579">48</cx:pt>
          <cx:pt idx="580">48</cx:pt>
          <cx:pt idx="581">38</cx:pt>
          <cx:pt idx="582">37</cx:pt>
          <cx:pt idx="583">67</cx:pt>
          <cx:pt idx="584">62</cx:pt>
          <cx:pt idx="585">66</cx:pt>
          <cx:pt idx="586">66</cx:pt>
          <cx:pt idx="587">66</cx:pt>
          <cx:pt idx="588">41</cx:pt>
          <cx:pt idx="589">26</cx:pt>
          <cx:pt idx="590">30</cx:pt>
          <cx:pt idx="591">45</cx:pt>
          <cx:pt idx="592">45</cx:pt>
          <cx:pt idx="593">46</cx:pt>
          <cx:pt idx="594">46</cx:pt>
          <cx:pt idx="595">50</cx:pt>
          <cx:pt idx="596">37</cx:pt>
          <cx:pt idx="597">26</cx:pt>
          <cx:pt idx="598">47</cx:pt>
          <cx:pt idx="599">46</cx:pt>
          <cx:pt idx="600">67</cx:pt>
          <cx:pt idx="601">67</cx:pt>
          <cx:pt idx="602">26</cx:pt>
          <cx:pt idx="603">52</cx:pt>
          <cx:pt idx="604">69</cx:pt>
          <cx:pt idx="605">42</cx:pt>
          <cx:pt idx="606">40</cx:pt>
          <cx:pt idx="607">39</cx:pt>
          <cx:pt idx="608">40</cx:pt>
          <cx:pt idx="609">40</cx:pt>
          <cx:pt idx="610">35</cx:pt>
          <cx:pt idx="611">49</cx:pt>
          <cx:pt idx="612">46</cx:pt>
          <cx:pt idx="613">48</cx:pt>
          <cx:pt idx="614">26</cx:pt>
          <cx:pt idx="615">53</cx:pt>
          <cx:pt idx="616">53</cx:pt>
          <cx:pt idx="617">38</cx:pt>
          <cx:pt idx="618">43</cx:pt>
          <cx:pt idx="619">45</cx:pt>
          <cx:pt idx="620">21</cx:pt>
          <cx:pt idx="621">51</cx:pt>
          <cx:pt idx="622">28</cx:pt>
          <cx:pt idx="623">40</cx:pt>
          <cx:pt idx="624">50</cx:pt>
          <cx:pt idx="625">49</cx:pt>
          <cx:pt idx="626">52</cx:pt>
          <cx:pt idx="627">29</cx:pt>
          <cx:pt idx="628">68</cx:pt>
          <cx:pt idx="629">39</cx:pt>
          <cx:pt idx="630">38</cx:pt>
          <cx:pt idx="631">37</cx:pt>
          <cx:pt idx="632">41</cx:pt>
          <cx:pt idx="633">38</cx:pt>
          <cx:pt idx="634">27</cx:pt>
          <cx:pt idx="635">43</cx:pt>
          <cx:pt idx="636">43</cx:pt>
          <cx:pt idx="637">51</cx:pt>
          <cx:pt idx="638">51</cx:pt>
          <cx:pt idx="639">52</cx:pt>
          <cx:pt idx="640">57</cx:pt>
          <cx:pt idx="641">61</cx:pt>
          <cx:pt idx="642">69</cx:pt>
          <cx:pt idx="643">69</cx:pt>
          <cx:pt idx="644">51</cx:pt>
          <cx:pt idx="645">51</cx:pt>
          <cx:pt idx="646">27</cx:pt>
          <cx:pt idx="647">63</cx:pt>
          <cx:pt idx="648">39</cx:pt>
          <cx:pt idx="649">65</cx:pt>
          <cx:pt idx="650">65</cx:pt>
          <cx:pt idx="651">28</cx:pt>
          <cx:pt idx="652">54</cx:pt>
          <cx:pt idx="653">40</cx:pt>
          <cx:pt idx="654">46</cx:pt>
          <cx:pt idx="655">58</cx:pt>
          <cx:pt idx="656">64</cx:pt>
          <cx:pt idx="657">27</cx:pt>
          <cx:pt idx="658">46</cx:pt>
          <cx:pt idx="659">49</cx:pt>
          <cx:pt idx="660">60</cx:pt>
          <cx:pt idx="661">62</cx:pt>
          <cx:pt idx="662">54</cx:pt>
          <cx:pt idx="663">40</cx:pt>
          <cx:pt idx="664">40</cx:pt>
          <cx:pt idx="665">24</cx:pt>
          <cx:pt idx="666">53</cx:pt>
          <cx:pt idx="667">46</cx:pt>
          <cx:pt idx="668">47</cx:pt>
          <cx:pt idx="669">65</cx:pt>
          <cx:pt idx="670">44</cx:pt>
          <cx:pt idx="671">62</cx:pt>
          <cx:pt idx="672">42</cx:pt>
          <cx:pt idx="673">41</cx:pt>
          <cx:pt idx="674">41</cx:pt>
          <cx:pt idx="675">55</cx:pt>
          <cx:pt idx="676">37</cx:pt>
          <cx:pt idx="677">64</cx:pt>
          <cx:pt idx="678">46</cx:pt>
          <cx:pt idx="679">28</cx:pt>
          <cx:pt idx="680">63</cx:pt>
          <cx:pt idx="681">60</cx:pt>
          <cx:pt idx="682">30</cx:pt>
          <cx:pt idx="683">30</cx:pt>
          <cx:pt idx="684">46</cx:pt>
          <cx:pt idx="685">51</cx:pt>
          <cx:pt idx="686">44</cx:pt>
          <cx:pt idx="687">65</cx:pt>
          <cx:pt idx="688">41</cx:pt>
          <cx:pt idx="689">58</cx:pt>
          <cx:pt idx="690">40</cx:pt>
          <cx:pt idx="691">58</cx:pt>
          <cx:pt idx="692">43</cx:pt>
          <cx:pt idx="693">44</cx:pt>
          <cx:pt idx="694">44</cx:pt>
          <cx:pt idx="695">38</cx:pt>
          <cx:pt idx="696">66</cx:pt>
          <cx:pt idx="697">66</cx:pt>
          <cx:pt idx="698">39</cx:pt>
          <cx:pt idx="699">65</cx:pt>
          <cx:pt idx="700">67</cx:pt>
          <cx:pt idx="701">64</cx:pt>
          <cx:pt idx="702">28</cx:pt>
          <cx:pt idx="703">46</cx:pt>
          <cx:pt idx="704">28</cx:pt>
          <cx:pt idx="705">54</cx:pt>
          <cx:pt idx="706">69</cx:pt>
          <cx:pt idx="707">67</cx:pt>
          <cx:pt idx="708">45</cx:pt>
          <cx:pt idx="709">43</cx:pt>
          <cx:pt idx="710">42</cx:pt>
          <cx:pt idx="711">42</cx:pt>
          <cx:pt idx="712">67</cx:pt>
          <cx:pt idx="713">38</cx:pt>
          <cx:pt idx="714">38</cx:pt>
          <cx:pt idx="715">30</cx:pt>
          <cx:pt idx="716">40</cx:pt>
          <cx:pt idx="717">44</cx:pt>
          <cx:pt idx="718">64</cx:pt>
          <cx:pt idx="719">47</cx:pt>
          <cx:pt idx="720">68</cx:pt>
          <cx:pt idx="721">40</cx:pt>
          <cx:pt idx="722">67</cx:pt>
          <cx:pt idx="723">68</cx:pt>
          <cx:pt idx="724">68</cx:pt>
          <cx:pt idx="725">38</cx:pt>
          <cx:pt idx="726">47</cx:pt>
          <cx:pt idx="727">39</cx:pt>
          <cx:pt idx="728">61</cx:pt>
          <cx:pt idx="729">40</cx:pt>
          <cx:pt idx="730">38</cx:pt>
          <cx:pt idx="731">50</cx:pt>
          <cx:pt idx="732">37</cx:pt>
          <cx:pt idx="733">64</cx:pt>
          <cx:pt idx="734">60</cx:pt>
          <cx:pt idx="735">60</cx:pt>
          <cx:pt idx="736">49</cx:pt>
          <cx:pt idx="737">52</cx:pt>
          <cx:pt idx="738">55</cx:pt>
          <cx:pt idx="739">61</cx:pt>
          <cx:pt idx="740">31</cx:pt>
          <cx:pt idx="741">38</cx:pt>
          <cx:pt idx="742">49</cx:pt>
          <cx:pt idx="743">47</cx:pt>
          <cx:pt idx="744">47</cx:pt>
          <cx:pt idx="745">68</cx:pt>
          <cx:pt idx="746">50</cx:pt>
          <cx:pt idx="747">51</cx:pt>
          <cx:pt idx="748">51</cx:pt>
          <cx:pt idx="749">44</cx:pt>
          <cx:pt idx="750">44</cx:pt>
          <cx:pt idx="751">41</cx:pt>
          <cx:pt idx="752">41</cx:pt>
          <cx:pt idx="753">37</cx:pt>
          <cx:pt idx="754">65</cx:pt>
          <cx:pt idx="755">48</cx:pt>
          <cx:pt idx="756">48</cx:pt>
          <cx:pt idx="757">67</cx:pt>
          <cx:pt idx="758">60</cx:pt>
          <cx:pt idx="759">52</cx:pt>
          <cx:pt idx="760">54</cx:pt>
          <cx:pt idx="761">60</cx:pt>
          <cx:pt idx="762">45</cx:pt>
          <cx:pt idx="763">42</cx:pt>
          <cx:pt idx="764">56</cx:pt>
          <cx:pt idx="765">54</cx:pt>
          <cx:pt idx="766">67</cx:pt>
          <cx:pt idx="767">67</cx:pt>
          <cx:pt idx="768">68</cx:pt>
          <cx:pt idx="769">66</cx:pt>
          <cx:pt idx="770">27</cx:pt>
          <cx:pt idx="771">56</cx:pt>
          <cx:pt idx="772">48</cx:pt>
          <cx:pt idx="773">55</cx:pt>
          <cx:pt idx="774">60</cx:pt>
          <cx:pt idx="775">44</cx:pt>
          <cx:pt idx="776">66</cx:pt>
          <cx:pt idx="777">27</cx:pt>
          <cx:pt idx="778">38</cx:pt>
          <cx:pt idx="779">53</cx:pt>
          <cx:pt idx="780">48</cx:pt>
          <cx:pt idx="781">39</cx:pt>
          <cx:pt idx="782">49</cx:pt>
          <cx:pt idx="783">43</cx:pt>
          <cx:pt idx="784">57</cx:pt>
          <cx:pt idx="785">54</cx:pt>
          <cx:pt idx="786">29</cx:pt>
          <cx:pt idx="787">65</cx:pt>
          <cx:pt idx="788">40</cx:pt>
          <cx:pt idx="789">40</cx:pt>
          <cx:pt idx="790">67</cx:pt>
          <cx:pt idx="791">46</cx:pt>
          <cx:pt idx="792">48</cx:pt>
          <cx:pt idx="793">67</cx:pt>
          <cx:pt idx="794">67</cx:pt>
          <cx:pt idx="795">47</cx:pt>
          <cx:pt idx="796">47</cx:pt>
          <cx:pt idx="797">45</cx:pt>
          <cx:pt idx="798">44</cx:pt>
          <cx:pt idx="799">60</cx:pt>
          <cx:pt idx="800">60</cx:pt>
          <cx:pt idx="801">55</cx:pt>
          <cx:pt idx="802">55</cx:pt>
          <cx:pt idx="803">59</cx:pt>
          <cx:pt idx="804">59</cx:pt>
          <cx:pt idx="805">41</cx:pt>
          <cx:pt idx="806">65</cx:pt>
          <cx:pt idx="807">47</cx:pt>
          <cx:pt idx="808">35</cx:pt>
          <cx:pt idx="809">30</cx:pt>
          <cx:pt idx="810">46</cx:pt>
          <cx:pt idx="811">60</cx:pt>
          <cx:pt idx="812">60</cx:pt>
          <cx:pt idx="813">65</cx:pt>
          <cx:pt idx="814">65</cx:pt>
          <cx:pt idx="815">67</cx:pt>
          <cx:pt idx="816">29</cx:pt>
          <cx:pt idx="817">51</cx:pt>
          <cx:pt idx="818">44</cx:pt>
          <cx:pt idx="819">52</cx:pt>
          <cx:pt idx="820">66</cx:pt>
          <cx:pt idx="821">66</cx:pt>
          <cx:pt idx="822">46</cx:pt>
          <cx:pt idx="823">29</cx:pt>
          <cx:pt idx="824">68</cx:pt>
          <cx:pt idx="825">41</cx:pt>
          <cx:pt idx="826">56</cx:pt>
          <cx:pt idx="827">45</cx:pt>
          <cx:pt idx="828">45</cx:pt>
          <cx:pt idx="829">45</cx:pt>
          <cx:pt idx="830">58</cx:pt>
          <cx:pt idx="831">39</cx:pt>
          <cx:pt idx="832">46</cx:pt>
          <cx:pt idx="833">60</cx:pt>
          <cx:pt idx="834">39</cx:pt>
          <cx:pt idx="835">22</cx:pt>
          <cx:pt idx="836">22</cx:pt>
          <cx:pt idx="837">21</cx:pt>
          <cx:pt idx="838">67</cx:pt>
          <cx:pt idx="839">65</cx:pt>
          <cx:pt idx="840">53</cx:pt>
          <cx:pt idx="841">57</cx:pt>
          <cx:pt idx="842">57</cx:pt>
          <cx:pt idx="843">30</cx:pt>
          <cx:pt idx="844">44</cx:pt>
          <cx:pt idx="845">66</cx:pt>
          <cx:pt idx="846">46</cx:pt>
          <cx:pt idx="847">52</cx:pt>
          <cx:pt idx="848">57</cx:pt>
          <cx:pt idx="849">51</cx:pt>
          <cx:pt idx="850">51</cx:pt>
          <cx:pt idx="851">46</cx:pt>
          <cx:pt idx="852">52</cx:pt>
          <cx:pt idx="853">54</cx:pt>
          <cx:pt idx="854">57</cx:pt>
          <cx:pt idx="855">46</cx:pt>
          <cx:pt idx="856">47</cx:pt>
          <cx:pt idx="857">57</cx:pt>
          <cx:pt idx="858">26</cx:pt>
          <cx:pt idx="859">56</cx:pt>
          <cx:pt idx="860">39</cx:pt>
          <cx:pt idx="861">39</cx:pt>
          <cx:pt idx="862">60</cx:pt>
          <cx:pt idx="863">37</cx:pt>
          <cx:pt idx="864">68</cx:pt>
          <cx:pt idx="865">68</cx:pt>
          <cx:pt idx="866">64</cx:pt>
          <cx:pt idx="867">55</cx:pt>
          <cx:pt idx="868">55</cx:pt>
          <cx:pt idx="869">63</cx:pt>
          <cx:pt idx="870">45</cx:pt>
          <cx:pt idx="871">42</cx:pt>
          <cx:pt idx="872">68</cx:pt>
          <cx:pt idx="873">68</cx:pt>
          <cx:pt idx="874">55</cx:pt>
          <cx:pt idx="875">66</cx:pt>
          <cx:pt idx="876">66</cx:pt>
          <cx:pt idx="877">55</cx:pt>
          <cx:pt idx="878">50</cx:pt>
          <cx:pt idx="879">61</cx:pt>
          <cx:pt idx="880">44</cx:pt>
          <cx:pt idx="881">47</cx:pt>
          <cx:pt idx="882">47</cx:pt>
          <cx:pt idx="883">40</cx:pt>
          <cx:pt idx="884">61</cx:pt>
          <cx:pt idx="885">49</cx:pt>
          <cx:pt idx="886">49</cx:pt>
          <cx:pt idx="887">40</cx:pt>
          <cx:pt idx="888">38</cx:pt>
          <cx:pt idx="889">63</cx:pt>
          <cx:pt idx="890">63</cx:pt>
          <cx:pt idx="891">38</cx:pt>
          <cx:pt idx="892">42</cx:pt>
          <cx:pt idx="893">54</cx:pt>
          <cx:pt idx="894">54</cx:pt>
          <cx:pt idx="895">50</cx:pt>
          <cx:pt idx="896">50</cx:pt>
          <cx:pt idx="897">59</cx:pt>
          <cx:pt idx="898">58</cx:pt>
          <cx:pt idx="899">60</cx:pt>
          <cx:pt idx="900">20</cx:pt>
          <cx:pt idx="901">20</cx:pt>
          <cx:pt idx="902">45</cx:pt>
          <cx:pt idx="903">64</cx:pt>
          <cx:pt idx="904">66</cx:pt>
          <cx:pt idx="905">22</cx:pt>
          <cx:pt idx="906">27</cx:pt>
          <cx:pt idx="907">66</cx:pt>
          <cx:pt idx="908">65</cx:pt>
          <cx:pt idx="909">65</cx:pt>
          <cx:pt idx="910">42</cx:pt>
          <cx:pt idx="911">42</cx:pt>
          <cx:pt idx="912">40</cx:pt>
          <cx:pt idx="913">26</cx:pt>
          <cx:pt idx="914">26</cx:pt>
          <cx:pt idx="915">59</cx:pt>
          <cx:pt idx="916">59</cx:pt>
          <cx:pt idx="917">41</cx:pt>
          <cx:pt idx="918">63</cx:pt>
          <cx:pt idx="919">62</cx:pt>
          <cx:pt idx="920">62</cx:pt>
          <cx:pt idx="921">28</cx:pt>
          <cx:pt idx="922">51</cx:pt>
          <cx:pt idx="923">52</cx:pt>
          <cx:pt idx="924">27</cx:pt>
          <cx:pt idx="925">27</cx:pt>
          <cx:pt idx="926">47</cx:pt>
          <cx:pt idx="927">52</cx:pt>
          <cx:pt idx="928">67</cx:pt>
          <cx:pt idx="929">63</cx:pt>
          <cx:pt idx="930">63</cx:pt>
          <cx:pt idx="931">69</cx:pt>
          <cx:pt idx="932">34</cx:pt>
          <cx:pt idx="933">43</cx:pt>
          <cx:pt idx="934">53</cx:pt>
          <cx:pt idx="935">53</cx:pt>
          <cx:pt idx="936">46</cx:pt>
          <cx:pt idx="937">51</cx:pt>
          <cx:pt idx="938">42</cx:pt>
          <cx:pt idx="939">45</cx:pt>
          <cx:pt idx="940">45</cx:pt>
          <cx:pt idx="941">49</cx:pt>
          <cx:pt idx="942">39</cx:pt>
          <cx:pt idx="943">55</cx:pt>
          <cx:pt idx="944">24</cx:pt>
          <cx:pt idx="945">57</cx:pt>
          <cx:pt idx="946">67</cx:pt>
          <cx:pt idx="947">27</cx:pt>
          <cx:pt idx="948">45</cx:pt>
          <cx:pt idx="949">65</cx:pt>
          <cx:pt idx="950">60</cx:pt>
          <cx:pt idx="951">60</cx:pt>
          <cx:pt idx="952">59</cx:pt>
          <cx:pt idx="953">29</cx:pt>
          <cx:pt idx="954">64</cx:pt>
          <cx:pt idx="955">64</cx:pt>
          <cx:pt idx="956">24</cx:pt>
          <cx:pt idx="957">24</cx:pt>
          <cx:pt idx="958">40</cx:pt>
          <cx:pt idx="959">65</cx:pt>
          <cx:pt idx="960">47</cx:pt>
          <cx:pt idx="961">45</cx:pt>
          <cx:pt idx="962">51</cx:pt>
          <cx:pt idx="963">40</cx:pt>
          <cx:pt idx="964">27</cx:pt>
          <cx:pt idx="965">27</cx:pt>
          <cx:pt idx="966">48</cx:pt>
          <cx:pt idx="967">57</cx:pt>
          <cx:pt idx="968">55</cx:pt>
          <cx:pt idx="969">28</cx:pt>
          <cx:pt idx="970">66</cx:pt>
          <cx:pt idx="971">43</cx:pt>
          <cx:pt idx="972">60</cx:pt>
          <cx:pt idx="973">44</cx:pt>
          <cx:pt idx="974">63</cx:pt>
          <cx:pt idx="975">63</cx:pt>
          <cx:pt idx="976">61</cx:pt>
          <cx:pt idx="977">51</cx:pt>
          <cx:pt idx="978">64</cx:pt>
          <cx:pt idx="979">39</cx:pt>
          <cx:pt idx="980">51</cx:pt>
          <cx:pt idx="981">48</cx:pt>
          <cx:pt idx="982">51</cx:pt>
          <cx:pt idx="983">51</cx:pt>
          <cx:pt idx="984">62</cx:pt>
          <cx:pt idx="985">26</cx:pt>
          <cx:pt idx="986">26</cx:pt>
          <cx:pt idx="987">27</cx:pt>
          <cx:pt idx="988">40</cx:pt>
          <cx:pt idx="989">40</cx:pt>
          <cx:pt idx="990">39</cx:pt>
          <cx:pt idx="991">64</cx:pt>
          <cx:pt idx="992">26</cx:pt>
          <cx:pt idx="993">26</cx:pt>
          <cx:pt idx="994">66</cx:pt>
          <cx:pt idx="995">52</cx:pt>
          <cx:pt idx="996">51</cx:pt>
          <cx:pt idx="997">68</cx:pt>
          <cx:pt idx="998">28</cx:pt>
          <cx:pt idx="999">28</cx:pt>
          <cx:pt idx="1000">62</cx:pt>
          <cx:pt idx="1001">39</cx:pt>
          <cx:pt idx="1002">41</cx:pt>
          <cx:pt idx="1003">43</cx:pt>
          <cx:pt idx="1004">42</cx:pt>
          <cx:pt idx="1005">58</cx:pt>
          <cx:pt idx="1006">41</cx:pt>
          <cx:pt idx="1007">41</cx:pt>
          <cx:pt idx="1008">56</cx:pt>
          <cx:pt idx="1009">58</cx:pt>
          <cx:pt idx="1010">28</cx:pt>
          <cx:pt idx="1011">58</cx:pt>
          <cx:pt idx="1012">57</cx:pt>
          <cx:pt idx="1013">50</cx:pt>
          <cx:pt idx="1014">30</cx:pt>
          <cx:pt idx="1015">30</cx:pt>
          <cx:pt idx="1016">29</cx:pt>
          <cx:pt idx="1017">69</cx:pt>
          <cx:pt idx="1018">34</cx:pt>
          <cx:pt idx="1019">67</cx:pt>
          <cx:pt idx="1020">67</cx:pt>
          <cx:pt idx="1021">42</cx:pt>
          <cx:pt idx="1022">53</cx:pt>
          <cx:pt idx="1023">47</cx:pt>
          <cx:pt idx="1024">60</cx:pt>
          <cx:pt idx="1025">50</cx:pt>
          <cx:pt idx="1026">57</cx:pt>
          <cx:pt idx="1027">38</cx:pt>
          <cx:pt idx="1028">27</cx:pt>
          <cx:pt idx="1029">27</cx:pt>
          <cx:pt idx="1030">66</cx:pt>
          <cx:pt idx="1031">66</cx:pt>
          <cx:pt idx="1032">54</cx:pt>
          <cx:pt idx="1033">53</cx:pt>
          <cx:pt idx="1034">55</cx:pt>
          <cx:pt idx="1035">65</cx:pt>
          <cx:pt idx="1036">44</cx:pt>
          <cx:pt idx="1037">47</cx:pt>
          <cx:pt idx="1038">37</cx:pt>
          <cx:pt idx="1039">64</cx:pt>
          <cx:pt idx="1040">29</cx:pt>
          <cx:pt idx="1041">55</cx:pt>
          <cx:pt idx="1042">45</cx:pt>
          <cx:pt idx="1043">46</cx:pt>
          <cx:pt idx="1044">19</cx:pt>
          <cx:pt idx="1045">56</cx:pt>
          <cx:pt idx="1046">54</cx:pt>
          <cx:pt idx="1047">54</cx:pt>
          <cx:pt idx="1048">33</cx:pt>
          <cx:pt idx="1049">33</cx:pt>
          <cx:pt idx="1050">69</cx:pt>
          <cx:pt idx="1051">67</cx:pt>
          <cx:pt idx="1052">43</cx:pt>
          <cx:pt idx="1053">66</cx:pt>
          <cx:pt idx="1054">65</cx:pt>
          <cx:pt idx="1055">42</cx:pt>
          <cx:pt idx="1056">63</cx:pt>
          <cx:pt idx="1057">51</cx:pt>
          <cx:pt idx="1058">37</cx:pt>
          <cx:pt idx="1059">45</cx:pt>
          <cx:pt idx="1060">61</cx:pt>
          <cx:pt idx="1061">51</cx:pt>
          <cx:pt idx="1062">39</cx:pt>
          <cx:pt idx="1063">24</cx:pt>
          <cx:pt idx="1064">50</cx:pt>
          <cx:pt idx="1065">63</cx:pt>
          <cx:pt idx="1066">41</cx:pt>
          <cx:pt idx="1067">27</cx:pt>
          <cx:pt idx="1068">45</cx:pt>
          <cx:pt idx="1069">69</cx:pt>
          <cx:pt idx="1070">51</cx:pt>
          <cx:pt idx="1071">58</cx:pt>
          <cx:pt idx="1072">67</cx:pt>
          <cx:pt idx="1073">24</cx:pt>
          <cx:pt idx="1074">67</cx:pt>
          <cx:pt idx="1075">67</cx:pt>
          <cx:pt idx="1076">48</cx:pt>
          <cx:pt idx="1077">48</cx:pt>
          <cx:pt idx="1078">38</cx:pt>
          <cx:pt idx="1079">38</cx:pt>
          <cx:pt idx="1080">46</cx:pt>
          <cx:pt idx="1081">45</cx:pt>
          <cx:pt idx="1082">55</cx:pt>
          <cx:pt idx="1083">63</cx:pt>
          <cx:pt idx="1084">20</cx:pt>
          <cx:pt idx="1085">46</cx:pt>
          <cx:pt idx="1086">61</cx:pt>
          <cx:pt idx="1087">67</cx:pt>
          <cx:pt idx="1088">43</cx:pt>
          <cx:pt idx="1089">37</cx:pt>
          <cx:pt idx="1090">28</cx:pt>
          <cx:pt idx="1091">43</cx:pt>
          <cx:pt idx="1092">47</cx:pt>
          <cx:pt idx="1093">68</cx:pt>
          <cx:pt idx="1094">68</cx:pt>
          <cx:pt idx="1095">50</cx:pt>
          <cx:pt idx="1096">54</cx:pt>
          <cx:pt idx="1097">54</cx:pt>
          <cx:pt idx="1098">41</cx:pt>
          <cx:pt idx="1099">61</cx:pt>
          <cx:pt idx="1100">43</cx:pt>
          <cx:pt idx="1101">63</cx:pt>
          <cx:pt idx="1102">41</cx:pt>
          <cx:pt idx="1103">41</cx:pt>
          <cx:pt idx="1104">21</cx:pt>
          <cx:pt idx="1105">48</cx:pt>
          <cx:pt idx="1106">68</cx:pt>
          <cx:pt idx="1107">29</cx:pt>
          <cx:pt idx="1108">58</cx:pt>
          <cx:pt idx="1109">51</cx:pt>
          <cx:pt idx="1110">44</cx:pt>
          <cx:pt idx="1111">56</cx:pt>
          <cx:pt idx="1112">47</cx:pt>
          <cx:pt idx="1113">47</cx:pt>
          <cx:pt idx="1114">39</cx:pt>
          <cx:pt idx="1115">44</cx:pt>
          <cx:pt idx="1116">47</cx:pt>
          <cx:pt idx="1117">54</cx:pt>
          <cx:pt idx="1118">68</cx:pt>
          <cx:pt idx="1119">56</cx:pt>
          <cx:pt idx="1120">64</cx:pt>
          <cx:pt idx="1121">64</cx:pt>
          <cx:pt idx="1122">29</cx:pt>
          <cx:pt idx="1123">56</cx:pt>
          <cx:pt idx="1124">68</cx:pt>
          <cx:pt idx="1125">47</cx:pt>
          <cx:pt idx="1126">46</cx:pt>
          <cx:pt idx="1127">58</cx:pt>
          <cx:pt idx="1128">51</cx:pt>
          <cx:pt idx="1129">28</cx:pt>
          <cx:pt idx="1130">38</cx:pt>
          <cx:pt idx="1131">38</cx:pt>
          <cx:pt idx="1132">60</cx:pt>
          <cx:pt idx="1133">60</cx:pt>
          <cx:pt idx="1134">36</cx:pt>
          <cx:pt idx="1135">61</cx:pt>
          <cx:pt idx="1136">45</cx:pt>
          <cx:pt idx="1137">64</cx:pt>
          <cx:pt idx="1138">64</cx:pt>
          <cx:pt idx="1139">55</cx:pt>
          <cx:pt idx="1140">40</cx:pt>
          <cx:pt idx="1141">68</cx:pt>
          <cx:pt idx="1142">68</cx:pt>
          <cx:pt idx="1143">27</cx:pt>
          <cx:pt idx="1144">40</cx:pt>
          <cx:pt idx="1145">58</cx:pt>
          <cx:pt idx="1146">58</cx:pt>
          <cx:pt idx="1147">62</cx:pt>
          <cx:pt idx="1148">29</cx:pt>
          <cx:pt idx="1149">30</cx:pt>
          <cx:pt idx="1150">61</cx:pt>
          <cx:pt idx="1151">61</cx:pt>
          <cx:pt idx="1152">45</cx:pt>
          <cx:pt idx="1153">68</cx:pt>
          <cx:pt idx="1154">62</cx:pt>
          <cx:pt idx="1155">62</cx:pt>
          <cx:pt idx="1156">41</cx:pt>
          <cx:pt idx="1157">57</cx:pt>
          <cx:pt idx="1158">64</cx:pt>
          <cx:pt idx="1159">59</cx:pt>
          <cx:pt idx="1160">59</cx:pt>
          <cx:pt idx="1161">49</cx:pt>
          <cx:pt idx="1162">49</cx:pt>
          <cx:pt idx="1163">27</cx:pt>
          <cx:pt idx="1164">55</cx:pt>
          <cx:pt idx="1165">55</cx:pt>
          <cx:pt idx="1166">38</cx:pt>
          <cx:pt idx="1167">38</cx:pt>
          <cx:pt idx="1168">56</cx:pt>
          <cx:pt idx="1169">46</cx:pt>
          <cx:pt idx="1170">59</cx:pt>
          <cx:pt idx="1171">24</cx:pt>
          <cx:pt idx="1172">46</cx:pt>
          <cx:pt idx="1173">46</cx:pt>
          <cx:pt idx="1174">60</cx:pt>
          <cx:pt idx="1175">60</cx:pt>
          <cx:pt idx="1176">46</cx:pt>
          <cx:pt idx="1177">57</cx:pt>
          <cx:pt idx="1178">46</cx:pt>
          <cx:pt idx="1179">38</cx:pt>
          <cx:pt idx="1180">58</cx:pt>
          <cx:pt idx="1181">48</cx:pt>
          <cx:pt idx="1182">63</cx:pt>
          <cx:pt idx="1183">41</cx:pt>
          <cx:pt idx="1184">42</cx:pt>
          <cx:pt idx="1185">40</cx:pt>
          <cx:pt idx="1186">40</cx:pt>
          <cx:pt idx="1187">40</cx:pt>
          <cx:pt idx="1188">57</cx:pt>
          <cx:pt idx="1189">66</cx:pt>
          <cx:pt idx="1190">63</cx:pt>
          <cx:pt idx="1191">26</cx:pt>
          <cx:pt idx="1192">22</cx:pt>
          <cx:pt idx="1193">47</cx:pt>
          <cx:pt idx="1194">53</cx:pt>
          <cx:pt idx="1195">52</cx:pt>
          <cx:pt idx="1196">52</cx:pt>
          <cx:pt idx="1197">53</cx:pt>
          <cx:pt idx="1198">43</cx:pt>
          <cx:pt idx="1199">57</cx:pt>
          <cx:pt idx="1200">23</cx:pt>
          <cx:pt idx="1201">61</cx:pt>
          <cx:pt idx="1202">64</cx:pt>
          <cx:pt idx="1203">45</cx:pt>
          <cx:pt idx="1204">45</cx:pt>
          <cx:pt idx="1205">55</cx:pt>
          <cx:pt idx="1206">43</cx:pt>
          <cx:pt idx="1207">46</cx:pt>
          <cx:pt idx="1208">46</cx:pt>
          <cx:pt idx="1209">64</cx:pt>
          <cx:pt idx="1210">46</cx:pt>
          <cx:pt idx="1211">46</cx:pt>
          <cx:pt idx="1212">38</cx:pt>
          <cx:pt idx="1213">49</cx:pt>
          <cx:pt idx="1214">49</cx:pt>
          <cx:pt idx="1215">57</cx:pt>
          <cx:pt idx="1216">51</cx:pt>
          <cx:pt idx="1217">42</cx:pt>
          <cx:pt idx="1218">54</cx:pt>
          <cx:pt idx="1219">59</cx:pt>
          <cx:pt idx="1220">34</cx:pt>
          <cx:pt idx="1221">37</cx:pt>
          <cx:pt idx="1222">41</cx:pt>
          <cx:pt idx="1223">68</cx:pt>
          <cx:pt idx="1224">58</cx:pt>
          <cx:pt idx="1225">57</cx:pt>
          <cx:pt idx="1226">64</cx:pt>
          <cx:pt idx="1227">64</cx:pt>
          <cx:pt idx="1228">58</cx:pt>
          <cx:pt idx="1229">38</cx:pt>
          <cx:pt idx="1230">41</cx:pt>
          <cx:pt idx="1231">41</cx:pt>
          <cx:pt idx="1232">60</cx:pt>
          <cx:pt idx="1233">26</cx:pt>
          <cx:pt idx="1236">59</cx:pt>
          <cx:pt idx="1237">51</cx:pt>
          <cx:pt idx="1238">51</cx:pt>
          <cx:pt idx="1239">57</cx:pt>
          <cx:pt idx="1240">55</cx:pt>
          <cx:pt idx="1241">60</cx:pt>
          <cx:pt idx="1242">68</cx:pt>
          <cx:pt idx="1243">39</cx:pt>
          <cx:pt idx="1244">53</cx:pt>
          <cx:pt idx="1245">31</cx:pt>
          <cx:pt idx="1246">66</cx:pt>
          <cx:pt idx="1247">66</cx:pt>
          <cx:pt idx="1248">43</cx:pt>
          <cx:pt idx="1249">48</cx:pt>
          <cx:pt idx="1250">43</cx:pt>
          <cx:pt idx="1251">66</cx:pt>
          <cx:pt idx="1252">41</cx:pt>
          <cx:pt idx="1253">48</cx:pt>
          <cx:pt idx="1254">63</cx:pt>
          <cx:pt idx="1255">27</cx:pt>
          <cx:pt idx="1256">44</cx:pt>
          <cx:pt idx="1257">19</cx:pt>
          <cx:pt idx="1258">39</cx:pt>
          <cx:pt idx="1259">39</cx:pt>
          <cx:pt idx="1260">26</cx:pt>
          <cx:pt idx="1261">68</cx:pt>
          <cx:pt idx="1262">61</cx:pt>
          <cx:pt idx="1263">30</cx:pt>
          <cx:pt idx="1264">39</cx:pt>
          <cx:pt idx="1265">43</cx:pt>
          <cx:pt idx="1266">27</cx:pt>
          <cx:pt idx="1267">58</cx:pt>
          <cx:pt idx="1268">60</cx:pt>
          <cx:pt idx="1269">28</cx:pt>
          <cx:pt idx="1270">46</cx:pt>
          <cx:pt idx="1271">41</cx:pt>
          <cx:pt idx="1272">50</cx:pt>
          <cx:pt idx="1273">50</cx:pt>
          <cx:pt idx="1274">67</cx:pt>
          <cx:pt idx="1275">41</cx:pt>
          <cx:pt idx="1276">41</cx:pt>
          <cx:pt idx="1277">37</cx:pt>
          <cx:pt idx="1278">41</cx:pt>
          <cx:pt idx="1279">41</cx:pt>
          <cx:pt idx="1280">47</cx:pt>
          <cx:pt idx="1281">44</cx:pt>
          <cx:pt idx="1282">44</cx:pt>
          <cx:pt idx="1283">38</cx:pt>
          <cx:pt idx="1284">38</cx:pt>
          <cx:pt idx="1285">48</cx:pt>
          <cx:pt idx="1286">65</cx:pt>
          <cx:pt idx="1287">65</cx:pt>
          <cx:pt idx="1288">41</cx:pt>
          <cx:pt idx="1289">41</cx:pt>
          <cx:pt idx="1290">44</cx:pt>
          <cx:pt idx="1291">44</cx:pt>
          <cx:pt idx="1292">46</cx:pt>
          <cx:pt idx="1293">46</cx:pt>
          <cx:pt idx="1294">43</cx:pt>
          <cx:pt idx="1295">38</cx:pt>
          <cx:pt idx="1296">27</cx:pt>
          <cx:pt idx="1297">45</cx:pt>
          <cx:pt idx="1298">58</cx:pt>
          <cx:pt idx="1299">67</cx:pt>
          <cx:pt idx="1300">59</cx:pt>
          <cx:pt idx="1301">51</cx:pt>
          <cx:pt idx="1302">46</cx:pt>
          <cx:pt idx="1303">46</cx:pt>
          <cx:pt idx="1304">49</cx:pt>
          <cx:pt idx="1305">31</cx:pt>
          <cx:pt idx="1306">69</cx:pt>
          <cx:pt idx="1307">56</cx:pt>
          <cx:pt idx="1308">44</cx:pt>
          <cx:pt idx="1309">67</cx:pt>
          <cx:pt idx="1310">64</cx:pt>
          <cx:pt idx="1311">56</cx:pt>
          <cx:pt idx="1312">51</cx:pt>
          <cx:pt idx="1313">51</cx:pt>
          <cx:pt idx="1314">51</cx:pt>
          <cx:pt idx="1315">29</cx:pt>
          <cx:pt idx="1316">56</cx:pt>
          <cx:pt idx="1317">37</cx:pt>
          <cx:pt idx="1318">29</cx:pt>
          <cx:pt idx="1319">48</cx:pt>
          <cx:pt idx="1320">55</cx:pt>
          <cx:pt idx="1321">45</cx:pt>
          <cx:pt idx="1322">52</cx:pt>
          <cx:pt idx="1323">26</cx:pt>
          <cx:pt idx="1324">53</cx:pt>
          <cx:pt idx="1325">57</cx:pt>
          <cx:pt idx="1326">45</cx:pt>
          <cx:pt idx="1327">30</cx:pt>
          <cx:pt idx="1328">63</cx:pt>
          <cx:pt idx="1329">47</cx:pt>
          <cx:pt idx="1330">46</cx:pt>
          <cx:pt idx="1331">46</cx:pt>
          <cx:pt idx="1332">30</cx:pt>
          <cx:pt idx="1333">30</cx:pt>
          <cx:pt idx="1334">29</cx:pt>
          <cx:pt idx="1335">42</cx:pt>
          <cx:pt idx="1336">62</cx:pt>
          <cx:pt idx="1337">46</cx:pt>
          <cx:pt idx="1338">49</cx:pt>
          <cx:pt idx="1339">55</cx:pt>
          <cx:pt idx="1340">63</cx:pt>
          <cx:pt idx="1341">63</cx:pt>
          <cx:pt idx="1342">26</cx:pt>
          <cx:pt idx="1343">50</cx:pt>
          <cx:pt idx="1344">50</cx:pt>
          <cx:pt idx="1345">44</cx:pt>
          <cx:pt idx="1346">64</cx:pt>
          <cx:pt idx="1347">26</cx:pt>
          <cx:pt idx="1348">64</cx:pt>
          <cx:pt idx="1349">64</cx:pt>
          <cx:pt idx="1350">44</cx:pt>
          <cx:pt idx="1351">62</cx:pt>
          <cx:pt idx="1352">62</cx:pt>
          <cx:pt idx="1353">47</cx:pt>
          <cx:pt idx="1354">29</cx:pt>
          <cx:pt idx="1355">65</cx:pt>
          <cx:pt idx="1356">24</cx:pt>
          <cx:pt idx="1357">58</cx:pt>
          <cx:pt idx="1358">68</cx:pt>
          <cx:pt idx="1359">38</cx:pt>
          <cx:pt idx="1360">67</cx:pt>
          <cx:pt idx="1361">56</cx:pt>
          <cx:pt idx="1362">59</cx:pt>
          <cx:pt idx="1363">63</cx:pt>
          <cx:pt idx="1364">51</cx:pt>
          <cx:pt idx="1365">26</cx:pt>
          <cx:pt idx="1366">46</cx:pt>
          <cx:pt idx="1367">46</cx:pt>
          <cx:pt idx="1368">21</cx:pt>
          <cx:pt idx="1369">50</cx:pt>
          <cx:pt idx="1370">19</cx:pt>
          <cx:pt idx="1371">42</cx:pt>
          <cx:pt idx="1372">37</cx:pt>
          <cx:pt idx="1373">24</cx:pt>
          <cx:pt idx="1374">67</cx:pt>
          <cx:pt idx="1375">54</cx:pt>
          <cx:pt idx="1376">31</cx:pt>
          <cx:pt idx="1377">31</cx:pt>
          <cx:pt idx="1378">44</cx:pt>
          <cx:pt idx="1379">68</cx:pt>
          <cx:pt idx="1380">39</cx:pt>
          <cx:pt idx="1381">55</cx:pt>
          <cx:pt idx="1382">38</cx:pt>
          <cx:pt idx="1383">27</cx:pt>
          <cx:pt idx="1384">45</cx:pt>
          <cx:pt idx="1385">39</cx:pt>
          <cx:pt idx="1386">66</cx:pt>
          <cx:pt idx="1387">64</cx:pt>
          <cx:pt idx="1388">58</cx:pt>
          <cx:pt idx="1389">58</cx:pt>
          <cx:pt idx="1390">55</cx:pt>
          <cx:pt idx="1391">45</cx:pt>
          <cx:pt idx="1392">45</cx:pt>
          <cx:pt idx="1393">68</cx:pt>
          <cx:pt idx="1394">26</cx:pt>
          <cx:pt idx="1395">26</cx:pt>
          <cx:pt idx="1396">39</cx:pt>
          <cx:pt idx="1397">46</cx:pt>
          <cx:pt idx="1398">58</cx:pt>
          <cx:pt idx="1399">58</cx:pt>
          <cx:pt idx="1400">41</cx:pt>
          <cx:pt idx="1401">49</cx:pt>
          <cx:pt idx="1402">64</cx:pt>
          <cx:pt idx="1403">40</cx:pt>
          <cx:pt idx="1404">40</cx:pt>
          <cx:pt idx="1405">40</cx:pt>
          <cx:pt idx="1406">62</cx:pt>
          <cx:pt idx="1407">58</cx:pt>
          <cx:pt idx="1408">58</cx:pt>
          <cx:pt idx="1409">66</cx:pt>
          <cx:pt idx="1410">64</cx:pt>
          <cx:pt idx="1411">30</cx:pt>
          <cx:pt idx="1412">60</cx:pt>
          <cx:pt idx="1413">60</cx:pt>
          <cx:pt idx="1414">37</cx:pt>
          <cx:pt idx="1415">37</cx:pt>
          <cx:pt idx="1416">53</cx:pt>
          <cx:pt idx="1417">63</cx:pt>
          <cx:pt idx="1418">65</cx:pt>
          <cx:pt idx="1419">29</cx:pt>
          <cx:pt idx="1420">68</cx:pt>
          <cx:pt idx="1421">68</cx:pt>
          <cx:pt idx="1422">48</cx:pt>
          <cx:pt idx="1423">41</cx:pt>
          <cx:pt idx="1424">41</cx:pt>
          <cx:pt idx="1425">41</cx:pt>
          <cx:pt idx="1426">41</cx:pt>
          <cx:pt idx="1427">42</cx:pt>
          <cx:pt idx="1428">28</cx:pt>
          <cx:pt idx="1429">28</cx:pt>
          <cx:pt idx="1430">57</cx:pt>
          <cx:pt idx="1431">53</cx:pt>
          <cx:pt idx="1432">45</cx:pt>
          <cx:pt idx="1433">64</cx:pt>
          <cx:pt idx="1434">51</cx:pt>
          <cx:pt idx="1435">29</cx:pt>
          <cx:pt idx="1436">29</cx:pt>
          <cx:pt idx="1437">34</cx:pt>
          <cx:pt idx="1438">42</cx:pt>
          <cx:pt idx="1439">42</cx:pt>
          <cx:pt idx="1440">68</cx:pt>
          <cx:pt idx="1441">54</cx:pt>
          <cx:pt idx="1442">54</cx:pt>
          <cx:pt idx="1443">60</cx:pt>
          <cx:pt idx="1444">27</cx:pt>
          <cx:pt idx="1445">27</cx:pt>
          <cx:pt idx="1446">49</cx:pt>
          <cx:pt idx="1447">23</cx:pt>
          <cx:pt idx="1448">67</cx:pt>
          <cx:pt idx="1449">39</cx:pt>
          <cx:pt idx="1450">40</cx:pt>
          <cx:pt idx="1451">60</cx:pt>
          <cx:pt idx="1452">56</cx:pt>
          <cx:pt idx="1453">62</cx:pt>
          <cx:pt idx="1454">62</cx:pt>
          <cx:pt idx="1455">62</cx:pt>
          <cx:pt idx="1456">45</cx:pt>
          <cx:pt idx="1457">41</cx:pt>
          <cx:pt idx="1458">27</cx:pt>
          <cx:pt idx="1459">69</cx:pt>
          <cx:pt idx="1460">69</cx:pt>
          <cx:pt idx="1461">56</cx:pt>
          <cx:pt idx="1462">45</cx:pt>
          <cx:pt idx="1463">49</cx:pt>
          <cx:pt idx="1464">49</cx:pt>
          <cx:pt idx="1465">48</cx:pt>
          <cx:pt idx="1466">65</cx:pt>
          <cx:pt idx="1467">52</cx:pt>
          <cx:pt idx="1468">53</cx:pt>
          <cx:pt idx="1469">53</cx:pt>
          <cx:pt idx="1470">31</cx:pt>
          <cx:pt idx="1471">28</cx:pt>
          <cx:pt idx="1472">46</cx:pt>
          <cx:pt idx="1473">27</cx:pt>
          <cx:pt idx="1474">52</cx:pt>
          <cx:pt idx="1475">44</cx:pt>
          <cx:pt idx="1476">44</cx:pt>
          <cx:pt idx="1477">65</cx:pt>
          <cx:pt idx="1478">69</cx:pt>
          <cx:pt idx="1479">55</cx:pt>
          <cx:pt idx="1480">68</cx:pt>
          <cx:pt idx="1481">67</cx:pt>
          <cx:pt idx="1482">38</cx:pt>
          <cx:pt idx="1483">38</cx:pt>
          <cx:pt idx="1484">69</cx:pt>
          <cx:pt idx="1485">58</cx:pt>
          <cx:pt idx="1486">49</cx:pt>
          <cx:pt idx="1487">41</cx:pt>
          <cx:pt idx="1488">41</cx:pt>
          <cx:pt idx="1489">26</cx:pt>
          <cx:pt idx="1490">40</cx:pt>
          <cx:pt idx="1491">40</cx:pt>
          <cx:pt idx="1492">43</cx:pt>
          <cx:pt idx="1493">50</cx:pt>
          <cx:pt idx="1494">58</cx:pt>
          <cx:pt idx="1495">45</cx:pt>
          <cx:pt idx="1496">63</cx:pt>
          <cx:pt idx="1497">47</cx:pt>
          <cx:pt idx="1498">49</cx:pt>
          <cx:pt idx="1499">42</cx:pt>
          <cx:pt idx="1500">28</cx:pt>
          <cx:pt idx="1501">60</cx:pt>
          <cx:pt idx="1502">24</cx:pt>
          <cx:pt idx="1503">46</cx:pt>
          <cx:pt idx="1504">55</cx:pt>
          <cx:pt idx="1505">55</cx:pt>
          <cx:pt idx="1506">39</cx:pt>
          <cx:pt idx="1507">43</cx:pt>
          <cx:pt idx="1508">43</cx:pt>
          <cx:pt idx="1509">58</cx:pt>
          <cx:pt idx="1510">58</cx:pt>
          <cx:pt idx="1511">43</cx:pt>
          <cx:pt idx="1512">43</cx:pt>
          <cx:pt idx="1513">52</cx:pt>
          <cx:pt idx="1514">42</cx:pt>
          <cx:pt idx="1515">42</cx:pt>
          <cx:pt idx="1516">41</cx:pt>
          <cx:pt idx="1517">41</cx:pt>
          <cx:pt idx="1518">43</cx:pt>
          <cx:pt idx="1519">43</cx:pt>
          <cx:pt idx="1520">43</cx:pt>
          <cx:pt idx="1521">59</cx:pt>
          <cx:pt idx="1522">41</cx:pt>
          <cx:pt idx="1523">26</cx:pt>
          <cx:pt idx="1524">56</cx:pt>
          <cx:pt idx="1525">56</cx:pt>
          <cx:pt idx="1526">46</cx:pt>
          <cx:pt idx="1527">62</cx:pt>
          <cx:pt idx="1528">58</cx:pt>
          <cx:pt idx="1529">41</cx:pt>
          <cx:pt idx="1530">34</cx:pt>
          <cx:pt idx="1531">61</cx:pt>
          <cx:pt idx="1532">61</cx:pt>
          <cx:pt idx="1533">61</cx:pt>
          <cx:pt idx="1534">41</cx:pt>
          <cx:pt idx="1535">42</cx:pt>
          <cx:pt idx="1536">56</cx:pt>
          <cx:pt idx="1537">67</cx:pt>
          <cx:pt idx="1538">52</cx:pt>
          <cx:pt idx="1539">50</cx:pt>
          <cx:pt idx="1540">30</cx:pt>
          <cx:pt idx="1541">42</cx:pt>
          <cx:pt idx="1542">27</cx:pt>
          <cx:pt idx="1543">54</cx:pt>
          <cx:pt idx="1544">40</cx:pt>
          <cx:pt idx="1545">47</cx:pt>
          <cx:pt idx="1546">43</cx:pt>
          <cx:pt idx="1547">43</cx:pt>
          <cx:pt idx="1548">39</cx:pt>
          <cx:pt idx="1549">42</cx:pt>
          <cx:pt idx="1550">66</cx:pt>
          <cx:pt idx="1551">62</cx:pt>
          <cx:pt idx="1552">54</cx:pt>
          <cx:pt idx="1553">30</cx:pt>
          <cx:pt idx="1554">38</cx:pt>
          <cx:pt idx="1555">38</cx:pt>
          <cx:pt idx="1556">64</cx:pt>
          <cx:pt idx="1557">54</cx:pt>
          <cx:pt idx="1558">29</cx:pt>
          <cx:pt idx="1559">29</cx:pt>
          <cx:pt idx="1560">68</cx:pt>
          <cx:pt idx="1561">53</cx:pt>
          <cx:pt idx="1562">38</cx:pt>
          <cx:pt idx="1563">38</cx:pt>
          <cx:pt idx="1564">49</cx:pt>
          <cx:pt idx="1565">65</cx:pt>
          <cx:pt idx="1566">64</cx:pt>
          <cx:pt idx="1567">58</cx:pt>
          <cx:pt idx="1568">58</cx:pt>
          <cx:pt idx="1569">56</cx:pt>
          <cx:pt idx="1570">30</cx:pt>
          <cx:pt idx="1571">47</cx:pt>
          <cx:pt idx="1572">38</cx:pt>
          <cx:pt idx="1573">38</cx:pt>
          <cx:pt idx="1574">68</cx:pt>
          <cx:pt idx="1575">45</cx:pt>
          <cx:pt idx="1576">59</cx:pt>
          <cx:pt idx="1577">28</cx:pt>
          <cx:pt idx="1578">29</cx:pt>
          <cx:pt idx="1579">40</cx:pt>
          <cx:pt idx="1580">45</cx:pt>
          <cx:pt idx="1581">31</cx:pt>
          <cx:pt idx="1582">31</cx:pt>
          <cx:pt idx="1583">26</cx:pt>
          <cx:pt idx="1584">59</cx:pt>
          <cx:pt idx="1585">40</cx:pt>
          <cx:pt idx="1586">40</cx:pt>
          <cx:pt idx="1587">41</cx:pt>
          <cx:pt idx="1588">63</cx:pt>
          <cx:pt idx="1589">45</cx:pt>
          <cx:pt idx="1590">53</cx:pt>
          <cx:pt idx="1591">40</cx:pt>
          <cx:pt idx="1592">26</cx:pt>
          <cx:pt idx="1593">26</cx:pt>
          <cx:pt idx="1594">28</cx:pt>
          <cx:pt idx="1595">46</cx:pt>
          <cx:pt idx="1596">40</cx:pt>
          <cx:pt idx="1597">40</cx:pt>
          <cx:pt idx="1598">40</cx:pt>
          <cx:pt idx="1599">40</cx:pt>
          <cx:pt idx="1600">45</cx:pt>
          <cx:pt idx="1601">41</cx:pt>
          <cx:pt idx="1602">61</cx:pt>
          <cx:pt idx="1603">59</cx:pt>
          <cx:pt idx="1604">48</cx:pt>
          <cx:pt idx="1605">48</cx:pt>
          <cx:pt idx="1606">39</cx:pt>
          <cx:pt idx="1607">62</cx:pt>
          <cx:pt idx="1608">62</cx:pt>
          <cx:pt idx="1609">58</cx:pt>
          <cx:pt idx="1610">31</cx:pt>
          <cx:pt idx="1611">55</cx:pt>
          <cx:pt idx="1612">46</cx:pt>
          <cx:pt idx="1613">46</cx:pt>
          <cx:pt idx="1614">42</cx:pt>
          <cx:pt idx="1615">23</cx:pt>
          <cx:pt idx="1616">44</cx:pt>
          <cx:pt idx="1617">65</cx:pt>
          <cx:pt idx="1618">28</cx:pt>
          <cx:pt idx="1619">46</cx:pt>
          <cx:pt idx="1620">27</cx:pt>
          <cx:pt idx="1621">69</cx:pt>
          <cx:pt idx="1622">26</cx:pt>
          <cx:pt idx="1623">26</cx:pt>
          <cx:pt idx="1624">56</cx:pt>
          <cx:pt idx="1625">42</cx:pt>
          <cx:pt idx="1626">67</cx:pt>
          <cx:pt idx="1627">59</cx:pt>
          <cx:pt idx="1628">60</cx:pt>
          <cx:pt idx="1629">45</cx:pt>
          <cx:pt idx="1630">45</cx:pt>
          <cx:pt idx="1631">44</cx:pt>
          <cx:pt idx="1632">57</cx:pt>
          <cx:pt idx="1633">57</cx:pt>
          <cx:pt idx="1634">50</cx:pt>
          <cx:pt idx="1635">39</cx:pt>
          <cx:pt idx="1636">27</cx:pt>
          <cx:pt idx="1637">42</cx:pt>
          <cx:pt idx="1638">46</cx:pt>
          <cx:pt idx="1639">58</cx:pt>
          <cx:pt idx="1640">46</cx:pt>
          <cx:pt idx="1641">52</cx:pt>
          <cx:pt idx="1642">29</cx:pt>
          <cx:pt idx="1643">40</cx:pt>
          <cx:pt idx="1644">53</cx:pt>
          <cx:pt idx="1645">53</cx:pt>
          <cx:pt idx="1646">30</cx:pt>
          <cx:pt idx="1647">30</cx:pt>
          <cx:pt idx="1648">54</cx:pt>
          <cx:pt idx="1649">40</cx:pt>
          <cx:pt idx="1650">68</cx:pt>
          <cx:pt idx="1651">40</cx:pt>
          <cx:pt idx="1652">65</cx:pt>
          <cx:pt idx="1653">68</cx:pt>
          <cx:pt idx="1654">41</cx:pt>
          <cx:pt idx="1655">59</cx:pt>
          <cx:pt idx="1656">46</cx:pt>
          <cx:pt idx="1657">63</cx:pt>
          <cx:pt idx="1658">38</cx:pt>
          <cx:pt idx="1659">60</cx:pt>
          <cx:pt idx="1660">57</cx:pt>
          <cx:pt idx="1661">57</cx:pt>
          <cx:pt idx="1662">28</cx:pt>
          <cx:pt idx="1663">43</cx:pt>
          <cx:pt idx="1664">60</cx:pt>
          <cx:pt idx="1665">26</cx:pt>
          <cx:pt idx="1666">47</cx:pt>
          <cx:pt idx="1667">44</cx:pt>
          <cx:pt idx="1668">40</cx:pt>
          <cx:pt idx="1669">40</cx:pt>
          <cx:pt idx="1670">34</cx:pt>
          <cx:pt idx="1671">41</cx:pt>
          <cx:pt idx="1672">58</cx:pt>
          <cx:pt idx="1673">54</cx:pt>
          <cx:pt idx="1674">54</cx:pt>
          <cx:pt idx="1675">52</cx:pt>
          <cx:pt idx="1676">44</cx:pt>
          <cx:pt idx="1677">41</cx:pt>
          <cx:pt idx="1678">53</cx:pt>
          <cx:pt idx="1679">54</cx:pt>
          <cx:pt idx="1680">64</cx:pt>
          <cx:pt idx="1681">64</cx:pt>
          <cx:pt idx="1682">30</cx:pt>
          <cx:pt idx="1683">24</cx:pt>
          <cx:pt idx="1684">55</cx:pt>
          <cx:pt idx="1685">55</cx:pt>
          <cx:pt idx="1686">64</cx:pt>
          <cx:pt idx="1687">36</cx:pt>
          <cx:pt idx="1688">54</cx:pt>
          <cx:pt idx="1689">43</cx:pt>
          <cx:pt idx="1690">65</cx:pt>
          <cx:pt idx="1691">62</cx:pt>
          <cx:pt idx="1692">41</cx:pt>
          <cx:pt idx="1693">43</cx:pt>
          <cx:pt idx="1694">43</cx:pt>
          <cx:pt idx="1695">65</cx:pt>
          <cx:pt idx="1696">38</cx:pt>
          <cx:pt idx="1697">37</cx:pt>
          <cx:pt idx="1698">37</cx:pt>
          <cx:pt idx="1699">68</cx:pt>
          <cx:pt idx="1700">30</cx:pt>
          <cx:pt idx="1701">44</cx:pt>
          <cx:pt idx="1702">50</cx:pt>
          <cx:pt idx="1703">58</cx:pt>
          <cx:pt idx="1704">57</cx:pt>
          <cx:pt idx="1705">50</cx:pt>
          <cx:pt idx="1706">52</cx:pt>
          <cx:pt idx="1707">67</cx:pt>
          <cx:pt idx="1708">45</cx:pt>
          <cx:pt idx="1709">53</cx:pt>
          <cx:pt idx="1710">55</cx:pt>
          <cx:pt idx="1711">26</cx:pt>
          <cx:pt idx="1712">62</cx:pt>
          <cx:pt idx="1713">62</cx:pt>
          <cx:pt idx="1714">27</cx:pt>
          <cx:pt idx="1715">61</cx:pt>
          <cx:pt idx="1716">68</cx:pt>
          <cx:pt idx="1717">45</cx:pt>
          <cx:pt idx="1718">38</cx:pt>
          <cx:pt idx="1719">42</cx:pt>
          <cx:pt idx="1720">54</cx:pt>
          <cx:pt idx="1721">54</cx:pt>
          <cx:pt idx="1722">47</cx:pt>
          <cx:pt idx="1723">38</cx:pt>
          <cx:pt idx="1724">51</cx:pt>
          <cx:pt idx="1725">51</cx:pt>
          <cx:pt idx="1726">43</cx:pt>
          <cx:pt idx="1727">41</cx:pt>
          <cx:pt idx="1728">65</cx:pt>
          <cx:pt idx="1729">51</cx:pt>
          <cx:pt idx="1730">42</cx:pt>
          <cx:pt idx="1731">29</cx:pt>
          <cx:pt idx="1732">60</cx:pt>
          <cx:pt idx="1733">64</cx:pt>
          <cx:pt idx="1734">64</cx:pt>
          <cx:pt idx="1735">44</cx:pt>
          <cx:pt idx="1736">44</cx:pt>
          <cx:pt idx="1737">51</cx:pt>
          <cx:pt idx="1738">60</cx:pt>
          <cx:pt idx="1739">24</cx:pt>
          <cx:pt idx="1740">24</cx:pt>
          <cx:pt idx="1741">30</cx:pt>
          <cx:pt idx="1742">27</cx:pt>
          <cx:pt idx="1743">65</cx:pt>
          <cx:pt idx="1744">30</cx:pt>
          <cx:pt idx="1745">60</cx:pt>
          <cx:pt idx="1746">51</cx:pt>
          <cx:pt idx="1747">51</cx:pt>
          <cx:pt idx="1748">47</cx:pt>
          <cx:pt idx="1749">46</cx:pt>
          <cx:pt idx="1750">29</cx:pt>
          <cx:pt idx="1751">38</cx:pt>
          <cx:pt idx="1752">57</cx:pt>
          <cx:pt idx="1753">42</cx:pt>
          <cx:pt idx="1754">28</cx:pt>
          <cx:pt idx="1755">50</cx:pt>
          <cx:pt idx="1756">51</cx:pt>
          <cx:pt idx="1757">51</cx:pt>
          <cx:pt idx="1758">29</cx:pt>
          <cx:pt idx="1759">29</cx:pt>
          <cx:pt idx="1760">24</cx:pt>
          <cx:pt idx="1761">26</cx:pt>
          <cx:pt idx="1762">65</cx:pt>
          <cx:pt idx="1763">43</cx:pt>
          <cx:pt idx="1764">52</cx:pt>
          <cx:pt idx="1765">27</cx:pt>
          <cx:pt idx="1766">53</cx:pt>
          <cx:pt idx="1767">28</cx:pt>
          <cx:pt idx="1768">66</cx:pt>
          <cx:pt idx="1769">58</cx:pt>
          <cx:pt idx="1770">58</cx:pt>
          <cx:pt idx="1771">68</cx:pt>
          <cx:pt idx="1772">56</cx:pt>
          <cx:pt idx="1773">65</cx:pt>
          <cx:pt idx="1774">38</cx:pt>
          <cx:pt idx="1775">38</cx:pt>
          <cx:pt idx="1776">52</cx:pt>
          <cx:pt idx="1777">61</cx:pt>
          <cx:pt idx="1778">61</cx:pt>
          <cx:pt idx="1779">65</cx:pt>
          <cx:pt idx="1780">52</cx:pt>
          <cx:pt idx="1781">29</cx:pt>
          <cx:pt idx="1782">26</cx:pt>
          <cx:pt idx="1783">54</cx:pt>
          <cx:pt idx="1784">45</cx:pt>
          <cx:pt idx="1785">37</cx:pt>
          <cx:pt idx="1786">37</cx:pt>
          <cx:pt idx="1787">55</cx:pt>
          <cx:pt idx="1788">27</cx:pt>
          <cx:pt idx="1789">66</cx:pt>
          <cx:pt idx="1790">60</cx:pt>
          <cx:pt idx="1791">51</cx:pt>
          <cx:pt idx="1792">67</cx:pt>
          <cx:pt idx="1793">60</cx:pt>
          <cx:pt idx="1794">41</cx:pt>
          <cx:pt idx="1795">52</cx:pt>
          <cx:pt idx="1796">45</cx:pt>
          <cx:pt idx="1797">42</cx:pt>
          <cx:pt idx="1798">55</cx:pt>
          <cx:pt idx="1799">55</cx:pt>
          <cx:pt idx="1800">49</cx:pt>
          <cx:pt idx="1801">56</cx:pt>
          <cx:pt idx="1802">48</cx:pt>
          <cx:pt idx="1803">42</cx:pt>
          <cx:pt idx="1804">59</cx:pt>
          <cx:pt idx="1805">54</cx:pt>
          <cx:pt idx="1806">62</cx:pt>
          <cx:pt idx="1807">62</cx:pt>
          <cx:pt idx="1808">40</cx:pt>
          <cx:pt idx="1809">40</cx:pt>
          <cx:pt idx="1810">63</cx:pt>
          <cx:pt idx="1811">54</cx:pt>
          <cx:pt idx="1812">65</cx:pt>
          <cx:pt idx="1813">44</cx:pt>
          <cx:pt idx="1814">38</cx:pt>
          <cx:pt idx="1815">38</cx:pt>
          <cx:pt idx="1816">55</cx:pt>
          <cx:pt idx="1817">39</cx:pt>
          <cx:pt idx="1818">44</cx:pt>
          <cx:pt idx="1819">48</cx:pt>
          <cx:pt idx="1820">46</cx:pt>
          <cx:pt idx="1821">46</cx:pt>
          <cx:pt idx="1822">51</cx:pt>
          <cx:pt idx="1823">28</cx:pt>
          <cx:pt idx="1824">39</cx:pt>
          <cx:pt idx="1825">43</cx:pt>
          <cx:pt idx="1827">66</cx:pt>
          <cx:pt idx="1828">37</cx:pt>
          <cx:pt idx="1829">44</cx:pt>
          <cx:pt idx="1830">44</cx:pt>
          <cx:pt idx="1831">67</cx:pt>
          <cx:pt idx="1832">67</cx:pt>
          <cx:pt idx="1833">43</cx:pt>
          <cx:pt idx="1834">28</cx:pt>
          <cx:pt idx="1835">49</cx:pt>
          <cx:pt idx="1836">38</cx:pt>
          <cx:pt idx="1837">38</cx:pt>
          <cx:pt idx="1838">62</cx:pt>
          <cx:pt idx="1839">28</cx:pt>
          <cx:pt idx="1840">28</cx:pt>
          <cx:pt idx="1841">28</cx:pt>
          <cx:pt idx="1842">41</cx:pt>
          <cx:pt idx="1843">42</cx:pt>
          <cx:pt idx="1844">56</cx:pt>
          <cx:pt idx="1845">45</cx:pt>
          <cx:pt idx="1846">45</cx:pt>
          <cx:pt idx="1847">49</cx:pt>
          <cx:pt idx="1848">49</cx:pt>
          <cx:pt idx="1849">54</cx:pt>
          <cx:pt idx="1850">62</cx:pt>
          <cx:pt idx="1851">45</cx:pt>
          <cx:pt idx="1852">58</cx:pt>
          <cx:pt idx="1853">19</cx:pt>
          <cx:pt idx="1854">19</cx:pt>
          <cx:pt idx="1855">64</cx:pt>
          <cx:pt idx="1856">62</cx:pt>
          <cx:pt idx="1857">29</cx:pt>
          <cx:pt idx="1858">47</cx:pt>
          <cx:pt idx="1859">56</cx:pt>
          <cx:pt idx="1860">43</cx:pt>
          <cx:pt idx="1861">41</cx:pt>
          <cx:pt idx="1862">41</cx:pt>
          <cx:pt idx="1863">54</cx:pt>
          <cx:pt idx="1864">54</cx:pt>
          <cx:pt idx="1865">61</cx:pt>
          <cx:pt idx="1866">46</cx:pt>
          <cx:pt idx="1867">46</cx:pt>
          <cx:pt idx="1868">29</cx:pt>
          <cx:pt idx="1869">67</cx:pt>
          <cx:pt idx="1870">28</cx:pt>
          <cx:pt idx="1871">28</cx:pt>
          <cx:pt idx="1872">55</cx:pt>
          <cx:pt idx="1873">38</cx:pt>
          <cx:pt idx="1874">38</cx:pt>
          <cx:pt idx="1875">57</cx:pt>
          <cx:pt idx="1876">24</cx:pt>
          <cx:pt idx="1877">50</cx:pt>
          <cx:pt idx="1878">60</cx:pt>
          <cx:pt idx="1879">66</cx:pt>
          <cx:pt idx="1880">26</cx:pt>
          <cx:pt idx="1881">26</cx:pt>
          <cx:pt idx="1882">57</cx:pt>
          <cx:pt idx="1883">42</cx:pt>
          <cx:pt idx="1884">50</cx:pt>
          <cx:pt idx="1885">41</cx:pt>
          <cx:pt idx="1886">41</cx:pt>
          <cx:pt idx="1887">60</cx:pt>
          <cx:pt idx="1888">41</cx:pt>
          <cx:pt idx="1889">66</cx:pt>
          <cx:pt idx="1890">54</cx:pt>
          <cx:pt idx="1891">54</cx:pt>
          <cx:pt idx="1892">54</cx:pt>
          <cx:pt idx="1893">52</cx:pt>
          <cx:pt idx="1894">45</cx:pt>
          <cx:pt idx="1895">62</cx:pt>
          <cx:pt idx="1896">38</cx:pt>
          <cx:pt idx="1897">63</cx:pt>
          <cx:pt idx="1898">59</cx:pt>
          <cx:pt idx="1899">54</cx:pt>
          <cx:pt idx="1900">54</cx:pt>
          <cx:pt idx="1901">54</cx:pt>
          <cx:pt idx="1902">30</cx:pt>
          <cx:pt idx="1903">29</cx:pt>
          <cx:pt idx="1904">62</cx:pt>
          <cx:pt idx="1905">51</cx:pt>
          <cx:pt idx="1906">58</cx:pt>
          <cx:pt idx="1907">56</cx:pt>
          <cx:pt idx="1908">27</cx:pt>
          <cx:pt idx="1909">27</cx:pt>
          <cx:pt idx="1910">52</cx:pt>
          <cx:pt idx="1911">37</cx:pt>
          <cx:pt idx="1912">37</cx:pt>
          <cx:pt idx="1913">29</cx:pt>
          <cx:pt idx="1914">29</cx:pt>
          <cx:pt idx="1915">59</cx:pt>
          <cx:pt idx="1916">29</cx:pt>
          <cx:pt idx="1917">66</cx:pt>
          <cx:pt idx="1918">43</cx:pt>
          <cx:pt idx="1919">33</cx:pt>
          <cx:pt idx="1920">33</cx:pt>
          <cx:pt idx="1921">45</cx:pt>
          <cx:pt idx="1922">58</cx:pt>
          <cx:pt idx="1923">47</cx:pt>
          <cx:pt idx="1924">66</cx:pt>
          <cx:pt idx="1925">62</cx:pt>
          <cx:pt idx="1926">47</cx:pt>
          <cx:pt idx="1927">57</cx:pt>
          <cx:pt idx="1928">61</cx:pt>
          <cx:pt idx="1929">42</cx:pt>
          <cx:pt idx="1930">44</cx:pt>
          <cx:pt idx="1931">40</cx:pt>
          <cx:pt idx="1932">41</cx:pt>
          <cx:pt idx="1933">39</cx:pt>
          <cx:pt idx="1934">35</cx:pt>
          <cx:pt idx="1935">42</cx:pt>
          <cx:pt idx="1936">42</cx:pt>
          <cx:pt idx="1937">69</cx:pt>
          <cx:pt idx="1938">56</cx:pt>
          <cx:pt idx="1939">50</cx:pt>
          <cx:pt idx="1940">42</cx:pt>
          <cx:pt idx="1941">46</cx:pt>
          <cx:pt idx="1942">61</cx:pt>
          <cx:pt idx="1943">54</cx:pt>
          <cx:pt idx="1944">65</cx:pt>
          <cx:pt idx="1945">38</cx:pt>
          <cx:pt idx="1946">28</cx:pt>
          <cx:pt idx="1947">38</cx:pt>
          <cx:pt idx="1948">55</cx:pt>
          <cx:pt idx="1949">39</cx:pt>
          <cx:pt idx="1950">62</cx:pt>
          <cx:pt idx="1951">62</cx:pt>
          <cx:pt idx="1952">28</cx:pt>
          <cx:pt idx="1953">44</cx:pt>
          <cx:pt idx="1954">59</cx:pt>
          <cx:pt idx="1955">59</cx:pt>
          <cx:pt idx="1956">65</cx:pt>
          <cx:pt idx="1957">26</cx:pt>
          <cx:pt idx="1958">42</cx:pt>
          <cx:pt idx="1959">55</cx:pt>
          <cx:pt idx="1960">63</cx:pt>
          <cx:pt idx="1961">44</cx:pt>
          <cx:pt idx="1962">63</cx:pt>
          <cx:pt idx="1963">46</cx:pt>
          <cx:pt idx="1964">64</cx:pt>
          <cx:pt idx="1965">59</cx:pt>
          <cx:pt idx="1966">59</cx:pt>
          <cx:pt idx="1967">39</cx:pt>
          <cx:pt idx="1968">19</cx:pt>
          <cx:pt idx="1969">43</cx:pt>
          <cx:pt idx="1970">63</cx:pt>
          <cx:pt idx="1971">28</cx:pt>
          <cx:pt idx="1972">51</cx:pt>
          <cx:pt idx="1973">38</cx:pt>
          <cx:pt idx="1974">38</cx:pt>
          <cx:pt idx="1975">38</cx:pt>
          <cx:pt idx="1976">45</cx:pt>
          <cx:pt idx="1977">38</cx:pt>
          <cx:pt idx="1978">64</cx:pt>
          <cx:pt idx="1979">39</cx:pt>
          <cx:pt idx="1980">43</cx:pt>
          <cx:pt idx="1981">43</cx:pt>
          <cx:pt idx="1982">38</cx:pt>
          <cx:pt idx="1983">57</cx:pt>
          <cx:pt idx="1984">38</cx:pt>
          <cx:pt idx="1985">60</cx:pt>
          <cx:pt idx="1986">60</cx:pt>
          <cx:pt idx="1987">44</cx:pt>
          <cx:pt idx="1988">20</cx:pt>
          <cx:pt idx="1989">65</cx:pt>
          <cx:pt idx="1990">51</cx:pt>
          <cx:pt idx="1991">37</cx:pt>
          <cx:pt idx="1992">45</cx:pt>
          <cx:pt idx="1993">53</cx:pt>
          <cx:pt idx="1994">53</cx:pt>
          <cx:pt idx="1995">49</cx:pt>
          <cx:pt idx="1996">29</cx:pt>
          <cx:pt idx="1997">45</cx:pt>
          <cx:pt idx="1998">45</cx:pt>
          <cx:pt idx="1999">66</cx:pt>
          <cx:pt idx="2000">53</cx:pt>
          <cx:pt idx="2001">46</cx:pt>
          <cx:pt idx="2002">46</cx:pt>
          <cx:pt idx="2003">24</cx:pt>
          <cx:pt idx="2004">64</cx:pt>
          <cx:pt idx="2005">45</cx:pt>
          <cx:pt idx="2006">45</cx:pt>
          <cx:pt idx="2007">31</cx:pt>
          <cx:pt idx="2008">28</cx:pt>
          <cx:pt idx="2009">28</cx:pt>
          <cx:pt idx="2010">58</cx:pt>
          <cx:pt idx="2011">27</cx:pt>
          <cx:pt idx="2012">42</cx:pt>
          <cx:pt idx="2013">55</cx:pt>
          <cx:pt idx="2014">44</cx:pt>
          <cx:pt idx="2015">44</cx:pt>
          <cx:pt idx="2016">59</cx:pt>
          <cx:pt idx="2017">60</cx:pt>
          <cx:pt idx="2018">47</cx:pt>
          <cx:pt idx="2019">63</cx:pt>
          <cx:pt idx="2020">33</cx:pt>
          <cx:pt idx="2021">33</cx:pt>
          <cx:pt idx="2022">55</cx:pt>
          <cx:pt idx="2023">41</cx:pt>
          <cx:pt idx="2024">53</cx:pt>
          <cx:pt idx="2025">42</cx:pt>
          <cx:pt idx="2026">52</cx:pt>
          <cx:pt idx="2027">52</cx:pt>
          <cx:pt idx="2028">63</cx:pt>
          <cx:pt idx="2029">38</cx:pt>
          <cx:pt idx="2030">68</cx:pt>
          <cx:pt idx="2031">50</cx:pt>
          <cx:pt idx="2032">49</cx:pt>
          <cx:pt idx="2033">58</cx:pt>
          <cx:pt idx="2034">58</cx:pt>
          <cx:pt idx="2035">38</cx:pt>
          <cx:pt idx="2036">38</cx:pt>
          <cx:pt idx="2037">37</cx:pt>
          <cx:pt idx="2038">54</cx:pt>
          <cx:pt idx="2039">54</cx:pt>
          <cx:pt idx="2040">60</cx:pt>
          <cx:pt idx="2041">45</cx:pt>
          <cx:pt idx="2042">50</cx:pt>
          <cx:pt idx="2043">58</cx:pt>
          <cx:pt idx="2044">58</cx:pt>
          <cx:pt idx="2045">46</cx:pt>
          <cx:pt idx="2046">47</cx:pt>
          <cx:pt idx="2047">41</cx:pt>
          <cx:pt idx="2048">41</cx:pt>
          <cx:pt idx="2049">29</cx:pt>
          <cx:pt idx="2050">29</cx:pt>
          <cx:pt idx="2051">29</cx:pt>
          <cx:pt idx="2052">63</cx:pt>
          <cx:pt idx="2053">41</cx:pt>
          <cx:pt idx="2054">63</cx:pt>
          <cx:pt idx="2055">49</cx:pt>
          <cx:pt idx="2056">38</cx:pt>
          <cx:pt idx="2057">27</cx:pt>
          <cx:pt idx="2058">38</cx:pt>
          <cx:pt idx="2059">61</cx:pt>
          <cx:pt idx="2060">61</cx:pt>
          <cx:pt idx="2061">40</cx:pt>
          <cx:pt idx="2062">37</cx:pt>
          <cx:pt idx="2063">38</cx:pt>
          <cx:pt idx="2064">38</cx:pt>
          <cx:pt idx="2065">65</cx:pt>
          <cx:pt idx="2066">39</cx:pt>
          <cx:pt idx="2067">58</cx:pt>
          <cx:pt idx="2068">58</cx:pt>
          <cx:pt idx="2069">28</cx:pt>
          <cx:pt idx="2070">61</cx:pt>
          <cx:pt idx="2071">41</cx:pt>
          <cx:pt idx="2072">65</cx:pt>
          <cx:pt idx="2073">40</cx:pt>
          <cx:pt idx="2074">38</cx:pt>
          <cx:pt idx="2075">40</cx:pt>
          <cx:pt idx="2076">51</cx:pt>
          <cx:pt idx="2077">49</cx:pt>
          <cx:pt idx="2078">59</cx:pt>
          <cx:pt idx="2079">59</cx:pt>
          <cx:pt idx="2080">49</cx:pt>
          <cx:pt idx="2081">54</cx:pt>
          <cx:pt idx="2082">69</cx:pt>
          <cx:pt idx="2083">60</cx:pt>
          <cx:pt idx="2084">59</cx:pt>
          <cx:pt idx="2085">53</cx:pt>
          <cx:pt idx="2086">38</cx:pt>
          <cx:pt idx="2087">59</cx:pt>
          <cx:pt idx="2088">43</cx:pt>
          <cx:pt idx="2089">60</cx:pt>
          <cx:pt idx="2090">51</cx:pt>
          <cx:pt idx="2091">69</cx:pt>
          <cx:pt idx="2092">69</cx:pt>
          <cx:pt idx="2093">58</cx:pt>
          <cx:pt idx="2094">58</cx:pt>
          <cx:pt idx="2095">41</cx:pt>
          <cx:pt idx="2096">67</cx:pt>
          <cx:pt idx="2097">62</cx:pt>
          <cx:pt idx="2098">46</cx:pt>
          <cx:pt idx="2099">46</cx:pt>
          <cx:pt idx="2100">46</cx:pt>
          <cx:pt idx="2101">46</cx:pt>
          <cx:pt idx="2102">67</cx:pt>
          <cx:pt idx="2103">67</cx:pt>
          <cx:pt idx="2104">68</cx:pt>
          <cx:pt idx="2105">49</cx:pt>
          <cx:pt idx="2106">49</cx:pt>
          <cx:pt idx="2107">66</cx:pt>
          <cx:pt idx="2108">46</cx:pt>
          <cx:pt idx="2109">27</cx:pt>
          <cx:pt idx="2110">53</cx:pt>
          <cx:pt idx="2111">23</cx:pt>
          <cx:pt idx="2112">24</cx:pt>
          <cx:pt idx="2113">58</cx:pt>
          <cx:pt idx="2114">59</cx:pt>
          <cx:pt idx="2115">60</cx:pt>
          <cx:pt idx="2116">29</cx:pt>
          <cx:pt idx="2117">27</cx:pt>
          <cx:pt idx="2118">57</cx:pt>
          <cx:pt idx="2119">54</cx:pt>
          <cx:pt idx="2120">58</cx:pt>
          <cx:pt idx="2121">28</cx:pt>
          <cx:pt idx="2122">68</cx:pt>
          <cx:pt idx="2123">68</cx:pt>
          <cx:pt idx="2124">39</cx:pt>
          <cx:pt idx="2125">28</cx:pt>
          <cx:pt idx="2126">49</cx:pt>
          <cx:pt idx="2127">49</cx:pt>
          <cx:pt idx="2128">40</cx:pt>
          <cx:pt idx="2129">49</cx:pt>
          <cx:pt idx="2130">39</cx:pt>
          <cx:pt idx="2131">26</cx:pt>
          <cx:pt idx="2132">38</cx:pt>
          <cx:pt idx="2133">58</cx:pt>
          <cx:pt idx="2134">59</cx:pt>
          <cx:pt idx="2135">57</cx:pt>
          <cx:pt idx="2136">66</cx:pt>
          <cx:pt idx="2137">60</cx:pt>
          <cx:pt idx="2138">55</cx:pt>
          <cx:pt idx="2139">55</cx:pt>
          <cx:pt idx="2140">49</cx:pt>
          <cx:pt idx="2141">41</cx:pt>
          <cx:pt idx="2142">41</cx:pt>
          <cx:pt idx="2143">47</cx:pt>
          <cx:pt idx="2144">61</cx:pt>
          <cx:pt idx="2145">39</cx:pt>
          <cx:pt idx="2146">50</cx:pt>
          <cx:pt idx="2147">30</cx:pt>
          <cx:pt idx="2148">30</cx:pt>
          <cx:pt idx="2149">67</cx:pt>
          <cx:pt idx="2150">43</cx:pt>
          <cx:pt idx="2151">40</cx:pt>
          <cx:pt idx="2152">40</cx:pt>
          <cx:pt idx="2153">56</cx:pt>
          <cx:pt idx="2154">56</cx:pt>
          <cx:pt idx="2155">46</cx:pt>
          <cx:pt idx="2156">28</cx:pt>
          <cx:pt idx="2157">60</cx:pt>
          <cx:pt idx="2158">38</cx:pt>
          <cx:pt idx="2159">38</cx:pt>
          <cx:pt idx="2160">66</cx:pt>
          <cx:pt idx="2161">46</cx:pt>
          <cx:pt idx="2162">42</cx:pt>
          <cx:pt idx="2163">59</cx:pt>
          <cx:pt idx="2164">40</cx:pt>
          <cx:pt idx="2165">40</cx:pt>
          <cx:pt idx="2166">62</cx:pt>
          <cx:pt idx="2167">47</cx:pt>
          <cx:pt idx="2168">65</cx:pt>
          <cx:pt idx="2169">65</cx:pt>
          <cx:pt idx="2170">64</cx:pt>
          <cx:pt idx="2171">66</cx:pt>
          <cx:pt idx="2172">47</cx:pt>
          <cx:pt idx="2173">43</cx:pt>
          <cx:pt idx="2174">54</cx:pt>
          <cx:pt idx="2175">65</cx:pt>
          <cx:pt idx="2176">38</cx:pt>
          <cx:pt idx="2177">37</cx:pt>
          <cx:pt idx="2178">37</cx:pt>
          <cx:pt idx="2179">37</cx:pt>
          <cx:pt idx="2180">63</cx:pt>
          <cx:pt idx="2181">37</cx:pt>
          <cx:pt idx="2182">66</cx:pt>
          <cx:pt idx="2183">52</cx:pt>
          <cx:pt idx="2184">42</cx:pt>
          <cx:pt idx="2185">41</cx:pt>
          <cx:pt idx="2186">41</cx:pt>
          <cx:pt idx="2187">30</cx:pt>
          <cx:pt idx="2188">30</cx:pt>
          <cx:pt idx="2189">38</cx:pt>
          <cx:pt idx="2190">56</cx:pt>
          <cx:pt idx="2191">66</cx:pt>
          <cx:pt idx="2192">43</cx:pt>
          <cx:pt idx="2193">51</cx:pt>
          <cx:pt idx="2194">65</cx:pt>
          <cx:pt idx="2195">44</cx:pt>
          <cx:pt idx="2196">44</cx:pt>
          <cx:pt idx="2197">49</cx:pt>
          <cx:pt idx="2198">52</cx:pt>
          <cx:pt idx="2199">57</cx:pt>
          <cx:pt idx="2200">57</cx:pt>
          <cx:pt idx="2201">40</cx:pt>
          <cx:pt idx="2202">38</cx:pt>
          <cx:pt idx="2203">67</cx:pt>
          <cx:pt idx="2204">51</cx:pt>
          <cx:pt idx="2205">51</cx:pt>
          <cx:pt idx="2206">63</cx:pt>
          <cx:pt idx="2207">47</cx:pt>
          <cx:pt idx="2208">46</cx:pt>
          <cx:pt idx="2209">28</cx:pt>
          <cx:pt idx="2210">48</cx:pt>
          <cx:pt idx="2211">42</cx:pt>
          <cx:pt idx="2212">28</cx:pt>
          <cx:pt idx="2213">22</cx:pt>
          <cx:pt idx="2214">59</cx:pt>
          <cx:pt idx="2215">45</cx:pt>
          <cx:pt idx="2216">46</cx:pt>
          <cx:pt idx="2217">52</cx:pt>
          <cx:pt idx="2218">38</cx:pt>
          <cx:pt idx="2219">44</cx:pt>
          <cx:pt idx="2220">39</cx:pt>
          <cx:pt idx="2221">39</cx:pt>
          <cx:pt idx="2222">27</cx:pt>
          <cx:pt idx="2223">55</cx:pt>
          <cx:pt idx="2224">55</cx:pt>
          <cx:pt idx="2225">62</cx:pt>
          <cx:pt idx="2226">65</cx:pt>
          <cx:pt idx="2227">41</cx:pt>
          <cx:pt idx="2228">66</cx:pt>
          <cx:pt idx="2229">67</cx:pt>
          <cx:pt idx="2230">49</cx:pt>
          <cx:pt idx="2231">52</cx:pt>
          <cx:pt idx="2232">57</cx:pt>
          <cx:pt idx="2233">56</cx:pt>
          <cx:pt idx="2234">54</cx:pt>
          <cx:pt idx="2235">65</cx:pt>
          <cx:pt idx="2236">68</cx:pt>
          <cx:pt idx="2237">66</cx:pt>
          <cx:pt idx="2238">46</cx:pt>
          <cx:pt idx="2239">55</cx:pt>
          <cx:pt idx="2240">56</cx:pt>
          <cx:pt idx="2241">29</cx:pt>
          <cx:pt idx="2242">29</cx:pt>
          <cx:pt idx="2243">66</cx:pt>
          <cx:pt idx="2244">46</cx:pt>
          <cx:pt idx="2245">61</cx:pt>
          <cx:pt idx="2246">61</cx:pt>
          <cx:pt idx="2247">50</cx:pt>
          <cx:pt idx="2248">50</cx:pt>
          <cx:pt idx="2249">47</cx:pt>
          <cx:pt idx="2250">55</cx:pt>
          <cx:pt idx="2251">44</cx:pt>
          <cx:pt idx="2252">40</cx:pt>
          <cx:pt idx="2253">54</cx:pt>
          <cx:pt idx="2254">56</cx:pt>
          <cx:pt idx="2255">50</cx:pt>
          <cx:pt idx="2256">50</cx:pt>
          <cx:pt idx="2257">41</cx:pt>
          <cx:pt idx="2258">46</cx:pt>
          <cx:pt idx="2259">58</cx:pt>
          <cx:pt idx="2260">49</cx:pt>
          <cx:pt idx="2261">48</cx:pt>
          <cx:pt idx="2262">41</cx:pt>
          <cx:pt idx="2263">41</cx:pt>
          <cx:pt idx="2264">66</cx:pt>
          <cx:pt idx="2265">27</cx:pt>
          <cx:pt idx="2266">29</cx:pt>
          <cx:pt idx="2267">63</cx:pt>
          <cx:pt idx="2268">45</cx:pt>
          <cx:pt idx="2269">47</cx:pt>
          <cx:pt idx="2270">68</cx:pt>
          <cx:pt idx="2271">55</cx:pt>
          <cx:pt idx="2272">60</cx:pt>
          <cx:pt idx="2273">52</cx:pt>
          <cx:pt idx="2274">46</cx:pt>
          <cx:pt idx="2275">44</cx:pt>
          <cx:pt idx="2276">34</cx:pt>
          <cx:pt idx="2277">46</cx:pt>
          <cx:pt idx="2278">55</cx:pt>
          <cx:pt idx="2279">23</cx:pt>
          <cx:pt idx="2280">63</cx:pt>
          <cx:pt idx="2281">61</cx:pt>
          <cx:pt idx="2282">47</cx:pt>
          <cx:pt idx="2283">40</cx:pt>
          <cx:pt idx="2284">40</cx:pt>
          <cx:pt idx="2285">49</cx:pt>
          <cx:pt idx="2286">49</cx:pt>
          <cx:pt idx="2287">38</cx:pt>
          <cx:pt idx="2288">57</cx:pt>
          <cx:pt idx="2289">54</cx:pt>
          <cx:pt idx="2290">44</cx:pt>
          <cx:pt idx="2291">29</cx:pt>
          <cx:pt idx="2292">29</cx:pt>
          <cx:pt idx="2293">60</cx:pt>
          <cx:pt idx="2294">60</cx:pt>
          <cx:pt idx="2295">44</cx:pt>
          <cx:pt idx="2296">59</cx:pt>
          <cx:pt idx="2297">28</cx:pt>
          <cx:pt idx="2298">61</cx:pt>
          <cx:pt idx="2299">45</cx:pt>
          <cx:pt idx="2300">66</cx:pt>
          <cx:pt idx="2301">43</cx:pt>
          <cx:pt idx="2302">48</cx:pt>
          <cx:pt idx="2303">66</cx:pt>
          <cx:pt idx="2304">66</cx:pt>
          <cx:pt idx="2305">52</cx:pt>
          <cx:pt idx="2306">62</cx:pt>
          <cx:pt idx="2307">62</cx:pt>
          <cx:pt idx="2308">66</cx:pt>
          <cx:pt idx="2309">42</cx:pt>
          <cx:pt idx="2310">50</cx:pt>
          <cx:pt idx="2311">40</cx:pt>
          <cx:pt idx="2312">68</cx:pt>
          <cx:pt idx="2313">68</cx:pt>
          <cx:pt idx="2314">47</cx:pt>
          <cx:pt idx="2315">41</cx:pt>
          <cx:pt idx="2316">42</cx:pt>
          <cx:pt idx="2317">61</cx:pt>
          <cx:pt idx="2318">44</cx:pt>
          <cx:pt idx="2319">55</cx:pt>
          <cx:pt idx="2320">44</cx:pt>
          <cx:pt idx="2321">40</cx:pt>
          <cx:pt idx="2322">28</cx:pt>
          <cx:pt idx="2323">28</cx:pt>
          <cx:pt idx="2324">41</cx:pt>
          <cx:pt idx="2325">50</cx:pt>
          <cx:pt idx="2326">59</cx:pt>
          <cx:pt idx="2327">39</cx:pt>
          <cx:pt idx="2328">55</cx:pt>
          <cx:pt idx="2329">55</cx:pt>
          <cx:pt idx="2330">43</cx:pt>
          <cx:pt idx="2331">43</cx:pt>
          <cx:pt idx="2332">64</cx:pt>
          <cx:pt idx="2333">64</cx:pt>
          <cx:pt idx="2334">43</cx:pt>
          <cx:pt idx="2335">62</cx:pt>
          <cx:pt idx="2336">44</cx:pt>
          <cx:pt idx="2337">44</cx:pt>
          <cx:pt idx="2338">41</cx:pt>
          <cx:pt idx="2339">52</cx:pt>
          <cx:pt idx="2340">58</cx:pt>
          <cx:pt idx="2341">52</cx:pt>
          <cx:pt idx="2342">43</cx:pt>
          <cx:pt idx="2343">62</cx:pt>
          <cx:pt idx="2344">62</cx:pt>
          <cx:pt idx="2345">24</cx:pt>
          <cx:pt idx="2346">24</cx:pt>
          <cx:pt idx="2347">44</cx:pt>
          <cx:pt idx="2348">44</cx:pt>
          <cx:pt idx="2349">49</cx:pt>
          <cx:pt idx="2350">66</cx:pt>
          <cx:pt idx="2351">48</cx:pt>
          <cx:pt idx="2352">42</cx:pt>
          <cx:pt idx="2353">56</cx:pt>
          <cx:pt idx="2354">44</cx:pt>
          <cx:pt idx="2355">44</cx:pt>
          <cx:pt idx="2356">66</cx:pt>
          <cx:pt idx="2357">46</cx:pt>
          <cx:pt idx="2358">63</cx:pt>
          <cx:pt idx="2359">63</cx:pt>
          <cx:pt idx="2360">42</cx:pt>
          <cx:pt idx="2361">27</cx:pt>
          <cx:pt idx="2362">43</cx:pt>
          <cx:pt idx="2363">57</cx:pt>
          <cx:pt idx="2364">51</cx:pt>
          <cx:pt idx="2365">51</cx:pt>
          <cx:pt idx="2366">40</cx:pt>
          <cx:pt idx="2367">21</cx:pt>
          <cx:pt idx="2368">53</cx:pt>
          <cx:pt idx="2369">53</cx:pt>
          <cx:pt idx="2370">63</cx:pt>
          <cx:pt idx="2371">39</cx:pt>
          <cx:pt idx="2372">40</cx:pt>
          <cx:pt idx="2373">67</cx:pt>
          <cx:pt idx="2374">67</cx:pt>
          <cx:pt idx="2375">67</cx:pt>
          <cx:pt idx="2376">66</cx:pt>
          <cx:pt idx="2377">45</cx:pt>
          <cx:pt idx="2378">59</cx:pt>
          <cx:pt idx="2379">62</cx:pt>
          <cx:pt idx="2380">29</cx:pt>
          <cx:pt idx="2381">55</cx:pt>
          <cx:pt idx="2382">58</cx:pt>
          <cx:pt idx="2383">68</cx:pt>
          <cx:pt idx="2384">48</cx:pt>
          <cx:pt idx="2385">48</cx:pt>
          <cx:pt idx="2386">68</cx:pt>
          <cx:pt idx="2387">68</cx:pt>
          <cx:pt idx="2388">62</cx:pt>
          <cx:pt idx="2389">41</cx:pt>
          <cx:pt idx="2390">58</cx:pt>
          <cx:pt idx="2391">58</cx:pt>
          <cx:pt idx="2392">45</cx:pt>
          <cx:pt idx="2393">44</cx:pt>
          <cx:pt idx="2394">41</cx:pt>
          <cx:pt idx="2395">39</cx:pt>
          <cx:pt idx="2396">47</cx:pt>
          <cx:pt idx="2397">27</cx:pt>
          <cx:pt idx="2398">59</cx:pt>
          <cx:pt idx="2399">59</cx:pt>
          <cx:pt idx="2400">27</cx:pt>
          <cx:pt idx="2401">63</cx:pt>
          <cx:pt idx="2402">31</cx:pt>
          <cx:pt idx="2403">47</cx:pt>
          <cx:pt idx="2404">43</cx:pt>
          <cx:pt idx="2405">42</cx:pt>
          <cx:pt idx="2406">38</cx:pt>
          <cx:pt idx="2407">38</cx:pt>
          <cx:pt idx="2408">46</cx:pt>
          <cx:pt idx="2409">53</cx:pt>
          <cx:pt idx="2410">69</cx:pt>
          <cx:pt idx="2411">63</cx:pt>
          <cx:pt idx="2412">34</cx:pt>
          <cx:pt idx="2413">49</cx:pt>
          <cx:pt idx="2414">55</cx:pt>
          <cx:pt idx="2415">55</cx:pt>
          <cx:pt idx="2416">69</cx:pt>
          <cx:pt idx="2417">42</cx:pt>
          <cx:pt idx="2418">56</cx:pt>
          <cx:pt idx="2419">59</cx:pt>
          <cx:pt idx="2420">30</cx:pt>
          <cx:pt idx="2421">45</cx:pt>
          <cx:pt idx="2422">32</cx:pt>
          <cx:pt idx="2423">28</cx:pt>
          <cx:pt idx="2424">63</cx:pt>
          <cx:pt idx="2425">67</cx:pt>
          <cx:pt idx="2426">41</cx:pt>
          <cx:pt idx="2427">41</cx:pt>
          <cx:pt idx="2428">26</cx:pt>
          <cx:pt idx="2429">26</cx:pt>
          <cx:pt idx="2430">56</cx:pt>
          <cx:pt idx="2431">63</cx:pt>
          <cx:pt idx="2432">27</cx:pt>
          <cx:pt idx="2433">51</cx:pt>
          <cx:pt idx="2434">54</cx:pt>
          <cx:pt idx="2435">54</cx:pt>
          <cx:pt idx="2436">44</cx:pt>
          <cx:pt idx="2437">45</cx:pt>
          <cx:pt idx="2438">38</cx:pt>
          <cx:pt idx="2439">38</cx:pt>
          <cx:pt idx="2440">39</cx:pt>
          <cx:pt idx="2441">53</cx:pt>
          <cx:pt idx="2442">27</cx:pt>
          <cx:pt idx="2443">57</cx:pt>
          <cx:pt idx="2444">44</cx:pt>
          <cx:pt idx="2445">53</cx:pt>
          <cx:pt idx="2446">41</cx:pt>
          <cx:pt idx="2447">43</cx:pt>
          <cx:pt idx="2448">55</cx:pt>
          <cx:pt idx="2449">66</cx:pt>
          <cx:pt idx="2450">61</cx:pt>
          <cx:pt idx="2451">43</cx:pt>
          <cx:pt idx="2452">56</cx:pt>
          <cx:pt idx="2453">64</cx:pt>
          <cx:pt idx="2454">28</cx:pt>
          <cx:pt idx="2455">60</cx:pt>
          <cx:pt idx="2456">64</cx:pt>
          <cx:pt idx="2457">27</cx:pt>
          <cx:pt idx="2458">55</cx:pt>
          <cx:pt idx="2459">52</cx:pt>
          <cx:pt idx="2460">53</cx:pt>
          <cx:pt idx="2461">29</cx:pt>
          <cx:pt idx="2462">26</cx:pt>
          <cx:pt idx="2463">65</cx:pt>
          <cx:pt idx="2464">65</cx:pt>
          <cx:pt idx="2465">65</cx:pt>
          <cx:pt idx="2466">69</cx:pt>
          <cx:pt idx="2467">46</cx:pt>
          <cx:pt idx="2468">39</cx:pt>
          <cx:pt idx="2469">40</cx:pt>
          <cx:pt idx="2470">39</cx:pt>
          <cx:pt idx="2471">31</cx:pt>
          <cx:pt idx="2472">46</cx:pt>
          <cx:pt idx="2473">46</cx:pt>
          <cx:pt idx="2474">62</cx:pt>
          <cx:pt idx="2475">44</cx:pt>
          <cx:pt idx="2476">39</cx:pt>
          <cx:pt idx="2477">65</cx:pt>
          <cx:pt idx="2478">50</cx:pt>
          <cx:pt idx="2479">50</cx:pt>
          <cx:pt idx="2480">45</cx:pt>
          <cx:pt idx="2481">27</cx:pt>
          <cx:pt idx="2482">38</cx:pt>
          <cx:pt idx="2483">38</cx:pt>
          <cx:pt idx="2484">47</cx:pt>
          <cx:pt idx="2485">38</cx:pt>
          <cx:pt idx="2486">38</cx:pt>
          <cx:pt idx="2487">46</cx:pt>
          <cx:pt idx="2488">45</cx:pt>
          <cx:pt idx="2489">50</cx:pt>
          <cx:pt idx="2490">40</cx:pt>
          <cx:pt idx="2491">50</cx:pt>
          <cx:pt idx="2492">67</cx:pt>
          <cx:pt idx="2493">30</cx:pt>
          <cx:pt idx="2494">30</cx:pt>
          <cx:pt idx="2495">54</cx:pt>
          <cx:pt idx="2496">54</cx:pt>
          <cx:pt idx="2497">28</cx:pt>
          <cx:pt idx="2498">28</cx:pt>
          <cx:pt idx="2499">39</cx:pt>
          <cx:pt idx="2500">42</cx:pt>
          <cx:pt idx="2501">66</cx:pt>
          <cx:pt idx="2502">52</cx:pt>
          <cx:pt idx="2503">46</cx:pt>
          <cx:pt idx="2504">65</cx:pt>
          <cx:pt idx="2505">65</cx:pt>
          <cx:pt idx="2506">41</cx:pt>
          <cx:pt idx="2507">41</cx:pt>
          <cx:pt idx="2508">27</cx:pt>
          <cx:pt idx="2509">20</cx:pt>
          <cx:pt idx="2510">66</cx:pt>
          <cx:pt idx="2511">46</cx:pt>
          <cx:pt idx="2512">40</cx:pt>
          <cx:pt idx="2513">51</cx:pt>
          <cx:pt idx="2514">48</cx:pt>
          <cx:pt idx="2515">62</cx:pt>
          <cx:pt idx="2516">44</cx:pt>
          <cx:pt idx="2517">59</cx:pt>
          <cx:pt idx="2518">51</cx:pt>
          <cx:pt idx="2519">41</cx:pt>
          <cx:pt idx="2520">68</cx:pt>
          <cx:pt idx="2521">68</cx:pt>
          <cx:pt idx="2522">37</cx:pt>
          <cx:pt idx="2523">37</cx:pt>
          <cx:pt idx="2524">38</cx:pt>
          <cx:pt idx="2525">60</cx:pt>
          <cx:pt idx="2526">58</cx:pt>
          <cx:pt idx="2527">38</cx:pt>
          <cx:pt idx="2528">45</cx:pt>
          <cx:pt idx="2529">55</cx:pt>
          <cx:pt idx="2530">38</cx:pt>
          <cx:pt idx="2531">38</cx:pt>
          <cx:pt idx="2532">65</cx:pt>
          <cx:pt idx="2533">55</cx:pt>
          <cx:pt idx="2534">39</cx:pt>
          <cx:pt idx="2535">46</cx:pt>
          <cx:pt idx="2536">20</cx:pt>
          <cx:pt idx="2537">48</cx:pt>
          <cx:pt idx="2538">45</cx:pt>
          <cx:pt idx="2539">60</cx:pt>
          <cx:pt idx="2540">60</cx:pt>
          <cx:pt idx="2541">68</cx:pt>
          <cx:pt idx="2542">66</cx:pt>
          <cx:pt idx="2543">38</cx:pt>
          <cx:pt idx="2544">38</cx:pt>
          <cx:pt idx="2545">63</cx:pt>
          <cx:pt idx="2546">24</cx:pt>
          <cx:pt idx="2547">59</cx:pt>
          <cx:pt idx="2548">66</cx:pt>
          <cx:pt idx="2549">40</cx:pt>
          <cx:pt idx="2550">52</cx:pt>
          <cx:pt idx="2551">62</cx:pt>
          <cx:pt idx="2552">29</cx:pt>
          <cx:pt idx="2553">56</cx:pt>
          <cx:pt idx="2554">49</cx:pt>
          <cx:pt idx="2555">43</cx:pt>
          <cx:pt idx="2556">68</cx:pt>
          <cx:pt idx="2557">66</cx:pt>
          <cx:pt idx="2558">58</cx:pt>
          <cx:pt idx="2559">40</cx:pt>
          <cx:pt idx="2560">60</cx:pt>
          <cx:pt idx="2561">60</cx:pt>
          <cx:pt idx="2562">44</cx:pt>
          <cx:pt idx="2563">53</cx:pt>
          <cx:pt idx="2564">28</cx:pt>
          <cx:pt idx="2565">53</cx:pt>
          <cx:pt idx="2566">42</cx:pt>
          <cx:pt idx="2567">40</cx:pt>
          <cx:pt idx="2568">40</cx:pt>
          <cx:pt idx="2569">28</cx:pt>
          <cx:pt idx="2570">43</cx:pt>
          <cx:pt idx="2571">44</cx:pt>
          <cx:pt idx="2572">44</cx:pt>
          <cx:pt idx="2573">44</cx:pt>
          <cx:pt idx="2574">41</cx:pt>
          <cx:pt idx="2575">65</cx:pt>
          <cx:pt idx="2576">31</cx:pt>
          <cx:pt idx="2577">55</cx:pt>
          <cx:pt idx="2578">55</cx:pt>
          <cx:pt idx="2579">43</cx:pt>
          <cx:pt idx="2580">51</cx:pt>
          <cx:pt idx="2581">67</cx:pt>
          <cx:pt idx="2582">54</cx:pt>
          <cx:pt idx="2583">68</cx:pt>
          <cx:pt idx="2584">31</cx:pt>
          <cx:pt idx="2585">61</cx:pt>
          <cx:pt idx="2586">61</cx:pt>
          <cx:pt idx="2587">50</cx:pt>
          <cx:pt idx="2588">38</cx:pt>
          <cx:pt idx="2589">46</cx:pt>
          <cx:pt idx="2590">46</cx:pt>
          <cx:pt idx="2591">46</cx:pt>
          <cx:pt idx="2592">52</cx:pt>
          <cx:pt idx="2593">43</cx:pt>
          <cx:pt idx="2594">56</cx:pt>
          <cx:pt idx="2595">57</cx:pt>
          <cx:pt idx="2596">57</cx:pt>
          <cx:pt idx="2597">66</cx:pt>
          <cx:pt idx="2598">68</cx:pt>
          <cx:pt idx="2599">39</cx:pt>
          <cx:pt idx="2600">66</cx:pt>
          <cx:pt idx="2601">29</cx:pt>
          <cx:pt idx="2602">66</cx:pt>
          <cx:pt idx="2603">56</cx:pt>
          <cx:pt idx="2604">56</cx:pt>
          <cx:pt idx="2605">46</cx:pt>
          <cx:pt idx="2606">31</cx:pt>
          <cx:pt idx="2607">51</cx:pt>
          <cx:pt idx="2608">40</cx:pt>
          <cx:pt idx="2609">52</cx:pt>
          <cx:pt idx="2610">48</cx:pt>
          <cx:pt idx="2611">42</cx:pt>
          <cx:pt idx="2612">43</cx:pt>
          <cx:pt idx="2613">47</cx:pt>
          <cx:pt idx="2614">43</cx:pt>
          <cx:pt idx="2615">41</cx:pt>
          <cx:pt idx="2616">39</cx:pt>
          <cx:pt idx="2617">39</cx:pt>
          <cx:pt idx="2618">46</cx:pt>
          <cx:pt idx="2619">64</cx:pt>
          <cx:pt idx="2620">57</cx:pt>
          <cx:pt idx="2621">41</cx:pt>
          <cx:pt idx="2622">40</cx:pt>
          <cx:pt idx="2623">40</cx:pt>
          <cx:pt idx="2624">58</cx:pt>
          <cx:pt idx="2625">69</cx:pt>
          <cx:pt idx="2626">69</cx:pt>
          <cx:pt idx="2627">20</cx:pt>
          <cx:pt idx="2628">39</cx:pt>
          <cx:pt idx="2629">28</cx:pt>
          <cx:pt idx="2630">52</cx:pt>
          <cx:pt idx="2631">44</cx:pt>
          <cx:pt idx="2632">65</cx:pt>
          <cx:pt idx="2633">65</cx:pt>
          <cx:pt idx="2634">63</cx:pt>
          <cx:pt idx="2635">42</cx:pt>
          <cx:pt idx="2636">42</cx:pt>
          <cx:pt idx="2637">59</cx:pt>
          <cx:pt idx="2638">61</cx:pt>
          <cx:pt idx="2639">35</cx:pt>
          <cx:pt idx="2640">51</cx:pt>
          <cx:pt idx="2641">51</cx:pt>
          <cx:pt idx="2642">55</cx:pt>
          <cx:pt idx="2643">55</cx:pt>
          <cx:pt idx="2644">48</cx:pt>
          <cx:pt idx="2645">41</cx:pt>
          <cx:pt idx="2646">41</cx:pt>
          <cx:pt idx="2647">43</cx:pt>
          <cx:pt idx="2648">48</cx:pt>
          <cx:pt idx="2649">29</cx:pt>
          <cx:pt idx="2650">38</cx:pt>
          <cx:pt idx="2651">59</cx:pt>
          <cx:pt idx="2652">59</cx:pt>
          <cx:pt idx="2653">55</cx:pt>
          <cx:pt idx="2654">56</cx:pt>
          <cx:pt idx="2655">64</cx:pt>
          <cx:pt idx="2656">41</cx:pt>
          <cx:pt idx="2657">41</cx:pt>
          <cx:pt idx="2658">42</cx:pt>
          <cx:pt idx="2659">42</cx:pt>
          <cx:pt idx="2660">31</cx:pt>
          <cx:pt idx="2661">41</cx:pt>
          <cx:pt idx="2662">40</cx:pt>
          <cx:pt idx="2663">40</cx:pt>
          <cx:pt idx="2664">39</cx:pt>
          <cx:pt idx="2665">39</cx:pt>
          <cx:pt idx="2666">42</cx:pt>
          <cx:pt idx="2667">37</cx:pt>
          <cx:pt idx="2668">43</cx:pt>
          <cx:pt idx="2669">45</cx:pt>
          <cx:pt idx="2670">45</cx:pt>
          <cx:pt idx="2671">38</cx:pt>
          <cx:pt idx="2672">38</cx:pt>
          <cx:pt idx="2673">41</cx:pt>
          <cx:pt idx="2674">41</cx:pt>
          <cx:pt idx="2675">62</cx:pt>
          <cx:pt idx="2676">42</cx:pt>
          <cx:pt idx="2677">42</cx:pt>
          <cx:pt idx="2678">27</cx:pt>
          <cx:pt idx="2679">46</cx:pt>
          <cx:pt idx="2680">55</cx:pt>
          <cx:pt idx="2681">55</cx:pt>
          <cx:pt idx="2682">24</cx:pt>
          <cx:pt idx="2683">62</cx:pt>
          <cx:pt idx="2684">62</cx:pt>
          <cx:pt idx="2685">51</cx:pt>
          <cx:pt idx="2686">44</cx:pt>
          <cx:pt idx="2687">44</cx:pt>
          <cx:pt idx="2688">65</cx:pt>
          <cx:pt idx="2689">65</cx:pt>
          <cx:pt idx="2690">28</cx:pt>
          <cx:pt idx="2691">62</cx:pt>
          <cx:pt idx="2692">22</cx:pt>
          <cx:pt idx="2693">22</cx:pt>
          <cx:pt idx="2694">64</cx:pt>
          <cx:pt idx="2695">29</cx:pt>
          <cx:pt idx="2696">50</cx:pt>
          <cx:pt idx="2697">37</cx:pt>
          <cx:pt idx="2698">50</cx:pt>
          <cx:pt idx="2699">62</cx:pt>
          <cx:pt idx="2700">46</cx:pt>
          <cx:pt idx="2701">44</cx:pt>
          <cx:pt idx="2702">38</cx:pt>
          <cx:pt idx="2703">38</cx:pt>
          <cx:pt idx="2704">46</cx:pt>
          <cx:pt idx="2705">44</cx:pt>
          <cx:pt idx="2706">67</cx:pt>
          <cx:pt idx="2707">43</cx:pt>
          <cx:pt idx="2708">26</cx:pt>
          <cx:pt idx="2709">26</cx:pt>
          <cx:pt idx="2710">68</cx:pt>
          <cx:pt idx="2711">23</cx:pt>
          <cx:pt idx="2712">23</cx:pt>
          <cx:pt idx="2713">49</cx:pt>
          <cx:pt idx="2714">59</cx:pt>
          <cx:pt idx="2715">64</cx:pt>
          <cx:pt idx="2716">28</cx:pt>
          <cx:pt idx="2717">52</cx:pt>
          <cx:pt idx="2718">52</cx:pt>
          <cx:pt idx="2719">42</cx:pt>
          <cx:pt idx="2720">47</cx:pt>
          <cx:pt idx="2721">42</cx:pt>
          <cx:pt idx="2722">61</cx:pt>
          <cx:pt idx="2723">61</cx:pt>
          <cx:pt idx="2724">45</cx:pt>
          <cx:pt idx="2725">42</cx:pt>
          <cx:pt idx="2726">67</cx:pt>
          <cx:pt idx="2727">38</cx:pt>
          <cx:pt idx="2728">38</cx:pt>
          <cx:pt idx="2729">30</cx:pt>
          <cx:pt idx="2730">27</cx:pt>
          <cx:pt idx="2731">54</cx:pt>
          <cx:pt idx="2732">60</cx:pt>
          <cx:pt idx="2733">56</cx:pt>
          <cx:pt idx="2734">58</cx:pt>
          <cx:pt idx="2735">58</cx:pt>
          <cx:pt idx="2736">48</cx:pt>
          <cx:pt idx="2737">50</cx:pt>
          <cx:pt idx="2738">22</cx:pt>
          <cx:pt idx="2739">58</cx:pt>
          <cx:pt idx="2740">58</cx:pt>
          <cx:pt idx="2741">42</cx:pt>
          <cx:pt idx="2742">26</cx:pt>
          <cx:pt idx="2743">26</cx:pt>
          <cx:pt idx="2744">55</cx:pt>
          <cx:pt idx="2745">43</cx:pt>
          <cx:pt idx="2746">41</cx:pt>
          <cx:pt idx="2747">41</cx:pt>
          <cx:pt idx="2748">65</cx:pt>
          <cx:pt idx="2749">29</cx:pt>
          <cx:pt idx="2750">62</cx:pt>
          <cx:pt idx="2751">62</cx:pt>
          <cx:pt idx="2752">56</cx:pt>
          <cx:pt idx="2753">69</cx:pt>
          <cx:pt idx="2754">44</cx:pt>
          <cx:pt idx="2755">45</cx:pt>
          <cx:pt idx="2756">53</cx:pt>
          <cx:pt idx="2757">53</cx:pt>
          <cx:pt idx="2758">67</cx:pt>
          <cx:pt idx="2759">67</cx:pt>
          <cx:pt idx="2760">44</cx:pt>
          <cx:pt idx="2761">44</cx:pt>
          <cx:pt idx="2762">44</cx:pt>
          <cx:pt idx="2763">41</cx:pt>
          <cx:pt idx="2764">58</cx:pt>
          <cx:pt idx="2765">39</cx:pt>
          <cx:pt idx="2766">38</cx:pt>
          <cx:pt idx="2767">62</cx:pt>
          <cx:pt idx="2768">62</cx:pt>
          <cx:pt idx="2769">50</cx:pt>
          <cx:pt idx="2770">50</cx:pt>
          <cx:pt idx="2771">62</cx:pt>
          <cx:pt idx="2772">62</cx:pt>
          <cx:pt idx="2773">50</cx:pt>
          <cx:pt idx="2774">47</cx:pt>
          <cx:pt idx="2775">47</cx:pt>
          <cx:pt idx="2776">22</cx:pt>
          <cx:pt idx="2777">66</cx:pt>
          <cx:pt idx="2778">43</cx:pt>
          <cx:pt idx="2779">65</cx:pt>
          <cx:pt idx="2780">65</cx:pt>
          <cx:pt idx="2781">29</cx:pt>
          <cx:pt idx="2782">58</cx:pt>
          <cx:pt idx="2783">58</cx:pt>
          <cx:pt idx="2784">49</cx:pt>
          <cx:pt idx="2785">49</cx:pt>
          <cx:pt idx="2786">42</cx:pt>
          <cx:pt idx="2787">65</cx:pt>
          <cx:pt idx="2788">66</cx:pt>
          <cx:pt idx="2789">66</cx:pt>
          <cx:pt idx="2790">42</cx:pt>
          <cx:pt idx="2791">28</cx:pt>
          <cx:pt idx="2792">28</cx:pt>
          <cx:pt idx="2793">46</cx:pt>
          <cx:pt idx="2794">60</cx:pt>
          <cx:pt idx="2795">60</cx:pt>
          <cx:pt idx="2796">38</cx:pt>
          <cx:pt idx="2797">38</cx:pt>
          <cx:pt idx="2798">19</cx:pt>
          <cx:pt idx="2799">65</cx:pt>
          <cx:pt idx="2800">65</cx:pt>
          <cx:pt idx="2801">37</cx:pt>
          <cx:pt idx="2802">52</cx:pt>
          <cx:pt idx="2803">42</cx:pt>
          <cx:pt idx="2804">40</cx:pt>
          <cx:pt idx="2805">58</cx:pt>
          <cx:pt idx="2806">58</cx:pt>
          <cx:pt idx="2807">65</cx:pt>
          <cx:pt idx="2808">65</cx:pt>
          <cx:pt idx="2809">53</cx:pt>
          <cx:pt idx="2810">53</cx:pt>
          <cx:pt idx="2811">50</cx:pt>
          <cx:pt idx="2812">50</cx:pt>
          <cx:pt idx="2813">38</cx:pt>
          <cx:pt idx="2814">69</cx:pt>
          <cx:pt idx="2815">37</cx:pt>
          <cx:pt idx="2816">55</cx:pt>
          <cx:pt idx="2817">39</cx:pt>
          <cx:pt idx="2818">42</cx:pt>
          <cx:pt idx="2819">55</cx:pt>
          <cx:pt idx="2820">65</cx:pt>
          <cx:pt idx="2821">68</cx:pt>
          <cx:pt idx="2822">38</cx:pt>
          <cx:pt idx="2823">38</cx:pt>
          <cx:pt idx="2824">24</cx:pt>
          <cx:pt idx="2825">30</cx:pt>
          <cx:pt idx="2826">66</cx:pt>
          <cx:pt idx="2827">43</cx:pt>
          <cx:pt idx="2828">57</cx:pt>
          <cx:pt idx="2829">53</cx:pt>
          <cx:pt idx="2830">45</cx:pt>
          <cx:pt idx="2831">69</cx:pt>
          <cx:pt idx="2832">46</cx:pt>
          <cx:pt idx="2833">46</cx:pt>
          <cx:pt idx="2834">68</cx:pt>
          <cx:pt idx="2835">68</cx:pt>
          <cx:pt idx="2836">60</cx:pt>
          <cx:pt idx="2837">30</cx:pt>
          <cx:pt idx="2838">30</cx:pt>
          <cx:pt idx="2839">68</cx:pt>
          <cx:pt idx="2840">40</cx:pt>
          <cx:pt idx="2841">66</cx:pt>
          <cx:pt idx="2842">45</cx:pt>
          <cx:pt idx="2843">58</cx:pt>
          <cx:pt idx="2844">58</cx:pt>
          <cx:pt idx="2845">58</cx:pt>
          <cx:pt idx="2846">48</cx:pt>
          <cx:pt idx="2847">48</cx:pt>
          <cx:pt idx="2848">62</cx:pt>
          <cx:pt idx="2849">68</cx:pt>
          <cx:pt idx="2850">60</cx:pt>
          <cx:pt idx="2851">41</cx:pt>
          <cx:pt idx="2852">35</cx:pt>
          <cx:pt idx="2853">35</cx:pt>
          <cx:pt idx="2854">69</cx:pt>
          <cx:pt idx="2855">28</cx:pt>
          <cx:pt idx="2856">41</cx:pt>
          <cx:pt idx="2857">44</cx:pt>
          <cx:pt idx="2858">39</cx:pt>
          <cx:pt idx="2859">39</cx:pt>
          <cx:pt idx="2860">30</cx:pt>
          <cx:pt idx="2861">41</cx:pt>
          <cx:pt idx="2862">62</cx:pt>
          <cx:pt idx="2863">68</cx:pt>
          <cx:pt idx="2864">60</cx:pt>
          <cx:pt idx="2865">38</cx:pt>
          <cx:pt idx="2866">37</cx:pt>
          <cx:pt idx="2867">49</cx:pt>
          <cx:pt idx="2868">29</cx:pt>
          <cx:pt idx="2869">22</cx:pt>
          <cx:pt idx="2870">49</cx:pt>
          <cx:pt idx="2871">46</cx:pt>
          <cx:pt idx="2872">46</cx:pt>
          <cx:pt idx="2873">45</cx:pt>
          <cx:pt idx="2874">44</cx:pt>
          <cx:pt idx="2875">58</cx:pt>
          <cx:pt idx="2876">42</cx:pt>
          <cx:pt idx="2877">59</cx:pt>
          <cx:pt idx="2878">27</cx:pt>
          <cx:pt idx="2879">27</cx:pt>
          <cx:pt idx="2880">39</cx:pt>
          <cx:pt idx="2881">50</cx:pt>
          <cx:pt idx="2882">50</cx:pt>
          <cx:pt idx="2883">48</cx:pt>
          <cx:pt idx="2884">40</cx:pt>
          <cx:pt idx="2885">55</cx:pt>
          <cx:pt idx="2886">69</cx:pt>
          <cx:pt idx="2887">64</cx:pt>
          <cx:pt idx="2888">64</cx:pt>
          <cx:pt idx="2889">52</cx:pt>
          <cx:pt idx="2890">43</cx:pt>
          <cx:pt idx="2891">38</cx:pt>
          <cx:pt idx="2892">42</cx:pt>
          <cx:pt idx="2893">42</cx:pt>
          <cx:pt idx="2894">67</cx:pt>
          <cx:pt idx="2895">47</cx:pt>
          <cx:pt idx="2896">47</cx:pt>
          <cx:pt idx="2897">43</cx:pt>
          <cx:pt idx="2898">39</cx:pt>
          <cx:pt idx="2899">42</cx:pt>
          <cx:pt idx="2900">67</cx:pt>
          <cx:pt idx="2901">39</cx:pt>
          <cx:pt idx="2902">51</cx:pt>
          <cx:pt idx="2903">53</cx:pt>
          <cx:pt idx="2904">53</cx:pt>
          <cx:pt idx="2905">29</cx:pt>
          <cx:pt idx="2906">27</cx:pt>
          <cx:pt idx="2907">68</cx:pt>
          <cx:pt idx="2908">44</cx:pt>
          <cx:pt idx="2909">28</cx:pt>
          <cx:pt idx="2910">68</cx:pt>
          <cx:pt idx="2911">68</cx:pt>
          <cx:pt idx="2912">60</cx:pt>
          <cx:pt idx="2913">51</cx:pt>
          <cx:pt idx="2914">47</cx:pt>
          <cx:pt idx="2915">47</cx:pt>
          <cx:pt idx="2916">45</cx:pt>
          <cx:pt idx="2917">54</cx:pt>
          <cx:pt idx="2918">41</cx:pt>
          <cx:pt idx="2919">41</cx:pt>
          <cx:pt idx="2920">47</cx:pt>
          <cx:pt idx="2921">67</cx:pt>
          <cx:pt idx="2922">44</cx:pt>
          <cx:pt idx="2923">38</cx:pt>
          <cx:pt idx="2924">38</cx:pt>
          <cx:pt idx="2925">40</cx:pt>
          <cx:pt idx="2926">57</cx:pt>
          <cx:pt idx="2927">65</cx:pt>
          <cx:pt idx="2928">62</cx:pt>
          <cx:pt idx="2929">51</cx:pt>
          <cx:pt idx="2930">52</cx:pt>
          <cx:pt idx="2931">42</cx:pt>
          <cx:pt idx="2932">43</cx:pt>
          <cx:pt idx="2933">39</cx:pt>
          <cx:pt idx="2934">45</cx:pt>
          <cx:pt idx="2935">45</cx:pt>
          <cx:pt idx="2936">42</cx:pt>
          <cx:pt idx="2937">50</cx:pt>
          <cx:pt idx="2938">43</cx:pt>
          <cx:pt idx="2939">43</cx:pt>
          <cx:pt idx="2940">69</cx:pt>
          <cx:pt idx="2941">37</cx:pt>
          <cx:pt idx="2942">44</cx:pt>
          <cx:pt idx="2943">30</cx:pt>
          <cx:pt idx="2944">51</cx:pt>
          <cx:pt idx="2945">27</cx:pt>
          <cx:pt idx="2946">65</cx:pt>
          <cx:pt idx="2947">65</cx:pt>
          <cx:pt idx="2948">41</cx:pt>
          <cx:pt idx="2949">58</cx:pt>
          <cx:pt idx="2950">41</cx:pt>
          <cx:pt idx="2951">57</cx:pt>
          <cx:pt idx="2952">57</cx:pt>
          <cx:pt idx="2953">37</cx:pt>
          <cx:pt idx="2954">67</cx:pt>
          <cx:pt idx="2955">67</cx:pt>
          <cx:pt idx="2956">43</cx:pt>
          <cx:pt idx="2957">40</cx:pt>
          <cx:pt idx="2958">40</cx:pt>
          <cx:pt idx="2959">19</cx:pt>
          <cx:pt idx="2960">55</cx:pt>
          <cx:pt idx="2961">55</cx:pt>
          <cx:pt idx="2962">27</cx:pt>
          <cx:pt idx="2963">39</cx:pt>
          <cx:pt idx="2964">54</cx:pt>
          <cx:pt idx="2965">64</cx:pt>
          <cx:pt idx="2966">65</cx:pt>
          <cx:pt idx="2967">65</cx:pt>
          <cx:pt idx="2968">41</cx:pt>
          <cx:pt idx="2969">37</cx:pt>
          <cx:pt idx="2970">24</cx:pt>
          <cx:pt idx="2971">24</cx:pt>
          <cx:pt idx="2972">38</cx:pt>
          <cx:pt idx="2973">27</cx:pt>
          <cx:pt idx="2974">42</cx:pt>
          <cx:pt idx="2975">28</cx:pt>
          <cx:pt idx="2976">68</cx:pt>
          <cx:pt idx="2977">52</cx:pt>
          <cx:pt idx="2978">44</cx:pt>
          <cx:pt idx="2979">57</cx:pt>
          <cx:pt idx="2980">57</cx:pt>
          <cx:pt idx="2981">60</cx:pt>
          <cx:pt idx="2982">60</cx:pt>
          <cx:pt idx="2983">30</cx:pt>
          <cx:pt idx="2984">30</cx:pt>
          <cx:pt idx="2985">45</cx:pt>
          <cx:pt idx="2986">46</cx:pt>
          <cx:pt idx="2987">45</cx:pt>
          <cx:pt idx="2988">45</cx:pt>
          <cx:pt idx="2989">42</cx:pt>
          <cx:pt idx="2990">63</cx:pt>
          <cx:pt idx="2991">50</cx:pt>
          <cx:pt idx="2992">44</cx:pt>
          <cx:pt idx="2993">30</cx:pt>
          <cx:pt idx="2994">50</cx:pt>
          <cx:pt idx="2995">26</cx:pt>
          <cx:pt idx="2996">56</cx:pt>
          <cx:pt idx="2997">49</cx:pt>
          <cx:pt idx="2998">53</cx:pt>
          <cx:pt idx="2999">58</cx:pt>
          <cx:pt idx="3000">55</cx:pt>
          <cx:pt idx="3001">65</cx:pt>
          <cx:pt idx="3002">37</cx:pt>
          <cx:pt idx="3003">38</cx:pt>
          <cx:pt idx="3004">69</cx:pt>
          <cx:pt idx="3005">66</cx:pt>
          <cx:pt idx="3006">61</cx:pt>
          <cx:pt idx="3007">61</cx:pt>
          <cx:pt idx="3008">39</cx:pt>
          <cx:pt idx="3009">28</cx:pt>
          <cx:pt idx="3010">42</cx:pt>
          <cx:pt idx="3011">53</cx:pt>
          <cx:pt idx="3012">45</cx:pt>
          <cx:pt idx="3013">26</cx:pt>
          <cx:pt idx="3014">26</cx:pt>
          <cx:pt idx="3015">38</cx:pt>
          <cx:pt idx="3016">40</cx:pt>
          <cx:pt idx="3017">49</cx:pt>
          <cx:pt idx="3018">45</cx:pt>
          <cx:pt idx="3019">24</cx:pt>
          <cx:pt idx="3020">47</cx:pt>
          <cx:pt idx="3021">59</cx:pt>
          <cx:pt idx="3022">65</cx:pt>
          <cx:pt idx="3023">68</cx:pt>
          <cx:pt idx="3024">38</cx:pt>
          <cx:pt idx="3025">39</cx:pt>
          <cx:pt idx="3026">65</cx:pt>
          <cx:pt idx="3027">40</cx:pt>
          <cx:pt idx="3028">40</cx:pt>
          <cx:pt idx="3029">69</cx:pt>
          <cx:pt idx="3030">52</cx:pt>
          <cx:pt idx="3031">61</cx:pt>
          <cx:pt idx="3032">61</cx:pt>
          <cx:pt idx="3033">20</cx:pt>
          <cx:pt idx="3034">20</cx:pt>
          <cx:pt idx="3035">65</cx:pt>
          <cx:pt idx="3036">38</cx:pt>
          <cx:pt idx="3037">38</cx:pt>
          <cx:pt idx="3038">27</cx:pt>
          <cx:pt idx="3039">26</cx:pt>
          <cx:pt idx="3040">58</cx:pt>
          <cx:pt idx="3041">31</cx:pt>
          <cx:pt idx="3042">54</cx:pt>
          <cx:pt idx="3043">54</cx:pt>
          <cx:pt idx="3044">46</cx:pt>
          <cx:pt idx="3045">35</cx:pt>
          <cx:pt idx="3046">38</cx:pt>
          <cx:pt idx="3047">27</cx:pt>
          <cx:pt idx="3048">22</cx:pt>
          <cx:pt idx="3049">48</cx:pt>
          <cx:pt idx="3050">48</cx:pt>
          <cx:pt idx="3051">47</cx:pt>
          <cx:pt idx="3052">47</cx:pt>
          <cx:pt idx="3053">41</cx:pt>
          <cx:pt idx="3054">41</cx:pt>
          <cx:pt idx="3055">39</cx:pt>
          <cx:pt idx="3056">40</cx:pt>
          <cx:pt idx="3057">57</cx:pt>
          <cx:pt idx="3058">65</cx:pt>
          <cx:pt idx="3059">65</cx:pt>
          <cx:pt idx="3060">46</cx:pt>
          <cx:pt idx="3061">46</cx:pt>
          <cx:pt idx="3062">69</cx:pt>
          <cx:pt idx="3063">37</cx:pt>
          <cx:pt idx="3064">56</cx:pt>
          <cx:pt idx="3065">23</cx:pt>
          <cx:pt idx="3066">42</cx:pt>
          <cx:pt idx="3067">69</cx:pt>
          <cx:pt idx="3068">27</cx:pt>
          <cx:pt idx="3069">27</cx:pt>
          <cx:pt idx="3070">38</cx:pt>
          <cx:pt idx="3071">40</cx:pt>
          <cx:pt idx="3072">50</cx:pt>
          <cx:pt idx="3073">66</cx:pt>
          <cx:pt idx="3074">38</cx:pt>
          <cx:pt idx="3075">40</cx:pt>
          <cx:pt idx="3076">58</cx:pt>
          <cx:pt idx="3077">57</cx:pt>
          <cx:pt idx="3078">68</cx:pt>
          <cx:pt idx="3079">43</cx:pt>
          <cx:pt idx="3080">57</cx:pt>
          <cx:pt idx="3081">64</cx:pt>
          <cx:pt idx="3082">43</cx:pt>
          <cx:pt idx="3083">26</cx:pt>
          <cx:pt idx="3084">52</cx:pt>
          <cx:pt idx="3085">52</cx:pt>
          <cx:pt idx="3086">60</cx:pt>
          <cx:pt idx="3087">58</cx:pt>
          <cx:pt idx="3088">58</cx:pt>
          <cx:pt idx="3089">38</cx:pt>
          <cx:pt idx="3090">52</cx:pt>
          <cx:pt idx="3091">53</cx:pt>
          <cx:pt idx="3092">26</cx:pt>
          <cx:pt idx="3093">39</cx:pt>
          <cx:pt idx="3094">41</cx:pt>
          <cx:pt idx="3095">46</cx:pt>
          <cx:pt idx="3096">60</cx:pt>
          <cx:pt idx="3097">61</cx:pt>
          <cx:pt idx="3098">47</cx:pt>
          <cx:pt idx="3099">40</cx:pt>
          <cx:pt idx="3100">47</cx:pt>
          <cx:pt idx="3101">46</cx:pt>
          <cx:pt idx="3102">47</cx:pt>
          <cx:pt idx="3103">53</cx:pt>
          <cx:pt idx="3104">61</cx:pt>
          <cx:pt idx="3105">31</cx:pt>
          <cx:pt idx="3106">67</cx:pt>
          <cx:pt idx="3107">67</cx:pt>
          <cx:pt idx="3108">28</cx:pt>
          <cx:pt idx="3109">67</cx:pt>
          <cx:pt idx="3110">67</cx:pt>
          <cx:pt idx="3111">47</cx:pt>
          <cx:pt idx="3112">35</cx:pt>
          <cx:pt idx="3113">40</cx:pt>
          <cx:pt idx="3114">38</cx:pt>
          <cx:pt idx="3115">65</cx:pt>
          <cx:pt idx="3116">65</cx:pt>
          <cx:pt idx="3117">69</cx:pt>
          <cx:pt idx="3118">28</cx:pt>
          <cx:pt idx="3119">38</cx:pt>
          <cx:pt idx="3120">42</cx:pt>
          <cx:pt idx="3121">60</cx:pt>
          <cx:pt idx="3122">42</cx:pt>
          <cx:pt idx="3123">48</cx:pt>
          <cx:pt idx="3124">48</cx:pt>
          <cx:pt idx="3125">46</cx:pt>
          <cx:pt idx="3126">56</cx:pt>
          <cx:pt idx="3127">66</cx:pt>
          <cx:pt idx="3128">46</cx:pt>
          <cx:pt idx="3129">40</cx:pt>
          <cx:pt idx="3130">40</cx:pt>
          <cx:pt idx="3131">29</cx:pt>
          <cx:pt idx="3132">69</cx:pt>
          <cx:pt idx="3133">69</cx:pt>
          <cx:pt idx="3134">29</cx:pt>
          <cx:pt idx="3135">29</cx:pt>
          <cx:pt idx="3136">29</cx:pt>
          <cx:pt idx="3137">38</cx:pt>
          <cx:pt idx="3138">65</cx:pt>
          <cx:pt idx="3139">58</cx:pt>
          <cx:pt idx="3140">67</cx:pt>
          <cx:pt idx="3141">42</cx:pt>
          <cx:pt idx="3142">46</cx:pt>
          <cx:pt idx="3143">40</cx:pt>
          <cx:pt idx="3144">40</cx:pt>
          <cx:pt idx="3145">29</cx:pt>
          <cx:pt idx="3146">54</cx:pt>
          <cx:pt idx="3147">63</cx:pt>
          <cx:pt idx="3148">40</cx:pt>
          <cx:pt idx="3149">40</cx:pt>
          <cx:pt idx="3150">57</cx:pt>
          <cx:pt idx="3151">44</cx:pt>
          <cx:pt idx="3152">44</cx:pt>
          <cx:pt idx="3153">29</cx:pt>
          <cx:pt idx="3154">68</cx:pt>
          <cx:pt idx="3155">27</cx:pt>
          <cx:pt idx="3156">59</cx:pt>
          <cx:pt idx="3157">68</cx:pt>
          <cx:pt idx="3158">43</cx:pt>
          <cx:pt idx="3159">34</cx:pt>
          <cx:pt idx="3160">61</cx:pt>
          <cx:pt idx="3161">26</cx:pt>
          <cx:pt idx="3162">46</cx:pt>
          <cx:pt idx="3163">60</cx:pt>
          <cx:pt idx="3164">31</cx:pt>
          <cx:pt idx="3165">58</cx:pt>
          <cx:pt idx="3166">44</cx:pt>
          <cx:pt idx="3167">56</cx:pt>
          <cx:pt idx="3168">27</cx:pt>
          <cx:pt idx="3169">27</cx:pt>
          <cx:pt idx="3170">40</cx:pt>
          <cx:pt idx="3171">28</cx:pt>
          <cx:pt idx="3172">38</cx:pt>
          <cx:pt idx="3173">38</cx:pt>
          <cx:pt idx="3174">40</cx:pt>
          <cx:pt idx="3175">61</cx:pt>
          <cx:pt idx="3176">61</cx:pt>
          <cx:pt idx="3177">43</cx:pt>
          <cx:pt idx="3178">44</cx:pt>
          <cx:pt idx="3179">31</cx:pt>
          <cx:pt idx="3180">40</cx:pt>
          <cx:pt idx="3181">45</cx:pt>
          <cx:pt idx="3182">66</cx:pt>
          <cx:pt idx="3183">64</cx:pt>
          <cx:pt idx="3184">37</cx:pt>
          <cx:pt idx="3185">66</cx:pt>
          <cx:pt idx="3186">66</cx:pt>
          <cx:pt idx="3187">27</cx:pt>
          <cx:pt idx="3188">49</cx:pt>
          <cx:pt idx="3189">45</cx:pt>
          <cx:pt idx="3190">48</cx:pt>
          <cx:pt idx="3191">48</cx:pt>
          <cx:pt idx="3192">42</cx:pt>
          <cx:pt idx="3193">42</cx:pt>
          <cx:pt idx="3194">53</cx:pt>
          <cx:pt idx="3195">44</cx:pt>
          <cx:pt idx="3196">56</cx:pt>
          <cx:pt idx="3197">27</cx:pt>
          <cx:pt idx="3198">60</cx:pt>
          <cx:pt idx="3199">62</cx:pt>
          <cx:pt idx="3200">38</cx:pt>
          <cx:pt idx="3201">38</cx:pt>
          <cx:pt idx="3202">28</cx:pt>
          <cx:pt idx="3203">28</cx:pt>
          <cx:pt idx="3204">65</cx:pt>
          <cx:pt idx="3205">65</cx:pt>
          <cx:pt idx="3206">38</cx:pt>
          <cx:pt idx="3207">69</cx:pt>
          <cx:pt idx="3208">53</cx:pt>
          <cx:pt idx="3209">39</cx:pt>
          <cx:pt idx="3210">39</cx:pt>
          <cx:pt idx="3211">38</cx:pt>
          <cx:pt idx="3212">45</cx:pt>
          <cx:pt idx="3213">45</cx:pt>
          <cx:pt idx="3214">64</cx:pt>
          <cx:pt idx="3215">64</cx:pt>
          <cx:pt idx="3216">59</cx:pt>
          <cx:pt idx="3217">29</cx:pt>
          <cx:pt idx="3218">29</cx:pt>
          <cx:pt idx="3219">51</cx:pt>
          <cx:pt idx="3220">37</cx:pt>
          <cx:pt idx="3221">28</cx:pt>
          <cx:pt idx="3222">40</cx:pt>
          <cx:pt idx="3223">28</cx:pt>
          <cx:pt idx="3224">65</cx:pt>
          <cx:pt idx="3225">43</cx:pt>
          <cx:pt idx="3226">63</cx:pt>
          <cx:pt idx="3227">64</cx:pt>
          <cx:pt idx="3228">43</cx:pt>
          <cx:pt idx="3229">56</cx:pt>
          <cx:pt idx="3230">49</cx:pt>
          <cx:pt idx="3231">49</cx:pt>
          <cx:pt idx="3232">62</cx:pt>
          <cx:pt idx="3233">51</cx:pt>
          <cx:pt idx="3234">41</cx:pt>
          <cx:pt idx="3235">41</cx:pt>
          <cx:pt idx="3236">27</cx:pt>
          <cx:pt idx="3237">27</cx:pt>
          <cx:pt idx="3238">32</cx:pt>
          <cx:pt idx="3239">30</cx:pt>
          <cx:pt idx="3240">42</cx:pt>
          <cx:pt idx="3241">28</cx:pt>
          <cx:pt idx="3242">42</cx:pt>
          <cx:pt idx="3243">42</cx:pt>
          <cx:pt idx="3244">51</cx:pt>
          <cx:pt idx="3245">51</cx:pt>
          <cx:pt idx="3246">66</cx:pt>
          <cx:pt idx="3247">47</cx:pt>
          <cx:pt idx="3248">47</cx:pt>
          <cx:pt idx="3249">66</cx:pt>
          <cx:pt idx="3250">50</cx:pt>
          <cx:pt idx="3251">46</cx:pt>
          <cx:pt idx="3252">68</cx:pt>
          <cx:pt idx="3253">60</cx:pt>
          <cx:pt idx="3254">60</cx:pt>
          <cx:pt idx="3255">40</cx:pt>
          <cx:pt idx="3256">43</cx:pt>
          <cx:pt idx="3257">43</cx:pt>
          <cx:pt idx="3258">67</cx:pt>
          <cx:pt idx="3259">30</cx:pt>
          <cx:pt idx="3260">47</cx:pt>
          <cx:pt idx="3261">26</cx:pt>
          <cx:pt idx="3262">50</cx:pt>
          <cx:pt idx="3263">35</cx:pt>
          <cx:pt idx="3264">37</cx:pt>
          <cx:pt idx="3265">54</cx:pt>
          <cx:pt idx="3266">43</cx:pt>
          <cx:pt idx="3267">57</cx:pt>
          <cx:pt idx="3268">52</cx:pt>
          <cx:pt idx="3269">66</cx:pt>
          <cx:pt idx="3270">59</cx:pt>
          <cx:pt idx="3271">59</cx:pt>
          <cx:pt idx="3272">28</cx:pt>
          <cx:pt idx="3273">30</cx:pt>
          <cx:pt idx="3274">30</cx:pt>
          <cx:pt idx="3275">47</cx:pt>
          <cx:pt idx="3276">31</cx:pt>
          <cx:pt idx="3277">45</cx:pt>
          <cx:pt idx="3278">44</cx:pt>
          <cx:pt idx="3279">60</cx:pt>
          <cx:pt idx="3280">27</cx:pt>
          <cx:pt idx="3281">27</cx:pt>
          <cx:pt idx="3282">38</cx:pt>
          <cx:pt idx="3283">61</cx:pt>
          <cx:pt idx="3284">54</cx:pt>
          <cx:pt idx="3285">52</cx:pt>
          <cx:pt idx="3286">66</cx:pt>
          <cx:pt idx="3287">59</cx:pt>
          <cx:pt idx="3288">57</cx:pt>
          <cx:pt idx="3289">57</cx:pt>
          <cx:pt idx="3290">49</cx:pt>
          <cx:pt idx="3291">54</cx:pt>
          <cx:pt idx="3292">54</cx:pt>
          <cx:pt idx="3293">53</cx:pt>
          <cx:pt idx="3294">64</cx:pt>
          <cx:pt idx="3295">62</cx:pt>
          <cx:pt idx="3296">27</cx:pt>
          <cx:pt idx="3297">44</cx:pt>
          <cx:pt idx="3298">27</cx:pt>
          <cx:pt idx="3299">65</cx:pt>
          <cx:pt idx="3300">28</cx:pt>
          <cx:pt idx="3301">48</cx:pt>
          <cx:pt idx="3302">43</cx:pt>
          <cx:pt idx="3303">39</cx:pt>
          <cx:pt idx="3304">27</cx:pt>
          <cx:pt idx="3305">44</cx:pt>
          <cx:pt idx="3306">52</cx:pt>
          <cx:pt idx="3307">41</cx:pt>
          <cx:pt idx="3308">37</cx:pt>
          <cx:pt idx="3309">65</cx:pt>
          <cx:pt idx="3310">65</cx:pt>
          <cx:pt idx="3311">55</cx:pt>
          <cx:pt idx="3312">67</cx:pt>
          <cx:pt idx="3313">67</cx:pt>
          <cx:pt idx="3314">40</cx:pt>
          <cx:pt idx="3315">40</cx:pt>
          <cx:pt idx="3316">40</cx:pt>
          <cx:pt idx="3317">44</cx:pt>
          <cx:pt idx="3318">69</cx:pt>
          <cx:pt idx="3319">38</cx:pt>
          <cx:pt idx="3320">58</cx:pt>
          <cx:pt idx="3321">58</cx:pt>
          <cx:pt idx="3322">43</cx:pt>
          <cx:pt idx="3323">68</cx:pt>
          <cx:pt idx="3324">68</cx:pt>
          <cx:pt idx="3325">39</cx:pt>
          <cx:pt idx="3326">39</cx:pt>
          <cx:pt idx="3327">60</cx:pt>
          <cx:pt idx="3328">60</cx:pt>
          <cx:pt idx="3329">27</cx:pt>
          <cx:pt idx="3330">48</cx:pt>
          <cx:pt idx="3331">29</cx:pt>
          <cx:pt idx="3332">43</cx:pt>
          <cx:pt idx="3333">61</cx:pt>
          <cx:pt idx="3334">39</cx:pt>
          <cx:pt idx="3335">55</cx:pt>
          <cx:pt idx="3336">67</cx:pt>
          <cx:pt idx="3337">51</cx:pt>
          <cx:pt idx="3338">44</cx:pt>
          <cx:pt idx="3339">53</cx:pt>
          <cx:pt idx="3340">53</cx:pt>
          <cx:pt idx="3341">48</cx:pt>
          <cx:pt idx="3342">23</cx:pt>
          <cx:pt idx="3343">27</cx:pt>
          <cx:pt idx="3344">40</cx:pt>
          <cx:pt idx="3345">40</cx:pt>
          <cx:pt idx="3346">27</cx:pt>
          <cx:pt idx="3347">20</cx:pt>
          <cx:pt idx="3348">53</cx:pt>
          <cx:pt idx="3349">53</cx:pt>
          <cx:pt idx="3350">49</cx:pt>
          <cx:pt idx="3351">60</cx:pt>
          <cx:pt idx="3352">66</cx:pt>
          <cx:pt idx="3353">45</cx:pt>
          <cx:pt idx="3354">68</cx:pt>
          <cx:pt idx="3355">59</cx:pt>
          <cx:pt idx="3356">67</cx:pt>
          <cx:pt idx="3357">44</cx:pt>
          <cx:pt idx="3358">63</cx:pt>
          <cx:pt idx="3359">59</cx:pt>
          <cx:pt idx="3360">59</cx:pt>
          <cx:pt idx="3361">42</cx:pt>
          <cx:pt idx="3362">36</cx:pt>
          <cx:pt idx="3363">40</cx:pt>
          <cx:pt idx="3364">39</cx:pt>
          <cx:pt idx="3365">28</cx:pt>
          <cx:pt idx="3366">34</cx:pt>
          <cx:pt idx="3367">34</cx:pt>
          <cx:pt idx="3368">41</cx:pt>
          <cx:pt idx="3369">26</cx:pt>
          <cx:pt idx="3370">52</cx:pt>
          <cx:pt idx="3371">67</cx:pt>
          <cx:pt idx="3372">67</cx:pt>
          <cx:pt idx="3373">59</cx:pt>
          <cx:pt idx="3374">59</cx:pt>
          <cx:pt idx="3375">67</cx:pt>
          <cx:pt idx="3376">53</cx:pt>
          <cx:pt idx="3377">53</cx:pt>
          <cx:pt idx="3378">45</cx:pt>
          <cx:pt idx="3379">42</cx:pt>
          <cx:pt idx="3380">62</cx:pt>
          <cx:pt idx="3381">27</cx:pt>
          <cx:pt idx="3382">27</cx:pt>
          <cx:pt idx="3383">37</cx:pt>
          <cx:pt idx="3384">39</cx:pt>
          <cx:pt idx="3385">57</cx:pt>
          <cx:pt idx="3386">64</cx:pt>
          <cx:pt idx="3387">61</cx:pt>
          <cx:pt idx="3388">29</cx:pt>
          <cx:pt idx="3389">29</cx:pt>
          <cx:pt idx="3390">40</cx:pt>
          <cx:pt idx="3391">40</cx:pt>
          <cx:pt idx="3392">47</cx:pt>
          <cx:pt idx="3393">50</cx:pt>
          <cx:pt idx="3394">45</cx:pt>
          <cx:pt idx="3395">58</cx:pt>
          <cx:pt idx="3396">58</cx:pt>
          <cx:pt idx="3397">54</cx:pt>
          <cx:pt idx="3398">45</cx:pt>
          <cx:pt idx="3399">54</cx:pt>
          <cx:pt idx="3400">63</cx:pt>
          <cx:pt idx="3401">63</cx:pt>
          <cx:pt idx="3402">54</cx:pt>
          <cx:pt idx="3403">54</cx:pt>
          <cx:pt idx="3404">47</cx:pt>
          <cx:pt idx="3405">39</cx:pt>
          <cx:pt idx="3406">58</cx:pt>
          <cx:pt idx="3407">69</cx:pt>
          <cx:pt idx="3408">69</cx:pt>
          <cx:pt idx="3409">64</cx:pt>
          <cx:pt idx="3410">55</cx:pt>
          <cx:pt idx="3411">55</cx:pt>
          <cx:pt idx="3412">57</cx:pt>
          <cx:pt idx="3413">54</cx:pt>
          <cx:pt idx="3414">54</cx:pt>
          <cx:pt idx="3415">38</cx:pt>
          <cx:pt idx="3416">38</cx:pt>
          <cx:pt idx="3417">39</cx:pt>
          <cx:pt idx="3418">41</cx:pt>
          <cx:pt idx="3419">41</cx:pt>
          <cx:pt idx="3420">69</cx:pt>
          <cx:pt idx="3421">57</cx:pt>
          <cx:pt idx="3422">41</cx:pt>
          <cx:pt idx="3423">67</cx:pt>
          <cx:pt idx="3424">67</cx:pt>
          <cx:pt idx="3425">49</cx:pt>
          <cx:pt idx="3426">67</cx:pt>
          <cx:pt idx="3427">46</cx:pt>
          <cx:pt idx="3428">46</cx:pt>
          <cx:pt idx="3429">46</cx:pt>
          <cx:pt idx="3430">40</cx:pt>
          <cx:pt idx="3431">40</cx:pt>
          <cx:pt idx="3432">40</cx:pt>
          <cx:pt idx="3433">28</cx:pt>
          <cx:pt idx="3434">28</cx:pt>
          <cx:pt idx="3436">55</cx:pt>
          <cx:pt idx="3437">55</cx:pt>
          <cx:pt idx="3438">69</cx:pt>
          <cx:pt idx="3439">56</cx:pt>
          <cx:pt idx="3440">56</cx:pt>
          <cx:pt idx="3441">24</cx:pt>
          <cx:pt idx="3442">24</cx:pt>
          <cx:pt idx="3443">24</cx:pt>
          <cx:pt idx="3444">24</cx:pt>
          <cx:pt idx="3445">24</cx:pt>
          <cx:pt idx="3446">51</cx:pt>
          <cx:pt idx="3447">51</cx:pt>
          <cx:pt idx="3448">51</cx:pt>
          <cx:pt idx="3449">54</cx:pt>
          <cx:pt idx="3450">53</cx:pt>
          <cx:pt idx="3451">24</cx:pt>
          <cx:pt idx="3452">64</cx:pt>
          <cx:pt idx="3453">55</cx:pt>
          <cx:pt idx="3454">55</cx:pt>
          <cx:pt idx="3455">46</cx:pt>
          <cx:pt idx="3456">46</cx:pt>
          <cx:pt idx="3458">55</cx:pt>
          <cx:pt idx="3459">55</cx:pt>
          <cx:pt idx="3460">28</cx:pt>
          <cx:pt idx="3461">65</cx:pt>
          <cx:pt idx="3463">41</cx:pt>
          <cx:pt idx="3464">63</cx:pt>
          <cx:pt idx="3465">38</cx:pt>
          <cx:pt idx="3466">47</cx:pt>
          <cx:pt idx="3467">38</cx:pt>
          <cx:pt idx="3468">38</cx:pt>
          <cx:pt idx="3469">42</cx:pt>
          <cx:pt idx="3470">42</cx:pt>
          <cx:pt idx="3471">22</cx:pt>
          <cx:pt idx="3472">59</cx:pt>
          <cx:pt idx="3473">45</cx:pt>
          <cx:pt idx="3477">66</cx:pt>
          <cx:pt idx="3478">52</cx:pt>
          <cx:pt idx="3479">40</cx:pt>
          <cx:pt idx="3480">37</cx:pt>
          <cx:pt idx="3483">39</cx:pt>
          <cx:pt idx="3485">41</cx:pt>
          <cx:pt idx="3493">66</cx:pt>
          <cx:pt idx="3494">66</cx:pt>
          <cx:pt idx="3495">44</cx:pt>
          <cx:pt idx="3496">44</cx:pt>
          <cx:pt idx="3502">53</cx:pt>
          <cx:pt idx="3506">68</cx:pt>
          <cx:pt idx="3507">68</cx:pt>
          <cx:pt idx="3512">67</cx:pt>
          <cx:pt idx="3513">67</cx:pt>
          <cx:pt idx="3514">67</cx:pt>
          <cx:pt idx="3515">29</cx:pt>
          <cx:pt idx="3516">29</cx:pt>
          <cx:pt idx="3522">49</cx:pt>
          <cx:pt idx="3527">54</cx:pt>
          <cx:pt idx="3528">28</cx:pt>
          <cx:pt idx="3529">67</cx:pt>
          <cx:pt idx="3530">67</cx:pt>
          <cx:pt idx="3531">67</cx:pt>
          <cx:pt idx="3532">67</cx:pt>
          <cx:pt idx="3533">67</cx:pt>
          <cx:pt idx="3535">56</cx:pt>
          <cx:pt idx="3536">56</cx:pt>
          <cx:pt idx="3537">44</cx:pt>
          <cx:pt idx="3539">29</cx:pt>
          <cx:pt idx="3541">38</cx:pt>
          <cx:pt idx="3542">44</cx:pt>
          <cx:pt idx="3543">47</cx:pt>
          <cx:pt idx="3547">30</cx:pt>
          <cx:pt idx="3548">30</cx:pt>
          <cx:pt idx="3553">67</cx:pt>
          <cx:pt idx="3554">38</cx:pt>
          <cx:pt idx="3555">38</cx:pt>
          <cx:pt idx="3559">58</cx:pt>
          <cx:pt idx="3560">58</cx:pt>
          <cx:pt idx="3561">31</cx:pt>
          <cx:pt idx="3562">59</cx:pt>
          <cx:pt idx="3563">59</cx:pt>
          <cx:pt idx="3565">43</cx:pt>
          <cx:pt idx="3566">43</cx:pt>
          <cx:pt idx="3567">38</cx:pt>
          <cx:pt idx="3568">23</cx:pt>
          <cx:pt idx="3571">34</cx:pt>
          <cx:pt idx="3572">34</cx:pt>
          <cx:pt idx="3576">47</cx:pt>
          <cx:pt idx="3577">47</cx:pt>
          <cx:pt idx="3578">47</cx:pt>
          <cx:pt idx="3580">29</cx:pt>
          <cx:pt idx="3582">44</cx:pt>
          <cx:pt idx="3583">20</cx:pt>
          <cx:pt idx="3584">20</cx:pt>
          <cx:pt idx="3585">56</cx:pt>
          <cx:pt idx="3587">61</cx:pt>
          <cx:pt idx="3588">30</cx:pt>
          <cx:pt idx="3589">45</cx:pt>
          <cx:pt idx="3590">40</cx:pt>
          <cx:pt idx="3592">48</cx:pt>
          <cx:pt idx="3593">51</cx:pt>
          <cx:pt idx="3596">67</cx:pt>
          <cx:pt idx="3598">27</cx:pt>
          <cx:pt idx="3600">48</cx:pt>
          <cx:pt idx="3601">48</cx:pt>
          <cx:pt idx="3602">43</cx:pt>
          <cx:pt idx="3605">43</cx:pt>
          <cx:pt idx="3606">67</cx:pt>
          <cx:pt idx="3607">51</cx:pt>
          <cx:pt idx="3608">31</cx:pt>
          <cx:pt idx="3609">67</cx:pt>
          <cx:pt idx="3610">38</cx:pt>
          <cx:pt idx="3611">64</cx:pt>
          <cx:pt idx="3612">39</cx:pt>
          <cx:pt idx="3613">59</cx:pt>
          <cx:pt idx="3614">59</cx:pt>
          <cx:pt idx="3615">50</cx:pt>
          <cx:pt idx="3616">50</cx:pt>
          <cx:pt idx="3617">51</cx:pt>
          <cx:pt idx="3618">51</cx:pt>
          <cx:pt idx="3621">20</cx:pt>
          <cx:pt idx="3624">39</cx:pt>
          <cx:pt idx="3625">39</cx:pt>
          <cx:pt idx="3626">39</cx:pt>
          <cx:pt idx="3627">42</cx:pt>
          <cx:pt idx="3628">42</cx:pt>
          <cx:pt idx="3629">65</cx:pt>
          <cx:pt idx="3630">65</cx:pt>
          <cx:pt idx="3632">67</cx:pt>
          <cx:pt idx="3633">67</cx:pt>
          <cx:pt idx="3634">60</cx:pt>
          <cx:pt idx="3635">60</cx:pt>
          <cx:pt idx="3636">60</cx:pt>
          <cx:pt idx="3637">60</cx:pt>
          <cx:pt idx="3638">28</cx:pt>
          <cx:pt idx="3641">52</cx:pt>
          <cx:pt idx="3642">30</cx:pt>
          <cx:pt idx="3643">57</cx:pt>
          <cx:pt idx="3644">57</cx:pt>
          <cx:pt idx="3645">54</cx:pt>
          <cx:pt idx="3646">43</cx:pt>
          <cx:pt idx="3647">43</cx:pt>
          <cx:pt idx="3648">38</cx:pt>
          <cx:pt idx="3649">38</cx:pt>
          <cx:pt idx="3654">52</cx:pt>
          <cx:pt idx="3655">45</cx:pt>
          <cx:pt idx="3656">45</cx:pt>
          <cx:pt idx="3657">59</cx:pt>
          <cx:pt idx="3658">40</cx:pt>
          <cx:pt idx="3659">38</cx:pt>
          <cx:pt idx="3660">53</cx:pt>
          <cx:pt idx="3661">53</cx:pt>
          <cx:pt idx="3662">42</cx:pt>
          <cx:pt idx="3663">44</cx:pt>
          <cx:pt idx="3664">44</cx:pt>
          <cx:pt idx="3665">28</cx:pt>
          <cx:pt idx="3666">28</cx:pt>
          <cx:pt idx="3667">68</cx:pt>
          <cx:pt idx="3668">31</cx:pt>
          <cx:pt idx="3669">67</cx:pt>
          <cx:pt idx="3670">67</cx:pt>
          <cx:pt idx="3673">52</cx:pt>
          <cx:pt idx="3674">53</cx:pt>
          <cx:pt idx="3675">66</cx:pt>
          <cx:pt idx="3683">51</cx:pt>
          <cx:pt idx="3686">58</cx:pt>
          <cx:pt idx="3687">29</cx:pt>
          <cx:pt idx="3688">29</cx:pt>
          <cx:pt idx="3692">47</cx:pt>
          <cx:pt idx="3693">40</cx:pt>
          <cx:pt idx="3695">40</cx:pt>
          <cx:pt idx="3696">40</cx:pt>
          <cx:pt idx="3699">45</cx:pt>
          <cx:pt idx="3705">51</cx:pt>
          <cx:pt idx="3707">41</cx:pt>
          <cx:pt idx="3708">41</cx:pt>
          <cx:pt idx="3709">41</cx:pt>
          <cx:pt idx="3710">39</cx:pt>
          <cx:pt idx="3713">48</cx:pt>
          <cx:pt idx="3714">64</cx:pt>
          <cx:pt idx="3715">67</cx:pt>
          <cx:pt idx="3716">63</cx:pt>
          <cx:pt idx="3718">52</cx:pt>
          <cx:pt idx="3721">59</cx:pt>
          <cx:pt idx="3725">27</cx:pt>
          <cx:pt idx="3726">27</cx:pt>
          <cx:pt idx="3727">39</cx:pt>
          <cx:pt idx="3728">46</cx:pt>
          <cx:pt idx="3732">42</cx:pt>
          <cx:pt idx="3733">42</cx:pt>
          <cx:pt idx="3734">42</cx:pt>
          <cx:pt idx="3735">59</cx:pt>
          <cx:pt idx="3736">59</cx:pt>
          <cx:pt idx="3737">49</cx:pt>
          <cx:pt idx="3738">30</cx:pt>
          <cx:pt idx="3741">28</cx:pt>
          <cx:pt idx="3742">42</cx:pt>
          <cx:pt idx="3743">57</cx:pt>
          <cx:pt idx="3744">27</cx:pt>
          <cx:pt idx="3745">47</cx:pt>
          <cx:pt idx="3746">47</cx:pt>
          <cx:pt idx="3749">54</cx:pt>
          <cx:pt idx="3750">62</cx:pt>
          <cx:pt idx="3751">65</cx:pt>
          <cx:pt idx="3752">68</cx:pt>
          <cx:pt idx="3753">68</cx:pt>
          <cx:pt idx="3754">41</cx:pt>
          <cx:pt idx="3755">41</cx:pt>
          <cx:pt idx="3756">52</cx:pt>
          <cx:pt idx="3757">52</cx:pt>
          <cx:pt idx="3759">44</cx:pt>
          <cx:pt idx="3760">26</cx:pt>
          <cx:pt idx="3761">43</cx:pt>
          <cx:pt idx="3762">53</cx:pt>
          <cx:pt idx="3765">48</cx:pt>
          <cx:pt idx="3767">64</cx:pt>
          <cx:pt idx="3768">48</cx:pt>
          <cx:pt idx="3769">48</cx:pt>
          <cx:pt idx="3771">53</cx:pt>
          <cx:pt idx="3772">53</cx:pt>
          <cx:pt idx="3773">65</cx:pt>
          <cx:pt idx="3774">53</cx:pt>
          <cx:pt idx="3775">27</cx:pt>
          <cx:pt idx="3776">27</cx:pt>
          <cx:pt idx="3779">31</cx:pt>
          <cx:pt idx="3780">31</cx:pt>
          <cx:pt idx="3781">26</cx:pt>
          <cx:pt idx="3782">55</cx:pt>
          <cx:pt idx="3784">64</cx:pt>
          <cx:pt idx="3785">28</cx:pt>
          <cx:pt idx="3786">28</cx:pt>
          <cx:pt idx="3788">57</cx:pt>
          <cx:pt idx="3789">57</cx:pt>
          <cx:pt idx="3790">27</cx:pt>
          <cx:pt idx="3791">38</cx:pt>
          <cx:pt idx="3792">26</cx:pt>
          <cx:pt idx="3793">45</cx:pt>
          <cx:pt idx="3794">45</cx:pt>
          <cx:pt idx="3795">39</cx:pt>
          <cx:pt idx="3796">39</cx:pt>
          <cx:pt idx="3797">30</cx:pt>
          <cx:pt idx="3798">63</cx:pt>
          <cx:pt idx="3799">63</cx:pt>
          <cx:pt idx="3800">45</cx:pt>
          <cx:pt idx="3803">45</cx:pt>
          <cx:pt idx="3804">45</cx:pt>
          <cx:pt idx="3811">49</cx:pt>
          <cx:pt idx="3813">41</cx:pt>
          <cx:pt idx="3814">59</cx:pt>
          <cx:pt idx="3816">53</cx:pt>
          <cx:pt idx="3817">42</cx:pt>
          <cx:pt idx="3818">58</cx:pt>
          <cx:pt idx="3819">67</cx:pt>
          <cx:pt idx="3820">46</cx:pt>
          <cx:pt idx="3821">37</cx:pt>
          <cx:pt idx="3822">41</cx:pt>
          <cx:pt idx="3824">41</cx:pt>
          <cx:pt idx="3825">38</cx:pt>
          <cx:pt idx="3826">38</cx:pt>
          <cx:pt idx="3827">64</cx:pt>
          <cx:pt idx="3828">64</cx:pt>
          <cx:pt idx="3830">39</cx:pt>
          <cx:pt idx="3831">38</cx:pt>
          <cx:pt idx="3834">60</cx:pt>
          <cx:pt idx="3835">49</cx:pt>
          <cx:pt idx="3837">30</cx:pt>
          <cx:pt idx="3838">67</cx:pt>
          <cx:pt idx="3840">44</cx:pt>
          <cx:pt idx="3841">40</cx:pt>
          <cx:pt idx="3844">65</cx:pt>
          <cx:pt idx="3845">44</cx:pt>
          <cx:pt idx="3846">67</cx:pt>
          <cx:pt idx="3848">46</cx:pt>
          <cx:pt idx="3850">49</cx:pt>
          <cx:pt idx="3851">27</cx:pt>
          <cx:pt idx="3853">66</cx:pt>
          <cx:pt idx="3854">66</cx:pt>
          <cx:pt idx="3855">40</cx:pt>
          <cx:pt idx="3856">42</cx:pt>
          <cx:pt idx="3857">42</cx:pt>
          <cx:pt idx="3859">41</cx:pt>
          <cx:pt idx="3862">41</cx:pt>
          <cx:pt idx="3864">42</cx:pt>
          <cx:pt idx="3865">42</cx:pt>
          <cx:pt idx="3867">64</cx:pt>
          <cx:pt idx="3868">63</cx:pt>
          <cx:pt idx="3869">63</cx:pt>
          <cx:pt idx="3871">59</cx:pt>
          <cx:pt idx="3873">26</cx:pt>
          <cx:pt idx="3874">41</cx:pt>
          <cx:pt idx="3875">30</cx:pt>
          <cx:pt idx="3876">57</cx:pt>
          <cx:pt idx="3884">44</cx:pt>
          <cx:pt idx="3885">44</cx:pt>
          <cx:pt idx="3888">52</cx:pt>
          <cx:pt idx="3889">39</cx:pt>
          <cx:pt idx="3891">49</cx:pt>
          <cx:pt idx="3892">46</cx:pt>
          <cx:pt idx="3894">46</cx:pt>
          <cx:pt idx="3895">30</cx:pt>
          <cx:pt idx="3896">59</cx:pt>
          <cx:pt idx="3897">59</cx:pt>
          <cx:pt idx="3899">64</cx:pt>
          <cx:pt idx="3900">50</cx:pt>
          <cx:pt idx="3901">57</cx:pt>
          <cx:pt idx="3902">57</cx:pt>
          <cx:pt idx="3903">57</cx:pt>
          <cx:pt idx="3904">50</cx:pt>
          <cx:pt idx="3905">50</cx:pt>
          <cx:pt idx="3906">64</cx:pt>
          <cx:pt idx="3907">64</cx:pt>
          <cx:pt idx="3908">30</cx:pt>
          <cx:pt idx="3909">38</cx:pt>
          <cx:pt idx="3912">45</cx:pt>
          <cx:pt idx="3916">35</cx:pt>
          <cx:pt idx="3917">47</cx:pt>
          <cx:pt idx="3918">47</cx:pt>
          <cx:pt idx="3919">55</cx:pt>
          <cx:pt idx="3922">42</cx:pt>
          <cx:pt idx="3923">39</cx:pt>
          <cx:pt idx="3924">40</cx:pt>
          <cx:pt idx="3925">48</cx:pt>
          <cx:pt idx="3926">48</cx:pt>
          <cx:pt idx="3927">40</cx:pt>
          <cx:pt idx="3928">40</cx:pt>
          <cx:pt idx="3929">40</cx:pt>
          <cx:pt idx="3930">40</cx:pt>
          <cx:pt idx="3934">49</cx:pt>
          <cx:pt idx="3935">49</cx:pt>
          <cx:pt idx="3936">49</cx:pt>
          <cx:pt idx="3938">63</cx:pt>
          <cx:pt idx="3941">45</cx:pt>
          <cx:pt idx="3942">51</cx:pt>
          <cx:pt idx="3943">51</cx:pt>
          <cx:pt idx="3945">28</cx:pt>
          <cx:pt idx="3946">58</cx:pt>
          <cx:pt idx="3947">46</cx:pt>
          <cx:pt idx="3950">65</cx:pt>
          <cx:pt idx="3951">65</cx:pt>
          <cx:pt idx="3952">44</cx:pt>
          <cx:pt idx="3953">67</cx:pt>
          <cx:pt idx="3954">40</cx:pt>
          <cx:pt idx="3955">40</cx:pt>
          <cx:pt idx="3956">51</cx:pt>
          <cx:pt idx="3957">51</cx:pt>
          <cx:pt idx="3958">57</cx:pt>
          <cx:pt idx="3959">62</cx:pt>
          <cx:pt idx="3960">62</cx:pt>
          <cx:pt idx="3962">56</cx:pt>
          <cx:pt idx="3963">37</cx:pt>
          <cx:pt idx="3964">38</cx:pt>
          <cx:pt idx="3965">38</cx:pt>
          <cx:pt idx="3968">45</cx:pt>
          <cx:pt idx="3970">26</cx:pt>
          <cx:pt idx="3974">42</cx:pt>
          <cx:pt idx="3975">56</cx:pt>
          <cx:pt idx="3976">56</cx:pt>
          <cx:pt idx="3977">50</cx:pt>
          <cx:pt idx="3978">37</cx:pt>
          <cx:pt idx="3979">47</cx:pt>
          <cx:pt idx="3980">26</cx:pt>
          <cx:pt idx="3981">40</cx:pt>
          <cx:pt idx="3982">50</cx:pt>
          <cx:pt idx="3983">47</cx:pt>
          <cx:pt idx="3984">57</cx:pt>
          <cx:pt idx="3989">69</cx:pt>
          <cx:pt idx="3990">42</cx:pt>
          <cx:pt idx="3992">27</cx:pt>
          <cx:pt idx="3993">47</cx:pt>
          <cx:pt idx="3996">53</cx:pt>
          <cx:pt idx="3997">59</cx:pt>
          <cx:pt idx="3998">43</cx:pt>
          <cx:pt idx="4001">55</cx:pt>
          <cx:pt idx="4002">47</cx:pt>
          <cx:pt idx="4008">67</cx:pt>
          <cx:pt idx="4010">39</cx:pt>
          <cx:pt idx="4011">38</cx:pt>
          <cx:pt idx="4012">38</cx:pt>
          <cx:pt idx="4013">40</cx:pt>
          <cx:pt idx="4014">42</cx:pt>
          <cx:pt idx="4015">30</cx:pt>
          <cx:pt idx="4016">58</cx:pt>
          <cx:pt idx="4017">59</cx:pt>
          <cx:pt idx="4018">46</cx:pt>
          <cx:pt idx="4020">44</cx:pt>
          <cx:pt idx="4021">44</cx:pt>
          <cx:pt idx="4023">46</cx:pt>
          <cx:pt idx="4024">46</cx:pt>
          <cx:pt idx="4025">61</cx:pt>
          <cx:pt idx="4026">61</cx:pt>
          <cx:pt idx="4027">28</cx:pt>
          <cx:pt idx="4033">53</cx:pt>
          <cx:pt idx="4034">30</cx:pt>
          <cx:pt idx="4035">39</cx:pt>
          <cx:pt idx="4036">39</cx:pt>
          <cx:pt idx="4037">39</cx:pt>
          <cx:pt idx="4038">67</cx:pt>
          <cx:pt idx="4041">64</cx:pt>
          <cx:pt idx="4042">39</cx:pt>
          <cx:pt idx="4043">39</cx:pt>
          <cx:pt idx="4044">63</cx:pt>
          <cx:pt idx="4046">50</cx:pt>
          <cx:pt idx="4047">59</cx:pt>
          <cx:pt idx="4048">26</cx:pt>
          <cx:pt idx="4049">54</cx:pt>
          <cx:pt idx="4050">42</cx:pt>
          <cx:pt idx="4051">42</cx:pt>
          <cx:pt idx="4052">44</cx:pt>
          <cx:pt idx="4053">55</cx:pt>
          <cx:pt idx="4055">27</cx:pt>
          <cx:pt idx="4056">43</cx:pt>
          <cx:pt idx="4057">62</cx:pt>
          <cx:pt idx="4059">41</cx:pt>
          <cx:pt idx="4060">41</cx:pt>
          <cx:pt idx="4061">41</cx:pt>
          <cx:pt idx="4063">22</cx:pt>
          <cx:pt idx="4064">22</cx:pt>
          <cx:pt idx="4065">65</cx:pt>
          <cx:pt idx="4074">63</cx:pt>
          <cx:pt idx="4076">39</cx:pt>
          <cx:pt idx="4078">44</cx:pt>
          <cx:pt idx="4079">22</cx:pt>
          <cx:pt idx="4080">44</cx:pt>
          <cx:pt idx="4083">56</cx:pt>
          <cx:pt idx="4084">64</cx:pt>
          <cx:pt idx="4086">29</cx:pt>
          <cx:pt idx="4087">29</cx:pt>
          <cx:pt idx="4088">29</cx:pt>
          <cx:pt idx="4089">29</cx:pt>
          <cx:pt idx="4090">29</cx:pt>
          <cx:pt idx="4091">64</cx:pt>
          <cx:pt idx="4095">31</cx:pt>
          <cx:pt idx="4096">61</cx:pt>
          <cx:pt idx="4097">45</cx:pt>
          <cx:pt idx="4098">45</cx:pt>
          <cx:pt idx="4099">45</cx:pt>
          <cx:pt idx="4100">45</cx:pt>
          <cx:pt idx="4101">37</cx:pt>
          <cx:pt idx="4102">37</cx:pt>
          <cx:pt idx="4104">65</cx:pt>
          <cx:pt idx="4106">41</cx:pt>
          <cx:pt idx="4107">46</cx:pt>
          <cx:pt idx="4108">65</cx:pt>
          <cx:pt idx="4110">45</cx:pt>
          <cx:pt idx="4111">43</cx:pt>
          <cx:pt idx="4114">47</cx:pt>
          <cx:pt idx="4115">39</cx:pt>
          <cx:pt idx="4116">59</cx:pt>
          <cx:pt idx="4117">59</cx:pt>
          <cx:pt idx="4118">59</cx:pt>
          <cx:pt idx="4119">59</cx:pt>
          <cx:pt idx="4120">59</cx:pt>
          <cx:pt idx="4125">63</cx:pt>
          <cx:pt idx="4126">57</cx:pt>
          <cx:pt idx="4128">35</cx:pt>
          <cx:pt idx="4130">54</cx:pt>
          <cx:pt idx="4131">54</cx:pt>
          <cx:pt idx="4132">54</cx:pt>
          <cx:pt idx="4134">67</cx:pt>
          <cx:pt idx="4135">66</cx:pt>
          <cx:pt idx="4136">37</cx:pt>
          <cx:pt idx="4137">64</cx:pt>
          <cx:pt idx="4139">66</cx:pt>
          <cx:pt idx="4140">27</cx:pt>
          <cx:pt idx="4141">53</cx:pt>
          <cx:pt idx="4142">53</cx:pt>
          <cx:pt idx="4143">21</cx:pt>
          <cx:pt idx="4144">40</cx:pt>
          <cx:pt idx="4145">62</cx:pt>
          <cx:pt idx="4146">52</cx:pt>
          <cx:pt idx="4154">46</cx:pt>
          <cx:pt idx="4158">48</cx:pt>
          <cx:pt idx="4159">33</cx:pt>
          <cx:pt idx="4160">42</cx:pt>
          <cx:pt idx="4163">30</cx:pt>
          <cx:pt idx="4171">44</cx:pt>
          <cx:pt idx="4172">41</cx:pt>
          <cx:pt idx="4173">46</cx:pt>
          <cx:pt idx="4176">48</cx:pt>
          <cx:pt idx="4179">58</cx:pt>
          <cx:pt idx="4180">40</cx:pt>
          <cx:pt idx="4181">49</cx:pt>
          <cx:pt idx="4183">68</cx:pt>
          <cx:pt idx="4185">67</cx:pt>
          <cx:pt idx="4188">56</cx:pt>
          <cx:pt idx="4193">40</cx:pt>
          <cx:pt idx="4194">41</cx:pt>
          <cx:pt idx="4195">41</cx:pt>
          <cx:pt idx="4196">65</cx:pt>
          <cx:pt idx="4197">45</cx:pt>
          <cx:pt idx="4198">54</cx:pt>
          <cx:pt idx="4199">38</cx:pt>
          <cx:pt idx="4200">41</cx:pt>
          <cx:pt idx="4202">56</cx:pt>
          <cx:pt idx="4203">43</cx:pt>
          <cx:pt idx="4204">51</cx:pt>
          <cx:pt idx="4205">48</cx:pt>
          <cx:pt idx="4207">51</cx:pt>
          <cx:pt idx="4210">65</cx:pt>
          <cx:pt idx="4212">57</cx:pt>
          <cx:pt idx="4213">57</cx:pt>
          <cx:pt idx="4214">57</cx:pt>
          <cx:pt idx="4219">58</cx:pt>
          <cx:pt idx="4220">58</cx:pt>
          <cx:pt idx="4221">41</cx:pt>
          <cx:pt idx="4233">37</cx:pt>
          <cx:pt idx="4236">66</cx:pt>
          <cx:pt idx="4237">30</cx:pt>
          <cx:pt idx="4238">19</cx:pt>
          <cx:pt idx="4239">19</cx:pt>
          <cx:pt idx="4240">28</cx:pt>
          <cx:pt idx="4241">63</cx:pt>
          <cx:pt idx="4242">63</cx:pt>
          <cx:pt idx="4245">67</cx:pt>
          <cx:pt idx="4246">38</cx:pt>
          <cx:pt idx="4248">29</cx:pt>
          <cx:pt idx="4249">53</cx:pt>
          <cx:pt idx="4254">43</cx:pt>
          <cx:pt idx="4260">41</cx:pt>
          <cx:pt idx="4261">22</cx:pt>
          <cx:pt idx="4264">27</cx:pt>
          <cx:pt idx="4265">49</cx:pt>
          <cx:pt idx="4266">46</cx:pt>
          <cx:pt idx="4267">67</cx:pt>
          <cx:pt idx="4275">61</cx:pt>
          <cx:pt idx="4276">61</cx:pt>
          <cx:pt idx="4277">61</cx:pt>
          <cx:pt idx="4278">61</cx:pt>
          <cx:pt idx="4279">61</cx:pt>
          <cx:pt idx="4281">62</cx:pt>
          <cx:pt idx="4292">56</cx:pt>
          <cx:pt idx="4293">38</cx:pt>
          <cx:pt idx="4302">44</cx:pt>
          <cx:pt idx="4305">26</cx:pt>
          <cx:pt idx="4306">26</cx:pt>
          <cx:pt idx="4307">55</cx:pt>
          <cx:pt idx="4312">26</cx:pt>
          <cx:pt idx="4316">58</cx:pt>
          <cx:pt idx="4318">68</cx:pt>
          <cx:pt idx="4323">46</cx:pt>
          <cx:pt idx="4324">46</cx:pt>
          <cx:pt idx="4326">45</cx:pt>
          <cx:pt idx="4327">66</cx:pt>
          <cx:pt idx="4328">66</cx:pt>
          <cx:pt idx="4331">45</cx:pt>
          <cx:pt idx="4332">45</cx:pt>
          <cx:pt idx="4338">47</cx:pt>
          <cx:pt idx="4339">47</cx:pt>
          <cx:pt idx="4340">47</cx:pt>
          <cx:pt idx="4341">68</cx:pt>
          <cx:pt idx="4342">68</cx:pt>
          <cx:pt idx="4343">55</cx:pt>
          <cx:pt idx="4344">51</cx:pt>
          <cx:pt idx="4345">61</cx:pt>
          <cx:pt idx="4348">68</cx:pt>
          <cx:pt idx="4350">29</cx:pt>
          <cx:pt idx="4351">29</cx:pt>
          <cx:pt idx="4352">52</cx:pt>
          <cx:pt idx="4353">46</cx:pt>
          <cx:pt idx="4354">28</cx:pt>
          <cx:pt idx="4355">28</cx:pt>
          <cx:pt idx="4357">45</cx:pt>
          <cx:pt idx="4358">45</cx:pt>
          <cx:pt idx="4362">58</cx:pt>
          <cx:pt idx="4363">57</cx:pt>
          <cx:pt idx="4366">59</cx:pt>
          <cx:pt idx="4367">69</cx:pt>
          <cx:pt idx="4368">47</cx:pt>
          <cx:pt idx="4372">37</cx:pt>
          <cx:pt idx="4374">50</cx:pt>
          <cx:pt idx="4375">67</cx:pt>
          <cx:pt idx="4377">42</cx:pt>
          <cx:pt idx="4378">55</cx:pt>
          <cx:pt idx="4379">63</cx:pt>
          <cx:pt idx="4380">47</cx:pt>
          <cx:pt idx="4381">27</cx:pt>
          <cx:pt idx="4382">60</cx:pt>
          <cx:pt idx="4383">41</cx:pt>
          <cx:pt idx="4384">54</cx:pt>
          <cx:pt idx="4387">58</cx:pt>
          <cx:pt idx="4392">67</cx:pt>
          <cx:pt idx="4393">41</cx:pt>
          <cx:pt idx="4394">41</cx:pt>
          <cx:pt idx="4395">62</cx:pt>
          <cx:pt idx="4397">67</cx:pt>
          <cx:pt idx="4400">67</cx:pt>
          <cx:pt idx="4401">67</cx:pt>
          <cx:pt idx="4402">59</cx:pt>
          <cx:pt idx="4403">42</cx:pt>
          <cx:pt idx="4404">30</cx:pt>
          <cx:pt idx="4407">45</cx:pt>
          <cx:pt idx="4409">49</cx:pt>
          <cx:pt idx="4410">52</cx:pt>
          <cx:pt idx="4411">62</cx:pt>
          <cx:pt idx="4412">62</cx:pt>
          <cx:pt idx="4420">44</cx:pt>
          <cx:pt idx="4426">39</cx:pt>
          <cx:pt idx="4427">67</cx:pt>
          <cx:pt idx="4429">66</cx:pt>
          <cx:pt idx="4432">40</cx:pt>
          <cx:pt idx="4433">40</cx:pt>
          <cx:pt idx="4434">44</cx:pt>
          <cx:pt idx="4439">56</cx:pt>
          <cx:pt idx="4440">68</cx:pt>
          <cx:pt idx="4441">67</cx:pt>
          <cx:pt idx="4443">48</cx:pt>
          <cx:pt idx="4444">40</cx:pt>
          <cx:pt idx="4449">38</cx:pt>
          <cx:pt idx="4450">38</cx:pt>
          <cx:pt idx="4451">41</cx:pt>
          <cx:pt idx="4452">38</cx:pt>
          <cx:pt idx="4458">29</cx:pt>
          <cx:pt idx="4459">29</cx:pt>
          <cx:pt idx="4460">62</cx:pt>
          <cx:pt idx="4461">62</cx:pt>
          <cx:pt idx="4469">45</cx:pt>
          <cx:pt idx="4472">64</cx:pt>
          <cx:pt idx="4476">26</cx:pt>
          <cx:pt idx="4477">26</cx:pt>
          <cx:pt idx="4478">40</cx:pt>
          <cx:pt idx="4479">52</cx:pt>
          <cx:pt idx="4481">39</cx:pt>
          <cx:pt idx="4482">49</cx:pt>
          <cx:pt idx="4484">45</cx:pt>
          <cx:pt idx="4485">49</cx:pt>
          <cx:pt idx="4486">39</cx:pt>
          <cx:pt idx="4491">66</cx:pt>
          <cx:pt idx="4494">40</cx:pt>
          <cx:pt idx="4495">40</cx:pt>
          <cx:pt idx="4498">49</cx:pt>
          <cx:pt idx="4499">37</cx:pt>
          <cx:pt idx="4500">27</cx:pt>
          <cx:pt idx="4501">27</cx:pt>
          <cx:pt idx="4502">38</cx:pt>
          <cx:pt idx="4503">59</cx:pt>
          <cx:pt idx="4504">63</cx:pt>
          <cx:pt idx="4505">63</cx:pt>
          <cx:pt idx="4506">63</cx:pt>
          <cx:pt idx="4508">64</cx:pt>
          <cx:pt idx="4509">64</cx:pt>
          <cx:pt idx="4510">68</cx:pt>
          <cx:pt idx="4511">39</cx:pt>
          <cx:pt idx="4512">54</cx:pt>
          <cx:pt idx="4513">54</cx:pt>
          <cx:pt idx="4514">46</cx:pt>
          <cx:pt idx="4518">39</cx:pt>
          <cx:pt idx="4519">39</cx:pt>
          <cx:pt idx="4520">62</cx:pt>
          <cx:pt idx="4524">59</cx:pt>
          <cx:pt idx="4529">43</cx:pt>
          <cx:pt idx="4530">42</cx:pt>
          <cx:pt idx="4531">42</cx:pt>
          <cx:pt idx="4532">50</cx:pt>
          <cx:pt idx="4534">39</cx:pt>
          <cx:pt idx="4535">39</cx:pt>
          <cx:pt idx="4536">68</cx:pt>
          <cx:pt idx="4538">61</cx:pt>
          <cx:pt idx="4539">42</cx:pt>
          <cx:pt idx="4540">29</cx:pt>
          <cx:pt idx="4541">53</cx:pt>
          <cx:pt idx="4542">48</cx:pt>
          <cx:pt idx="4544">40</cx:pt>
          <cx:pt idx="4545">40</cx:pt>
          <cx:pt idx="4549">39</cx:pt>
          <cx:pt idx="4550">39</cx:pt>
          <cx:pt idx="4555">50</cx:pt>
          <cx:pt idx="4556">58</cx:pt>
          <cx:pt idx="4557">61</cx:pt>
          <cx:pt idx="4558">61</cx:pt>
          <cx:pt idx="4559">58</cx:pt>
          <cx:pt idx="4560">56</cx:pt>
          <cx:pt idx="4561">46</cx:pt>
          <cx:pt idx="4562">54</cx:pt>
          <cx:pt idx="4563">54</cx:pt>
          <cx:pt idx="4564">38</cx:pt>
          <cx:pt idx="4566">45</cx:pt>
          <cx:pt idx="4567">45</cx:pt>
          <cx:pt idx="4572">42</cx:pt>
          <cx:pt idx="4573">41</cx:pt>
          <cx:pt idx="4588">66</cx:pt>
          <cx:pt idx="4589">66</cx:pt>
          <cx:pt idx="4591">67</cx:pt>
          <cx:pt idx="4592">67</cx:pt>
          <cx:pt idx="4594">58</cx:pt>
          <cx:pt idx="4600">30</cx:pt>
          <cx:pt idx="4601">40</cx:pt>
          <cx:pt idx="4605">68</cx:pt>
          <cx:pt idx="4608">38</cx:pt>
          <cx:pt idx="4610">49</cx:pt>
          <cx:pt idx="4611">45</cx:pt>
          <cx:pt idx="4612">45</cx:pt>
          <cx:pt idx="4613">45</cx:pt>
          <cx:pt idx="4614">45</cx:pt>
          <cx:pt idx="4626">51</cx:pt>
          <cx:pt idx="4629">43</cx:pt>
          <cx:pt idx="4633">19</cx:pt>
          <cx:pt idx="4634">19</cx:pt>
          <cx:pt idx="4640">38</cx:pt>
          <cx:pt idx="4642">57</cx:pt>
          <cx:pt idx="4645">68</cx:pt>
          <cx:pt idx="4646">68</cx:pt>
          <cx:pt idx="4647">38</cx:pt>
          <cx:pt idx="4652">44</cx:pt>
          <cx:pt idx="4653">41</cx:pt>
          <cx:pt idx="4654">41</cx:pt>
          <cx:pt idx="4655">69</cx:pt>
          <cx:pt idx="4656">49</cx:pt>
          <cx:pt idx="4657">49</cx:pt>
          <cx:pt idx="4659">34</cx:pt>
          <cx:pt idx="4660">34</cx:pt>
          <cx:pt idx="4663">38</cx:pt>
          <cx:pt idx="4677">67</cx:pt>
          <cx:pt idx="4678">67</cx:pt>
          <cx:pt idx="4679">67</cx:pt>
          <cx:pt idx="4681">66</cx:pt>
          <cx:pt idx="4682">55</cx:pt>
          <cx:pt idx="4683">55</cx:pt>
          <cx:pt idx="4685">41</cx:pt>
          <cx:pt idx="4686">42</cx:pt>
          <cx:pt idx="4687">29</cx:pt>
          <cx:pt idx="4692">46</cx:pt>
          <cx:pt idx="4693">44</cx:pt>
          <cx:pt idx="4694">50</cx:pt>
          <cx:pt idx="4699">22</cx:pt>
          <cx:pt idx="4700">22</cx:pt>
          <cx:pt idx="4702">19</cx:pt>
          <cx:pt idx="4703">44</cx:pt>
          <cx:pt idx="4705">48</cx:pt>
          <cx:pt idx="4706">48</cx:pt>
          <cx:pt idx="4709">69</cx:pt>
          <cx:pt idx="4710">53</cx:pt>
          <cx:pt idx="4712">46</cx:pt>
          <cx:pt idx="4714">52</cx:pt>
          <cx:pt idx="4715">45</cx:pt>
          <cx:pt idx="4716">63</cx:pt>
          <cx:pt idx="4717">46</cx:pt>
          <cx:pt idx="4719">67</cx:pt>
          <cx:pt idx="4722">53</cx:pt>
          <cx:pt idx="4723">66</cx:pt>
          <cx:pt idx="4728">47</cx:pt>
          <cx:pt idx="4731">44</cx:pt>
          <cx:pt idx="4732">44</cx:pt>
          <cx:pt idx="4736">55</cx:pt>
          <cx:pt idx="4737">55</cx:pt>
          <cx:pt idx="4740">39</cx:pt>
          <cx:pt idx="4741">39</cx:pt>
          <cx:pt idx="4744">48</cx:pt>
          <cx:pt idx="4745">52</cx:pt>
          <cx:pt idx="4746">52</cx:pt>
          <cx:pt idx="4747">47</cx:pt>
          <cx:pt idx="4748">47</cx:pt>
          <cx:pt idx="4749">61</cx:pt>
          <cx:pt idx="4750">52</cx:pt>
          <cx:pt idx="4752">47</cx:pt>
          <cx:pt idx="4755">47</cx:pt>
          <cx:pt idx="4756">46</cx:pt>
          <cx:pt idx="4757">46</cx:pt>
          <cx:pt idx="4760">26</cx:pt>
          <cx:pt idx="4762">67</cx:pt>
          <cx:pt idx="4765">65</cx:pt>
          <cx:pt idx="4766">40</cx:pt>
          <cx:pt idx="4769">69</cx:pt>
          <cx:pt idx="4770">69</cx:pt>
          <cx:pt idx="4772">38</cx:pt>
          <cx:pt idx="4781">50</cx:pt>
          <cx:pt idx="4782">27</cx:pt>
          <cx:pt idx="4783">49</cx:pt>
          <cx:pt idx="4784">28</cx:pt>
          <cx:pt idx="4785">60</cx:pt>
          <cx:pt idx="4786">60</cx:pt>
          <cx:pt idx="4787">30</cx:pt>
          <cx:pt idx="4799">29</cx:pt>
          <cx:pt idx="4801">66</cx:pt>
          <cx:pt idx="4802">46</cx:pt>
          <cx:pt idx="4805">62</cx:pt>
          <cx:pt idx="4808">41</cx:pt>
          <cx:pt idx="4810">67</cx:pt>
          <cx:pt idx="4811">67</cx:pt>
          <cx:pt idx="4812">19</cx:pt>
          <cx:pt idx="4813">19</cx:pt>
          <cx:pt idx="4821">67</cx:pt>
          <cx:pt idx="4822">67</cx:pt>
          <cx:pt idx="4823">43</cx:pt>
          <cx:pt idx="4824">39</cx:pt>
          <cx:pt idx="4827">45</cx:pt>
          <cx:pt idx="4828">38</cx:pt>
          <cx:pt idx="4831">64</cx:pt>
          <cx:pt idx="4833">40</cx:pt>
          <cx:pt idx="4834">40</cx:pt>
          <cx:pt idx="4835">45</cx:pt>
          <cx:pt idx="4836">47</cx:pt>
          <cx:pt idx="4837">61</cx:pt>
          <cx:pt idx="4838">44</cx:pt>
          <cx:pt idx="4839">55</cx:pt>
          <cx:pt idx="4840">37</cx:pt>
          <cx:pt idx="4845">34</cx:pt>
          <cx:pt idx="4847">54</cx:pt>
          <cx:pt idx="4848">65</cx:pt>
          <cx:pt idx="4849">64</cx:pt>
          <cx:pt idx="4850">41</cx:pt>
          <cx:pt idx="4851">41</cx:pt>
          <cx:pt idx="4852">68</cx:pt>
          <cx:pt idx="4857">28</cx:pt>
          <cx:pt idx="4859">43</cx:pt>
          <cx:pt idx="4860">43</cx:pt>
          <cx:pt idx="4863">39</cx:pt>
          <cx:pt idx="4868">40</cx:pt>
          <cx:pt idx="4873">62</cx:pt>
          <cx:pt idx="4874">62</cx:pt>
          <cx:pt idx="4876">28</cx:pt>
          <cx:pt idx="4878">60</cx:pt>
          <cx:pt idx="4879">60</cx:pt>
          <cx:pt idx="4882">34</cx:pt>
          <cx:pt idx="4884">45</cx:pt>
          <cx:pt idx="4885">21</cx:pt>
          <cx:pt idx="4886">29</cx:pt>
          <cx:pt idx="4889">66</cx:pt>
          <cx:pt idx="4890">66</cx:pt>
          <cx:pt idx="4891">47</cx:pt>
          <cx:pt idx="4892">47</cx:pt>
          <cx:pt idx="4898">45</cx:pt>
          <cx:pt idx="4899">26</cx:pt>
          <cx:pt idx="4900">64</cx:pt>
          <cx:pt idx="4901">64</cx:pt>
          <cx:pt idx="4902">23</cx:pt>
          <cx:pt idx="4903">23</cx:pt>
          <cx:pt idx="4905">59</cx:pt>
          <cx:pt idx="4907">56</cx:pt>
          <cx:pt idx="4910">68</cx:pt>
          <cx:pt idx="4913">58</cx:pt>
          <cx:pt idx="4914">51</cx:pt>
          <cx:pt idx="4917">69</cx:pt>
          <cx:pt idx="4918">69</cx:pt>
          <cx:pt idx="4919">69</cx:pt>
          <cx:pt idx="4920">63</cx:pt>
          <cx:pt idx="4921">63</cx:pt>
          <cx:pt idx="4922">62</cx:pt>
          <cx:pt idx="4925">38</cx:pt>
          <cx:pt idx="4929">46</cx:pt>
          <cx:pt idx="4930">26</cx:pt>
          <cx:pt idx="4931">56</cx:pt>
          <cx:pt idx="4932">56</cx:pt>
          <cx:pt idx="4933">53</cx:pt>
          <cx:pt idx="4934">53</cx:pt>
          <cx:pt idx="4935">23</cx:pt>
          <cx:pt idx="4936">52</cx:pt>
          <cx:pt idx="4937">52</cx:pt>
          <cx:pt idx="4938">52</cx:pt>
          <cx:pt idx="4945">61</cx:pt>
          <cx:pt idx="4950">45</cx:pt>
          <cx:pt idx="4951">27</cx:pt>
          <cx:pt idx="4952">27</cx:pt>
          <cx:pt idx="4953">39</cx:pt>
          <cx:pt idx="4957">56</cx:pt>
          <cx:pt idx="4958">56</cx:pt>
          <cx:pt idx="4959">56</cx:pt>
          <cx:pt idx="4964">27</cx:pt>
          <cx:pt idx="4965">27</cx:pt>
          <cx:pt idx="4970">57</cx:pt>
          <cx:pt idx="4971">57</cx:pt>
          <cx:pt idx="4972">61</cx:pt>
          <cx:pt idx="4973">65</cx:pt>
          <cx:pt idx="4974">24</cx:pt>
          <cx:pt idx="4975">50</cx:pt>
          <cx:pt idx="4979">46</cx:pt>
          <cx:pt idx="4980">46</cx:pt>
          <cx:pt idx="4981">62</cx:pt>
          <cx:pt idx="4982">24</cx:pt>
          <cx:pt idx="4986">46</cx:pt>
          <cx:pt idx="4987">46</cx:pt>
          <cx:pt idx="4990">37</cx:pt>
          <cx:pt idx="4991">37</cx:pt>
          <cx:pt idx="4999">49</cx:pt>
          <cx:pt idx="5001">41</cx:pt>
          <cx:pt idx="5004">61</cx:pt>
          <cx:pt idx="5005">59</cx:pt>
          <cx:pt idx="5006">59</cx:pt>
          <cx:pt idx="5007">54</cx:pt>
          <cx:pt idx="5009">46</cx:pt>
          <cx:pt idx="5010">29</cx:pt>
          <cx:pt idx="5016">28</cx:pt>
          <cx:pt idx="5017">48</cx:pt>
          <cx:pt idx="5018">41</cx:pt>
          <cx:pt idx="5019">41</cx:pt>
          <cx:pt idx="5022">66</cx:pt>
          <cx:pt idx="5024">60</cx:pt>
          <cx:pt idx="5025">60</cx:pt>
          <cx:pt idx="5026">51</cx:pt>
          <cx:pt idx="5027">55</cx:pt>
          <cx:pt idx="5028">29</cx:pt>
          <cx:pt idx="5029">42</cx:pt>
          <cx:pt idx="5030">42</cx:pt>
          <cx:pt idx="5033">47</cx:pt>
          <cx:pt idx="5034">52</cx:pt>
          <cx:pt idx="5035">68</cx:pt>
          <cx:pt idx="5036">38</cx:pt>
          <cx:pt idx="5037">38</cx:pt>
          <cx:pt idx="5040">55</cx:pt>
          <cx:pt idx="5041">43</cx:pt>
          <cx:pt idx="5046">28</cx:pt>
          <cx:pt idx="5047">40</cx:pt>
          <cx:pt idx="5048">45</cx:pt>
          <cx:pt idx="5049">45</cx:pt>
          <cx:pt idx="5050">43</cx:pt>
          <cx:pt idx="5051">64</cx:pt>
          <cx:pt idx="5052">64</cx:pt>
          <cx:pt idx="5057">27</cx:pt>
          <cx:pt idx="5061">47</cx:pt>
          <cx:pt idx="5062">28</cx:pt>
          <cx:pt idx="5063">63</cx:pt>
          <cx:pt idx="5064">61</cx:pt>
          <cx:pt idx="5065">61</cx:pt>
          <cx:pt idx="5070">62</cx:pt>
          <cx:pt idx="5072">37</cx:pt>
          <cx:pt idx="5073">37</cx:pt>
          <cx:pt idx="5080">56</cx:pt>
          <cx:pt idx="5081">56</cx:pt>
          <cx:pt idx="5083">37</cx:pt>
          <cx:pt idx="5084">27</cx:pt>
          <cx:pt idx="5092">27</cx:pt>
          <cx:pt idx="5098">45</cx:pt>
          <cx:pt idx="5099">45</cx:pt>
          <cx:pt idx="5100">57</cx:pt>
          <cx:pt idx="5101">43</cx:pt>
          <cx:pt idx="5102">43</cx:pt>
          <cx:pt idx="5103">38</cx:pt>
          <cx:pt idx="5104">50</cx:pt>
          <cx:pt idx="5105">69</cx:pt>
          <cx:pt idx="5113">67</cx:pt>
          <cx:pt idx="5116">59</cx:pt>
          <cx:pt idx="5117">59</cx:pt>
          <cx:pt idx="5118">68</cx:pt>
          <cx:pt idx="5119">37</cx:pt>
          <cx:pt idx="5122">52</cx:pt>
          <cx:pt idx="5123">52</cx:pt>
          <cx:pt idx="5124">60</cx:pt>
          <cx:pt idx="5125">29</cx:pt>
          <cx:pt idx="5127">51</cx:pt>
          <cx:pt idx="5128">47</cx:pt>
          <cx:pt idx="5129">61</cx:pt>
          <cx:pt idx="5130">65</cx:pt>
          <cx:pt idx="5131">65</cx:pt>
          <cx:pt idx="5139">56</cx:pt>
          <cx:pt idx="5140">56</cx:pt>
          <cx:pt idx="5141">26</cx:pt>
          <cx:pt idx="5142">38</cx:pt>
          <cx:pt idx="5143">38</cx:pt>
          <cx:pt idx="5144">65</cx:pt>
          <cx:pt idx="5147">53</cx:pt>
          <cx:pt idx="5148">42</cx:pt>
          <cx:pt idx="5149">55</cx:pt>
          <cx:pt idx="5150">56</cx:pt>
          <cx:pt idx="5151">50</cx:pt>
          <cx:pt idx="5152">26</cx:pt>
          <cx:pt idx="5153">26</cx:pt>
          <cx:pt idx="5158">41</cx:pt>
          <cx:pt idx="5168">55</cx:pt>
          <cx:pt idx="5171">56</cx:pt>
          <cx:pt idx="5172">56</cx:pt>
          <cx:pt idx="5173">50</cx:pt>
          <cx:pt idx="5174">50</cx:pt>
          <cx:pt idx="5175">46</cx:pt>
          <cx:pt idx="5177">63</cx:pt>
          <cx:pt idx="5180">52</cx:pt>
          <cx:pt idx="5181">52</cx:pt>
          <cx:pt idx="5185">58</cx:pt>
          <cx:pt idx="5187">58</cx:pt>
          <cx:pt idx="5191">46</cx:pt>
          <cx:pt idx="5192">31</cx:pt>
          <cx:pt idx="5193">31</cx:pt>
          <cx:pt idx="5194">53</cx:pt>
          <cx:pt idx="5195">69</cx:pt>
          <cx:pt idx="5197">40</cx:pt>
          <cx:pt idx="5198">40</cx:pt>
          <cx:pt idx="5199">26</cx:pt>
          <cx:pt idx="5200">29</cx:pt>
          <cx:pt idx="5201">29</cx:pt>
          <cx:pt idx="5202">48</cx:pt>
          <cx:pt idx="5206">28</cx:pt>
          <cx:pt idx="5207">28</cx:pt>
          <cx:pt idx="5208">52</cx:pt>
          <cx:pt idx="5210">68</cx:pt>
          <cx:pt idx="5211">44</cx:pt>
          <cx:pt idx="5212">44</cx:pt>
          <cx:pt idx="5213">38</cx:pt>
          <cx:pt idx="5214">29</cx:pt>
          <cx:pt idx="5219">55</cx:pt>
          <cx:pt idx="5223">53</cx:pt>
          <cx:pt idx="5226">54</cx:pt>
          <cx:pt idx="5227">61</cx:pt>
          <cx:pt idx="5229">57</cx:pt>
          <cx:pt idx="5230">57</cx:pt>
          <cx:pt idx="5233">42</cx:pt>
          <cx:pt idx="5234">51</cx:pt>
          <cx:pt idx="5235">45</cx:pt>
          <cx:pt idx="5236">52</cx:pt>
          <cx:pt idx="5237">52</cx:pt>
          <cx:pt idx="5241">64</cx:pt>
          <cx:pt idx="5248">55</cx:pt>
          <cx:pt idx="5249">27</cx:pt>
          <cx:pt idx="5250">27</cx:pt>
          <cx:pt idx="5251">27</cx:pt>
          <cx:pt idx="5253">38</cx:pt>
          <cx:pt idx="5254">45</cx:pt>
          <cx:pt idx="5260">65</cx:pt>
          <cx:pt idx="5262">43</cx:pt>
          <cx:pt idx="5263">39</cx:pt>
          <cx:pt idx="5265">39</cx:pt>
          <cx:pt idx="5266">26</cx:pt>
          <cx:pt idx="5267">37</cx:pt>
          <cx:pt idx="5268">37</cx:pt>
          <cx:pt idx="5274">58</cx:pt>
          <cx:pt idx="5275">58</cx:pt>
          <cx:pt idx="5277">23</cx:pt>
          <cx:pt idx="5278">29</cx:pt>
          <cx:pt idx="5279">44</cx:pt>
          <cx:pt idx="5280">44</cx:pt>
          <cx:pt idx="5284">43</cx:pt>
          <cx:pt idx="5285">46</cx:pt>
          <cx:pt idx="5289">40</cx:pt>
          <cx:pt idx="5290">40</cx:pt>
          <cx:pt idx="5294">55</cx:pt>
          <cx:pt idx="5295">59</cx:pt>
          <cx:pt idx="5301">55</cx:pt>
          <cx:pt idx="5313">24</cx:pt>
          <cx:pt idx="5316">39</cx:pt>
          <cx:pt idx="5319">60</cx:pt>
          <cx:pt idx="5320">41</cx:pt>
          <cx:pt idx="5321">41</cx:pt>
          <cx:pt idx="5328">38</cx:pt>
          <cx:pt idx="5329">40</cx:pt>
          <cx:pt idx="5333">67</cx:pt>
          <cx:pt idx="5335">42</cx:pt>
          <cx:pt idx="5336">44</cx:pt>
          <cx:pt idx="5337">47</cx:pt>
          <cx:pt idx="5338">64</cx:pt>
          <cx:pt idx="5342">54</cx:pt>
          <cx:pt idx="5343">54</cx:pt>
          <cx:pt idx="5344">65</cx:pt>
          <cx:pt idx="5345">55</cx:pt>
          <cx:pt idx="5346">58</cx:pt>
          <cx:pt idx="5347">42</cx:pt>
          <cx:pt idx="5348">67</cx:pt>
          <cx:pt idx="5349">67</cx:pt>
          <cx:pt idx="5350">41</cx:pt>
          <cx:pt idx="5351">28</cx:pt>
          <cx:pt idx="5353">67</cx:pt>
          <cx:pt idx="5354">66</cx:pt>
          <cx:pt idx="5355">66</cx:pt>
          <cx:pt idx="5356">23</cx:pt>
          <cx:pt idx="5358">44</cx:pt>
          <cx:pt idx="5359">61</cx:pt>
          <cx:pt idx="5361">54</cx:pt>
          <cx:pt idx="5366">59</cx:pt>
          <cx:pt idx="5367">59</cx:pt>
          <cx:pt idx="5370">29</cx:pt>
          <cx:pt idx="5371">29</cx:pt>
          <cx:pt idx="5372">59</cx:pt>
          <cx:pt idx="5375">43</cx:pt>
          <cx:pt idx="5377">67</cx:pt>
          <cx:pt idx="5378">26</cx:pt>
          <cx:pt idx="5379">26</cx:pt>
          <cx:pt idx="5382">49</cx:pt>
          <cx:pt idx="5383">49</cx:pt>
          <cx:pt idx="5388">46</cx:pt>
          <cx:pt idx="5392">58</cx:pt>
          <cx:pt idx="5396">65</cx:pt>
          <cx:pt idx="5397">65</cx:pt>
          <cx:pt idx="5398">27</cx:pt>
          <cx:pt idx="5399">37</cx:pt>
          <cx:pt idx="5400">60</cx:pt>
          <cx:pt idx="5402">54</cx:pt>
          <cx:pt idx="5403">67</cx:pt>
          <cx:pt idx="5404">29</cx:pt>
          <cx:pt idx="5407">60</cx:pt>
          <cx:pt idx="5409">46</cx:pt>
          <cx:pt idx="5410">46</cx:pt>
          <cx:pt idx="5411">46</cx:pt>
          <cx:pt idx="5415">50</cx:pt>
          <cx:pt idx="5417">40</cx:pt>
          <cx:pt idx="5420">56</cx:pt>
          <cx:pt idx="5421">43</cx:pt>
          <cx:pt idx="5425">28</cx:pt>
          <cx:pt idx="5426">46</cx:pt>
          <cx:pt idx="5427">46</cx:pt>
          <cx:pt idx="5428">43</cx:pt>
          <cx:pt idx="5429">59</cx:pt>
          <cx:pt idx="5430">43</cx:pt>
          <cx:pt idx="5431">43</cx:pt>
          <cx:pt idx="5438">52</cx:pt>
          <cx:pt idx="5441">64</cx:pt>
          <cx:pt idx="5444">34</cx:pt>
          <cx:pt idx="5451">68</cx:pt>
          <cx:pt idx="5452">40</cx:pt>
          <cx:pt idx="5453">41</cx:pt>
          <cx:pt idx="5455">38</cx:pt>
          <cx:pt idx="5457">43</cx:pt>
          <cx:pt idx="5458">59</cx:pt>
          <cx:pt idx="5461">42</cx:pt>
          <cx:pt idx="5466">58</cx:pt>
          <cx:pt idx="5469">41</cx:pt>
          <cx:pt idx="5470">41</cx:pt>
          <cx:pt idx="5471">56</cx:pt>
          <cx:pt idx="5472">56</cx:pt>
          <cx:pt idx="5473">60</cx:pt>
          <cx:pt idx="5474">60</cx:pt>
          <cx:pt idx="5475">60</cx:pt>
          <cx:pt idx="5480">59</cx:pt>
          <cx:pt idx="5491">38</cx:pt>
          <cx:pt idx="5492">38</cx:pt>
          <cx:pt idx="5494">37</cx:pt>
          <cx:pt idx="5495">43</cx:pt>
          <cx:pt idx="5496">48</cx:pt>
          <cx:pt idx="5498">55</cx:pt>
          <cx:pt idx="5501">59</cx:pt>
          <cx:pt idx="5502">59</cx:pt>
          <cx:pt idx="5503">27</cx:pt>
          <cx:pt idx="5504">27</cx:pt>
          <cx:pt idx="5505">38</cx:pt>
          <cx:pt idx="5507">56</cx:pt>
          <cx:pt idx="5508">66</cx:pt>
          <cx:pt idx="5509">27</cx:pt>
          <cx:pt idx="5510">27</cx:pt>
          <cx:pt idx="5511">39</cx:pt>
          <cx:pt idx="5513">41</cx:pt>
          <cx:pt idx="5516">54</cx:pt>
          <cx:pt idx="5519">45</cx:pt>
          <cx:pt idx="5520">45</cx:pt>
          <cx:pt idx="5525">68</cx:pt>
          <cx:pt idx="5526">68</cx:pt>
          <cx:pt idx="5527">46</cx:pt>
          <cx:pt idx="5529">40</cx:pt>
          <cx:pt idx="5530">66</cx:pt>
          <cx:pt idx="5531">66</cx:pt>
          <cx:pt idx="5534">57</cx:pt>
          <cx:pt idx="5535">57</cx:pt>
          <cx:pt idx="5540">43</cx:pt>
          <cx:pt idx="5542">30</cx:pt>
          <cx:pt idx="5543">68</cx:pt>
          <cx:pt idx="5547">67</cx:pt>
          <cx:pt idx="5548">67</cx:pt>
          <cx:pt idx="5549">69</cx:pt>
          <cx:pt idx="5551">40</cx:pt>
          <cx:pt idx="5556">62</cx:pt>
          <cx:pt idx="5557">55</cx:pt>
          <cx:pt idx="5561">46</cx:pt>
          <cx:pt idx="5563">38</cx:pt>
          <cx:pt idx="5564">39</cx:pt>
          <cx:pt idx="5566">21</cx:pt>
          <cx:pt idx="5567">64</cx:pt>
          <cx:pt idx="5568">64</cx:pt>
          <cx:pt idx="5569">67</cx:pt>
          <cx:pt idx="5570">44</cx:pt>
          <cx:pt idx="5571">40</cx:pt>
          <cx:pt idx="5572">59</cx:pt>
          <cx:pt idx="5573">66</cx:pt>
          <cx:pt idx="5574">67</cx:pt>
          <cx:pt idx="5576">42</cx:pt>
          <cx:pt idx="5577">42</cx:pt>
          <cx:pt idx="5578">42</cx:pt>
          <cx:pt idx="5579">42</cx:pt>
          <cx:pt idx="5586">57</cx:pt>
          <cx:pt idx="5587">57</cx:pt>
          <cx:pt idx="5589">55</cx:pt>
          <cx:pt idx="5591">47</cx:pt>
          <cx:pt idx="5592">41</cx:pt>
          <cx:pt idx="5593">44</cx:pt>
          <cx:pt idx="5594">44</cx:pt>
          <cx:pt idx="5595">44</cx:pt>
          <cx:pt idx="5597">51</cx:pt>
          <cx:pt idx="5598">51</cx:pt>
          <cx:pt idx="5605">44</cx:pt>
          <cx:pt idx="5606">66</cx:pt>
          <cx:pt idx="5607">66</cx:pt>
          <cx:pt idx="5608">56</cx:pt>
          <cx:pt idx="5614">42</cx:pt>
          <cx:pt idx="5618">43</cx:pt>
          <cx:pt idx="5619">66</cx:pt>
          <cx:pt idx="5620">29</cx:pt>
          <cx:pt idx="5621">38</cx:pt>
          <cx:pt idx="5624">55</cx:pt>
          <cx:pt idx="5627">24</cx:pt>
          <cx:pt idx="5630">48</cx:pt>
          <cx:pt idx="5631">52</cx:pt>
          <cx:pt idx="5632">41</cx:pt>
          <cx:pt idx="5633">56</cx:pt>
          <cx:pt idx="5634">54</cx:pt>
          <cx:pt idx="5635">61</cx:pt>
          <cx:pt idx="5636">61</cx:pt>
          <cx:pt idx="5638">45</cx:pt>
          <cx:pt idx="5639">29</cx:pt>
          <cx:pt idx="5641">50</cx:pt>
          <cx:pt idx="5643">51</cx:pt>
          <cx:pt idx="5644">21</cx:pt>
          <cx:pt idx="5645">61</cx:pt>
          <cx:pt idx="5646">39</cx:pt>
          <cx:pt idx="5647">46</cx:pt>
          <cx:pt idx="5650">67</cx:pt>
          <cx:pt idx="5651">53</cx:pt>
          <cx:pt idx="5652">61</cx:pt>
          <cx:pt idx="5653">61</cx:pt>
          <cx:pt idx="5658">56</cx:pt>
          <cx:pt idx="5661">58</cx:pt>
          <cx:pt idx="5663">53</cx:pt>
          <cx:pt idx="5668">58</cx:pt>
          <cx:pt idx="5669">42</cx:pt>
          <cx:pt idx="5679">50</cx:pt>
          <cx:pt idx="5680">50</cx:pt>
          <cx:pt idx="5682">37</cx:pt>
          <cx:pt idx="5684">48</cx:pt>
          <cx:pt idx="5685">41</cx:pt>
          <cx:pt idx="5686">48</cx:pt>
          <cx:pt idx="5687">60</cx:pt>
          <cx:pt idx="5692">53</cx:pt>
          <cx:pt idx="5696">58</cx:pt>
          <cx:pt idx="5699">43</cx:pt>
          <cx:pt idx="5700">65</cx:pt>
          <cx:pt idx="5703">53</cx:pt>
          <cx:pt idx="5704">41</cx:pt>
          <cx:pt idx="5705">53</cx:pt>
          <cx:pt idx="5706">42</cx:pt>
          <cx:pt idx="5708">26</cx:pt>
          <cx:pt idx="5709">45</cx:pt>
          <cx:pt idx="5711">41</cx:pt>
          <cx:pt idx="5712">41</cx:pt>
          <cx:pt idx="5713">41</cx:pt>
          <cx:pt idx="5714">34</cx:pt>
          <cx:pt idx="5716">41</cx:pt>
          <cx:pt idx="5719">38</cx:pt>
          <cx:pt idx="5720">55</cx:pt>
          <cx:pt idx="5724">48</cx:pt>
          <cx:pt idx="5725">38</cx:pt>
          <cx:pt idx="5728">23</cx:pt>
          <cx:pt idx="5729">51</cx:pt>
          <cx:pt idx="5730">51</cx:pt>
          <cx:pt idx="5731">61</cx:pt>
          <cx:pt idx="5732">21</cx:pt>
          <cx:pt idx="5739">45</cx:pt>
          <cx:pt idx="5742">40</cx:pt>
          <cx:pt idx="5746">43</cx:pt>
          <cx:pt idx="5747">41</cx:pt>
          <cx:pt idx="5750">43</cx:pt>
          <cx:pt idx="5751">68</cx:pt>
          <cx:pt idx="5752">68</cx:pt>
          <cx:pt idx="5753">54</cx:pt>
          <cx:pt idx="5755">52</cx:pt>
          <cx:pt idx="5757">47</cx:pt>
          <cx:pt idx="5760">62</cx:pt>
          <cx:pt idx="5761">45</cx:pt>
          <cx:pt idx="5764">59</cx:pt>
          <cx:pt idx="5768">53</cx:pt>
          <cx:pt idx="5769">58</cx:pt>
          <cx:pt idx="5771">45</cx:pt>
          <cx:pt idx="5772">47</cx:pt>
          <cx:pt idx="5773">62</cx:pt>
          <cx:pt idx="5774">38</cx:pt>
          <cx:pt idx="5778">65</cx:pt>
          <cx:pt idx="5779">45</cx:pt>
          <cx:pt idx="5780">45</cx:pt>
          <cx:pt idx="5782">38</cx:pt>
          <cx:pt idx="5785">61</cx:pt>
          <cx:pt idx="5786">57</cx:pt>
          <cx:pt idx="5788">57</cx:pt>
          <cx:pt idx="5789">54</cx:pt>
          <cx:pt idx="5793">40</cx:pt>
          <cx:pt idx="5795">53</cx:pt>
          <cx:pt idx="5796">49</cx:pt>
          <cx:pt idx="5797">39</cx:pt>
          <cx:pt idx="5798">60</cx:pt>
          <cx:pt idx="5800">38</cx:pt>
          <cx:pt idx="5802">68</cx:pt>
          <cx:pt idx="5803">68</cx:pt>
          <cx:pt idx="5805">41</cx:pt>
          <cx:pt idx="5807">42</cx:pt>
          <cx:pt idx="5808">42</cx:pt>
          <cx:pt idx="5811">45</cx:pt>
          <cx:pt idx="5812">63</cx:pt>
          <cx:pt idx="5815">47</cx:pt>
          <cx:pt idx="5816">29</cx:pt>
          <cx:pt idx="5819">49</cx:pt>
          <cx:pt idx="5821">66</cx:pt>
          <cx:pt idx="5823">62</cx:pt>
          <cx:pt idx="5824">65</cx:pt>
          <cx:pt idx="5826">28</cx:pt>
          <cx:pt idx="5827">45</cx:pt>
          <cx:pt idx="5828">52</cx:pt>
          <cx:pt idx="5829">68</cx:pt>
          <cx:pt idx="5830">68</cx:pt>
          <cx:pt idx="5831">68</cx:pt>
          <cx:pt idx="5832">28</cx:pt>
          <cx:pt idx="5835">22</cx:pt>
          <cx:pt idx="5836">46</cx:pt>
          <cx:pt idx="5837">46</cx:pt>
          <cx:pt idx="5839">66</cx:pt>
          <cx:pt idx="5842">51</cx:pt>
          <cx:pt idx="5845">48</cx:pt>
          <cx:pt idx="5847">65</cx:pt>
          <cx:pt idx="5848">47</cx:pt>
          <cx:pt idx="5850">62</cx:pt>
          <cx:pt idx="5851">39</cx:pt>
          <cx:pt idx="5853">47</cx:pt>
          <cx:pt idx="5854">33</cx:pt>
          <cx:pt idx="5855">64</cx:pt>
          <cx:pt idx="5858">42</cx:pt>
          <cx:pt idx="5870">39</cx:pt>
          <cx:pt idx="5871">39</cx:pt>
          <cx:pt idx="5872">41</cx:pt>
          <cx:pt idx="5873">39</cx:pt>
          <cx:pt idx="5874">38</cx:pt>
          <cx:pt idx="5875">64</cx:pt>
          <cx:pt idx="5876">64</cx:pt>
          <cx:pt idx="5878">45</cx:pt>
          <cx:pt idx="5880">41</cx:pt>
          <cx:pt idx="5881">41</cx:pt>
          <cx:pt idx="5888">45</cx:pt>
          <cx:pt idx="5892">51</cx:pt>
          <cx:pt idx="5893">51</cx:pt>
          <cx:pt idx="5894">66</cx:pt>
          <cx:pt idx="5895">57</cx:pt>
          <cx:pt idx="5896">19</cx:pt>
          <cx:pt idx="5897">30</cx:pt>
          <cx:pt idx="5898">60</cx:pt>
          <cx:pt idx="5904">64</cx:pt>
          <cx:pt idx="5905">42</cx:pt>
          <cx:pt idx="5907">46</cx:pt>
          <cx:pt idx="5911">45</cx:pt>
          <cx:pt idx="5915">44</cx:pt>
          <cx:pt idx="5916">38</cx:pt>
          <cx:pt idx="5917">37</cx:pt>
          <cx:pt idx="5918">60</cx:pt>
          <cx:pt idx="5921">52</cx:pt>
          <cx:pt idx="5925">53</cx:pt>
          <cx:pt idx="5927">32</cx:pt>
          <cx:pt idx="5930">43</cx:pt>
          <cx:pt idx="5932">33</cx:pt>
          <cx:pt idx="5933">31</cx:pt>
          <cx:pt idx="5935">48</cx:pt>
          <cx:pt idx="5936">46</cx:pt>
          <cx:pt idx="5937">38</cx:pt>
          <cx:pt idx="5938">41</cx:pt>
          <cx:pt idx="5939">45</cx:pt>
          <cx:pt idx="5941">38</cx:pt>
          <cx:pt idx="5943">27</cx:pt>
          <cx:pt idx="5944">49</cx:pt>
          <cx:pt idx="5947">40</cx:pt>
          <cx:pt idx="5948">40</cx:pt>
          <cx:pt idx="5949">27</cx:pt>
          <cx:pt idx="5950">29</cx:pt>
          <cx:pt idx="5956">43</cx:pt>
          <cx:pt idx="5959">62</cx:pt>
          <cx:pt idx="5960">61</cx:pt>
          <cx:pt idx="5962">43</cx:pt>
          <cx:pt idx="5963">43</cx:pt>
          <cx:pt idx="5970">58</cx:pt>
          <cx:pt idx="5971">47</cx:pt>
          <cx:pt idx="5972">47</cx:pt>
          <cx:pt idx="5973">47</cx:pt>
          <cx:pt idx="5980">38</cx:pt>
          <cx:pt idx="5981">50</cx:pt>
          <cx:pt idx="5990">48</cx:pt>
          <cx:pt idx="5992">59</cx:pt>
          <cx:pt idx="5993">60</cx:pt>
          <cx:pt idx="5994">53</cx:pt>
          <cx:pt idx="5995">27</cx:pt>
          <cx:pt idx="5997">46</cx:pt>
          <cx:pt idx="6000">45</cx:pt>
          <cx:pt idx="6001">45</cx:pt>
          <cx:pt idx="6003">45</cx:pt>
          <cx:pt idx="6005">28</cx:pt>
          <cx:pt idx="6006">28</cx:pt>
          <cx:pt idx="6009">40</cx:pt>
          <cx:pt idx="6010">57</cx:pt>
          <cx:pt idx="6011">54</cx:pt>
          <cx:pt idx="6012">46</cx:pt>
          <cx:pt idx="6015">38</cx:pt>
          <cx:pt idx="6017">43</cx:pt>
          <cx:pt idx="6022">28</cx:pt>
          <cx:pt idx="6023">28</cx:pt>
          <cx:pt idx="6024">30</cx:pt>
          <cx:pt idx="6025">30</cx:pt>
          <cx:pt idx="6026">50</cx:pt>
          <cx:pt idx="6027">46</cx:pt>
          <cx:pt idx="6028">46</cx:pt>
          <cx:pt idx="6029">56</cx:pt>
          <cx:pt idx="6031">68</cx:pt>
          <cx:pt idx="6032">28</cx:pt>
          <cx:pt idx="6033">28</cx:pt>
          <cx:pt idx="6041">50</cx:pt>
          <cx:pt idx="6042">50</cx:pt>
          <cx:pt idx="6043">64</cx:pt>
          <cx:pt idx="6044">28</cx:pt>
          <cx:pt idx="6047">45</cx:pt>
          <cx:pt idx="6054">62</cx:pt>
          <cx:pt idx="6057">30</cx:pt>
          <cx:pt idx="6059">48</cx:pt>
          <cx:pt idx="6062">65</cx:pt>
          <cx:pt idx="6069">59</cx:pt>
          <cx:pt idx="6072">58</cx:pt>
          <cx:pt idx="6073">28</cx:pt>
          <cx:pt idx="6074">43</cx:pt>
          <cx:pt idx="6075">47</cx:pt>
          <cx:pt idx="6076">42</cx:pt>
          <cx:pt idx="6080">48</cx:pt>
          <cx:pt idx="6081">48</cx:pt>
          <cx:pt idx="6083">68</cx:pt>
          <cx:pt idx="6084">68</cx:pt>
          <cx:pt idx="6088">44</cx:pt>
          <cx:pt idx="6090">46</cx:pt>
          <cx:pt idx="6097">38</cx:pt>
          <cx:pt idx="6099">45</cx:pt>
          <cx:pt idx="6100">45</cx:pt>
          <cx:pt idx="6105">28</cx:pt>
          <cx:pt idx="6107">44</cx:pt>
          <cx:pt idx="6112">40</cx:pt>
          <cx:pt idx="6117">63</cx:pt>
          <cx:pt idx="6118">64</cx:pt>
          <cx:pt idx="6119">61</cx:pt>
          <cx:pt idx="6120">61</cx:pt>
          <cx:pt idx="6123">29</cx:pt>
          <cx:pt idx="6124">29</cx:pt>
          <cx:pt idx="6125">64</cx:pt>
          <cx:pt idx="6131">63</cx:pt>
          <cx:pt idx="6132">63</cx:pt>
          <cx:pt idx="6133">43</cx:pt>
          <cx:pt idx="6136">68</cx:pt>
          <cx:pt idx="6140">43</cx:pt>
          <cx:pt idx="6141">43</cx:pt>
          <cx:pt idx="6142">43</cx:pt>
          <cx:pt idx="6146">66</cx:pt>
          <cx:pt idx="6149">66</cx:pt>
          <cx:pt idx="6150">66</cx:pt>
          <cx:pt idx="6151">47</cx:pt>
          <cx:pt idx="6152">38</cx:pt>
          <cx:pt idx="6159">53</cx:pt>
          <cx:pt idx="6160">53</cx:pt>
          <cx:pt idx="6161">53</cx:pt>
          <cx:pt idx="6162">62</cx:pt>
          <cx:pt idx="6163">62</cx:pt>
          <cx:pt idx="6165">41</cx:pt>
          <cx:pt idx="6166">45</cx:pt>
          <cx:pt idx="6176">53</cx:pt>
          <cx:pt idx="6177">43</cx:pt>
          <cx:pt idx="6178">35</cx:pt>
          <cx:pt idx="6179">46</cx:pt>
          <cx:pt idx="6180">61</cx:pt>
          <cx:pt idx="6181">43</cx:pt>
          <cx:pt idx="6182">43</cx:pt>
          <cx:pt idx="6183">66</cx:pt>
          <cx:pt idx="6184">66</cx:pt>
          <cx:pt idx="6188">68</cx:pt>
          <cx:pt idx="6189">26</cx:pt>
          <cx:pt idx="6190">45</cx:pt>
          <cx:pt idx="6192">40</cx:pt>
          <cx:pt idx="6193">42</cx:pt>
          <cx:pt idx="6194">20</cx:pt>
          <cx:pt idx="6198">41</cx:pt>
          <cx:pt idx="6199">45</cx:pt>
          <cx:pt idx="6201">46</cx:pt>
          <cx:pt idx="6206">37</cx:pt>
          <cx:pt idx="6215">48</cx:pt>
          <cx:pt idx="6221">44</cx:pt>
          <cx:pt idx="6222">64</cx:pt>
          <cx:pt idx="6225">44</cx:pt>
          <cx:pt idx="6226">61</cx:pt>
          <cx:pt idx="6227">53</cx:pt>
          <cx:pt idx="6237">49</cx:pt>
          <cx:pt idx="6238">45</cx:pt>
          <cx:pt idx="6240">53</cx:pt>
          <cx:pt idx="6241">53</cx:pt>
          <cx:pt idx="6242">39</cx:pt>
          <cx:pt idx="6243">39</cx:pt>
          <cx:pt idx="6245">59</cx:pt>
          <cx:pt idx="6250">51</cx:pt>
          <cx:pt idx="6256">30</cx:pt>
          <cx:pt idx="6261">67</cx:pt>
          <cx:pt idx="6262">45</cx:pt>
          <cx:pt idx="6264">28</cx:pt>
          <cx:pt idx="6268">33</cx:pt>
          <cx:pt idx="6269">49</cx:pt>
          <cx:pt idx="6270">48</cx:pt>
          <cx:pt idx="6272">42</cx:pt>
          <cx:pt idx="6273">67</cx:pt>
          <cx:pt idx="6274">67</cx:pt>
          <cx:pt idx="6282">38</cx:pt>
          <cx:pt idx="6285">52</cx:pt>
          <cx:pt idx="6286">51</cx:pt>
          <cx:pt idx="6291">27</cx:pt>
          <cx:pt idx="6298">51</cx:pt>
          <cx:pt idx="6299">51</cx:pt>
          <cx:pt idx="6300">42</cx:pt>
          <cx:pt idx="6301">42</cx:pt>
          <cx:pt idx="6302">47</cx:pt>
          <cx:pt idx="6303">47</cx:pt>
          <cx:pt idx="6306">55</cx:pt>
          <cx:pt idx="6308">43</cx:pt>
          <cx:pt idx="6309">61</cx:pt>
          <cx:pt idx="6310">28</cx:pt>
          <cx:pt idx="6311">28</cx:pt>
          <cx:pt idx="6312">59</cx:pt>
          <cx:pt idx="6313">41</cx:pt>
          <cx:pt idx="6322">39</cx:pt>
          <cx:pt idx="6323">39</cx:pt>
          <cx:pt idx="6324">60</cx:pt>
          <cx:pt idx="6328">28</cx:pt>
          <cx:pt idx="6329">60</cx:pt>
          <cx:pt idx="6338">24</cx:pt>
          <cx:pt idx="6339">40</cx:pt>
          <cx:pt idx="6350">55</cx:pt>
          <cx:pt idx="6353">40</cx:pt>
          <cx:pt idx="6354">27</cx:pt>
          <cx:pt idx="6356">59</cx:pt>
          <cx:pt idx="6361">64</cx:pt>
          <cx:pt idx="6362">37</cx:pt>
          <cx:pt idx="6363">65</cx:pt>
          <cx:pt idx="6364">41</cx:pt>
          <cx:pt idx="6368">67</cx:pt>
          <cx:pt idx="6369">56</cx:pt>
          <cx:pt idx="6371">39</cx:pt>
          <cx:pt idx="6376">60</cx:pt>
          <cx:pt idx="6382">42</cx:pt>
          <cx:pt idx="6383">42</cx:pt>
          <cx:pt idx="6386">62</cx:pt>
          <cx:pt idx="6389">55</cx:pt>
          <cx:pt idx="6392">51</cx:pt>
          <cx:pt idx="6395">64</cx:pt>
          <cx:pt idx="6398">49</cx:pt>
          <cx:pt idx="6399">49</cx:pt>
          <cx:pt idx="6403">44</cx:pt>
          <cx:pt idx="6404">44</cx:pt>
          <cx:pt idx="6406">60</cx:pt>
          <cx:pt idx="6407">30</cx:pt>
          <cx:pt idx="6411">60</cx:pt>
          <cx:pt idx="6412">60</cx:pt>
          <cx:pt idx="6428">42</cx:pt>
          <cx:pt idx="6429">27</cx:pt>
          <cx:pt idx="6430">60</cx:pt>
          <cx:pt idx="6433">69</cx:pt>
          <cx:pt idx="6434">43</cx:pt>
          <cx:pt idx="6435">43</cx:pt>
          <cx:pt idx="6436">47</cx:pt>
          <cx:pt idx="6439">41</cx:pt>
          <cx:pt idx="6440">41</cx:pt>
          <cx:pt idx="6441">41</cx:pt>
          <cx:pt idx="6442">41</cx:pt>
          <cx:pt idx="6446">44</cx:pt>
          <cx:pt idx="6447">58</cx:pt>
          <cx:pt idx="6450">58</cx:pt>
          <cx:pt idx="6451">27</cx:pt>
          <cx:pt idx="6452">38</cx:pt>
          <cx:pt idx="6456">42</cx:pt>
          <cx:pt idx="6459">46</cx:pt>
          <cx:pt idx="6461">46</cx:pt>
          <cx:pt idx="6462">52</cx:pt>
          <cx:pt idx="6463">46</cx:pt>
          <cx:pt idx="6464">46</cx:pt>
          <cx:pt idx="6465">66</cx:pt>
          <cx:pt idx="6466">54</cx:pt>
          <cx:pt idx="6467">54</cx:pt>
          <cx:pt idx="6473">37</cx:pt>
          <cx:pt idx="6474">47</cx:pt>
          <cx:pt idx="6476">53</cx:pt>
          <cx:pt idx="6480">38</cx:pt>
          <cx:pt idx="6485">53</cx:pt>
          <cx:pt idx="6486">65</cx:pt>
          <cx:pt idx="6487">49</cx:pt>
          <cx:pt idx="6488">52</cx:pt>
          <cx:pt idx="6489">62</cx:pt>
          <cx:pt idx="6490">62</cx:pt>
          <cx:pt idx="6491">45</cx:pt>
          <cx:pt idx="6495">40</cx:pt>
          <cx:pt idx="6496">41</cx:pt>
          <cx:pt idx="6500">67</cx:pt>
          <cx:pt idx="6501">67</cx:pt>
          <cx:pt idx="6502">39</cx:pt>
          <cx:pt idx="6503">39</cx:pt>
          <cx:pt idx="6504">26</cx:pt>
          <cx:pt idx="6508">34</cx:pt>
          <cx:pt idx="6509">54</cx:pt>
          <cx:pt idx="6512">41</cx:pt>
          <cx:pt idx="6514">42</cx:pt>
          <cx:pt idx="6515">39</cx:pt>
          <cx:pt idx="6516">47</cx:pt>
          <cx:pt idx="6517">44</cx:pt>
          <cx:pt idx="6518">44</cx:pt>
          <cx:pt idx="6519">51</cx:pt>
          <cx:pt idx="6521">60</cx:pt>
          <cx:pt idx="6522">53</cx:pt>
          <cx:pt idx="6524">47</cx:pt>
          <cx:pt idx="6525">31</cx:pt>
          <cx:pt idx="6526">31</cx:pt>
          <cx:pt idx="6531">47</cx:pt>
          <cx:pt idx="6535">59</cx:pt>
          <cx:pt idx="6536">49</cx:pt>
          <cx:pt idx="6537">49</cx:pt>
          <cx:pt idx="6538">55</cx:pt>
          <cx:pt idx="6539">61</cx:pt>
          <cx:pt idx="6541">40</cx:pt>
          <cx:pt idx="6543">52</cx:pt>
          <cx:pt idx="6544">67</cx:pt>
          <cx:pt idx="6545">67</cx:pt>
          <cx:pt idx="6546">57</cx:pt>
          <cx:pt idx="6547">57</cx:pt>
          <cx:pt idx="6548">57</cx:pt>
          <cx:pt idx="6549">65</cx:pt>
          <cx:pt idx="6550">43</cx:pt>
          <cx:pt idx="6551">52</cx:pt>
          <cx:pt idx="6554">38</cx:pt>
          <cx:pt idx="6555">47</cx:pt>
          <cx:pt idx="6556">66</cx:pt>
          <cx:pt idx="6558">42</cx:pt>
          <cx:pt idx="6559">64</cx:pt>
          <cx:pt idx="6562">56</cx:pt>
          <cx:pt idx="6563">43</cx:pt>
          <cx:pt idx="6564">43</cx:pt>
          <cx:pt idx="6568">40</cx:pt>
          <cx:pt idx="6569">40</cx:pt>
          <cx:pt idx="6572">69</cx:pt>
          <cx:pt idx="6573">69</cx:pt>
          <cx:pt idx="6574">69</cx:pt>
          <cx:pt idx="6575">38</cx:pt>
          <cx:pt idx="6581">61</cx:pt>
          <cx:pt idx="6582">47</cx:pt>
          <cx:pt idx="6583">47</cx:pt>
          <cx:pt idx="6584">37</cx:pt>
          <cx:pt idx="6585">40</cx:pt>
          <cx:pt idx="6586">52</cx:pt>
          <cx:pt idx="6587">50</cx:pt>
          <cx:pt idx="6588">52</cx:pt>
          <cx:pt idx="6589">52</cx:pt>
          <cx:pt idx="6590">52</cx:pt>
          <cx:pt idx="6596">43</cx:pt>
          <cx:pt idx="6597">54</cx:pt>
          <cx:pt idx="6601">65</cx:pt>
          <cx:pt idx="6603">39</cx:pt>
          <cx:pt idx="6604">52</cx:pt>
          <cx:pt idx="6605">52</cx:pt>
          <cx:pt idx="6606">38</cx:pt>
          <cx:pt idx="6607">38</cx:pt>
          <cx:pt idx="6609">55</cx:pt>
          <cx:pt idx="6610">46</cx:pt>
          <cx:pt idx="6611">38</cx:pt>
          <cx:pt idx="6614">28</cx:pt>
          <cx:pt idx="6615">59</cx:pt>
          <cx:pt idx="6616">52</cx:pt>
          <cx:pt idx="6617">52</cx:pt>
          <cx:pt idx="6620">56</cx:pt>
          <cx:pt idx="6621">56</cx:pt>
          <cx:pt idx="6622">59</cx:pt>
          <cx:pt idx="6623">59</cx:pt>
          <cx:pt idx="6626">69</cx:pt>
          <cx:pt idx="6627">69</cx:pt>
          <cx:pt idx="6630">23</cx:pt>
          <cx:pt idx="6631">41</cx:pt>
          <cx:pt idx="6633">69</cx:pt>
          <cx:pt idx="6636">39</cx:pt>
          <cx:pt idx="6637">62</cx:pt>
          <cx:pt idx="6638">62</cx:pt>
          <cx:pt idx="6639">55</cx:pt>
          <cx:pt idx="6640">55</cx:pt>
          <cx:pt idx="6641">63</cx:pt>
          <cx:pt idx="6642">63</cx:pt>
          <cx:pt idx="6643">63</cx:pt>
          <cx:pt idx="6644">45</cx:pt>
          <cx:pt idx="6648">65</cx:pt>
          <cx:pt idx="6649">65</cx:pt>
          <cx:pt idx="6650">50</cx:pt>
          <cx:pt idx="6651">50</cx:pt>
          <cx:pt idx="6653">51</cx:pt>
          <cx:pt idx="6654">46</cx:pt>
          <cx:pt idx="6655">46</cx:pt>
          <cx:pt idx="6656">48</cx:pt>
          <cx:pt idx="6657">40</cx:pt>
          <cx:pt idx="6658">63</cx:pt>
          <cx:pt idx="6659">63</cx:pt>
          <cx:pt idx="6660">63</cx:pt>
          <cx:pt idx="6661">59</cx:pt>
          <cx:pt idx="6662">59</cx:pt>
          <cx:pt idx="6665">57</cx:pt>
          <cx:pt idx="6666">28</cx:pt>
          <cx:pt idx="6669">68</cx:pt>
          <cx:pt idx="6670">64</cx:pt>
          <cx:pt idx="6671">64</cx:pt>
          <cx:pt idx="6676">68</cx:pt>
          <cx:pt idx="6677">50</cx:pt>
          <cx:pt idx="6678">50</cx:pt>
          <cx:pt idx="6679">43</cx:pt>
          <cx:pt idx="6681">29</cx:pt>
          <cx:pt idx="6682">29</cx:pt>
          <cx:pt idx="6683">62</cx:pt>
          <cx:pt idx="6684">55</cx:pt>
          <cx:pt idx="6686">49</cx:pt>
          <cx:pt idx="6688">40</cx:pt>
          <cx:pt idx="6689">37</cx:pt>
          <cx:pt idx="6691">41</cx:pt>
          <cx:pt idx="6693">34</cx:pt>
          <cx:pt idx="6694">41</cx:pt>
          <cx:pt idx="6695">41</cx:pt>
          <cx:pt idx="6697">69</cx:pt>
          <cx:pt idx="6701">63</cx:pt>
          <cx:pt idx="6702">66</cx:pt>
          <cx:pt idx="6703">66</cx:pt>
          <cx:pt idx="6704">66</cx:pt>
          <cx:pt idx="6705">43</cx:pt>
          <cx:pt idx="6706">55</cx:pt>
          <cx:pt idx="6707">53</cx:pt>
          <cx:pt idx="6708">27</cx:pt>
          <cx:pt idx="6709">27</cx:pt>
          <cx:pt idx="6712">43</cx:pt>
          <cx:pt idx="6713">48</cx:pt>
          <cx:pt idx="6715">66</cx:pt>
          <cx:pt idx="6716">66</cx:pt>
          <cx:pt idx="6717">44</cx:pt>
          <cx:pt idx="6719">49</cx:pt>
          <cx:pt idx="6720">61</cx:pt>
          <cx:pt idx="6723">29</cx:pt>
          <cx:pt idx="6724">29</cx:pt>
          <cx:pt idx="6727">56</cx:pt>
          <cx:pt idx="6728">63</cx:pt>
          <cx:pt idx="6730">55</cx:pt>
          <cx:pt idx="6731">44</cx:pt>
          <cx:pt idx="6732">44</cx:pt>
          <cx:pt idx="6733">60</cx:pt>
          <cx:pt idx="6734">60</cx:pt>
          <cx:pt idx="6736">42</cx:pt>
          <cx:pt idx="6737">42</cx:pt>
          <cx:pt idx="6738">42</cx:pt>
          <cx:pt idx="6739">61</cx:pt>
          <cx:pt idx="6740">40</cx:pt>
          <cx:pt idx="6741">58</cx:pt>
          <cx:pt idx="6742">50</cx:pt>
          <cx:pt idx="6743">50</cx:pt>
          <cx:pt idx="6744">46</cx:pt>
          <cx:pt idx="6745">46</cx:pt>
          <cx:pt idx="6746">46</cx:pt>
          <cx:pt idx="6750">26</cx:pt>
          <cx:pt idx="6753">26</cx:pt>
          <cx:pt idx="6754">51</cx:pt>
          <cx:pt idx="6756">56</cx:pt>
          <cx:pt idx="6758">53</cx:pt>
          <cx:pt idx="6759">53</cx:pt>
          <cx:pt idx="6760">64</cx:pt>
          <cx:pt idx="6761">64</cx:pt>
          <cx:pt idx="6762">68</cx:pt>
          <cx:pt idx="6763">22</cx:pt>
          <cx:pt idx="6764">38</cx:pt>
          <cx:pt idx="6767">30</cx:pt>
          <cx:pt idx="6768">30</cx:pt>
          <cx:pt idx="6772">52</cx:pt>
          <cx:pt idx="6773">52</cx:pt>
          <cx:pt idx="6775">59</cx:pt>
          <cx:pt idx="6776">59</cx:pt>
          <cx:pt idx="6778">40</cx:pt>
          <cx:pt idx="6782">67</cx:pt>
          <cx:pt idx="6786">47</cx:pt>
          <cx:pt idx="6787">47</cx:pt>
          <cx:pt idx="6788">37</cx:pt>
          <cx:pt idx="6789">37</cx:pt>
          <cx:pt idx="6794">69</cx:pt>
          <cx:pt idx="6795">69</cx:pt>
          <cx:pt idx="6796">55</cx:pt>
          <cx:pt idx="6797">66</cx:pt>
          <cx:pt idx="6798">66</cx:pt>
          <cx:pt idx="6799">29</cx:pt>
          <cx:pt idx="6800">50</cx:pt>
          <cx:pt idx="6801">39</cx:pt>
          <cx:pt idx="6802">39</cx:pt>
          <cx:pt idx="6803">29</cx:pt>
          <cx:pt idx="6804">29</cx:pt>
          <cx:pt idx="6806">58</cx:pt>
          <cx:pt idx="6807">58</cx:pt>
          <cx:pt idx="6809">55</cx:pt>
          <cx:pt idx="6810">48</cx:pt>
          <cx:pt idx="6811">39</cx:pt>
          <cx:pt idx="6812">39</cx:pt>
          <cx:pt idx="6813">39</cx:pt>
          <cx:pt idx="6814">41</cx:pt>
          <cx:pt idx="6815">46</cx:pt>
          <cx:pt idx="6817">48</cx:pt>
          <cx:pt idx="6818">65</cx:pt>
          <cx:pt idx="6819">67</cx:pt>
          <cx:pt idx="6822">47</cx:pt>
          <cx:pt idx="6823">47</cx:pt>
          <cx:pt idx="6824">44</cx:pt>
          <cx:pt idx="6828">48</cx:pt>
          <cx:pt idx="6829">48</cx:pt>
          <cx:pt idx="6830">48</cx:pt>
          <cx:pt idx="6832">47</cx:pt>
          <cx:pt idx="6833">26</cx:pt>
          <cx:pt idx="6834">26</cx:pt>
          <cx:pt idx="6836">41</cx:pt>
          <cx:pt idx="6837">39</cx:pt>
          <cx:pt idx="6839">45</cx:pt>
          <cx:pt idx="6840">53</cx:pt>
          <cx:pt idx="6844">40</cx:pt>
          <cx:pt idx="6845">44</cx:pt>
          <cx:pt idx="6848">44</cx:pt>
          <cx:pt idx="6849">44</cx:pt>
          <cx:pt idx="6850">41</cx:pt>
          <cx:pt idx="6851">44</cx:pt>
          <cx:pt idx="6853">48</cx:pt>
          <cx:pt idx="6854">40</cx:pt>
          <cx:pt idx="6855">53</cx:pt>
          <cx:pt idx="6856">42</cx:pt>
          <cx:pt idx="6857">59</cx:pt>
          <cx:pt idx="6860">53</cx:pt>
          <cx:pt idx="6861">53</cx:pt>
          <cx:pt idx="6862">62</cx:pt>
          <cx:pt idx="6863">34</cx:pt>
          <cx:pt idx="6864">52</cx:pt>
          <cx:pt idx="6865">57</cx:pt>
          <cx:pt idx="6866">45</cx:pt>
          <cx:pt idx="6867">45</cx:pt>
          <cx:pt idx="6868">54</cx:pt>
          <cx:pt idx="6870">67</cx:pt>
          <cx:pt idx="6871">67</cx:pt>
          <cx:pt idx="6872">39</cx:pt>
          <cx:pt idx="6877">45</cx:pt>
          <cx:pt idx="6878">39</cx:pt>
          <cx:pt idx="6879">50</cx:pt>
          <cx:pt idx="6880">50</cx:pt>
          <cx:pt idx="6884">27</cx:pt>
          <cx:pt idx="6885">27</cx:pt>
          <cx:pt idx="6888">62</cx:pt>
          <cx:pt idx="6889">29</cx:pt>
          <cx:pt idx="6890">59</cx:pt>
          <cx:pt idx="6891">59</cx:pt>
          <cx:pt idx="6894">64</cx:pt>
          <cx:pt idx="6895">43</cx:pt>
          <cx:pt idx="6896">43</cx:pt>
          <cx:pt idx="6897">64</cx:pt>
          <cx:pt idx="6898">64</cx:pt>
          <cx:pt idx="6899">64</cx:pt>
          <cx:pt idx="6900">43</cx:pt>
          <cx:pt idx="6903">46</cx:pt>
          <cx:pt idx="6904">66</cx:pt>
          <cx:pt idx="6905">47</cx:pt>
          <cx:pt idx="6910">43</cx:pt>
          <cx:pt idx="6911">60</cx:pt>
          <cx:pt idx="6913">45</cx:pt>
          <cx:pt idx="6914">27</cx:pt>
          <cx:pt idx="6915">68</cx:pt>
          <cx:pt idx="6916">37</cx:pt>
          <cx:pt idx="6917">42</cx:pt>
          <cx:pt idx="6919">58</cx:pt>
          <cx:pt idx="6920">58</cx:pt>
          <cx:pt idx="6921">58</cx:pt>
          <cx:pt idx="6923">50</cx:pt>
          <cx:pt idx="6924">50</cx:pt>
          <cx:pt idx="6926">38</cx:pt>
          <cx:pt idx="6927">38</cx:pt>
          <cx:pt idx="6928">48</cx:pt>
          <cx:pt idx="6929">43</cx:pt>
          <cx:pt idx="6930">43</cx:pt>
          <cx:pt idx="6931">64</cx:pt>
          <cx:pt idx="6932">64</cx:pt>
          <cx:pt idx="6933">57</cx:pt>
          <cx:pt idx="6934">30</cx:pt>
          <cx:pt idx="6940">58</cx:pt>
          <cx:pt idx="6941">41</cx:pt>
          <cx:pt idx="6942">41</cx:pt>
          <cx:pt idx="6943">41</cx:pt>
          <cx:pt idx="6944">38</cx:pt>
          <cx:pt idx="6945">39</cx:pt>
          <cx:pt idx="6946">23</cx:pt>
          <cx:pt idx="6947">60</cx:pt>
          <cx:pt idx="6948">60</cx:pt>
          <cx:pt idx="6952">63</cx:pt>
          <cx:pt idx="6953">69</cx:pt>
          <cx:pt idx="6954">69</cx:pt>
          <cx:pt idx="6955">43</cx:pt>
          <cx:pt idx="6956">43</cx:pt>
          <cx:pt idx="6959">39</cx:pt>
          <cx:pt idx="6964">64</cx:pt>
          <cx:pt idx="6966">62</cx:pt>
          <cx:pt idx="6967">62</cx:pt>
          <cx:pt idx="6968">28</cx:pt>
          <cx:pt idx="6969">23</cx:pt>
          <cx:pt idx="6970">26</cx:pt>
          <cx:pt idx="6971">26</cx:pt>
          <cx:pt idx="6972">57</cx:pt>
          <cx:pt idx="6973">52</cx:pt>
          <cx:pt idx="6974">52</cx:pt>
          <cx:pt idx="6976">50</cx:pt>
          <cx:pt idx="6977">57</cx:pt>
          <cx:pt idx="6979">19</cx:pt>
          <cx:pt idx="6980">19</cx:pt>
          <cx:pt idx="6981">19</cx:pt>
          <cx:pt idx="6983">37</cx:pt>
          <cx:pt idx="6984">54</cx:pt>
          <cx:pt idx="6985">50</cx:pt>
          <cx:pt idx="6986">63</cx:pt>
          <cx:pt idx="6988">39</cx:pt>
          <cx:pt idx="6989">53</cx:pt>
          <cx:pt idx="6990">28</cx:pt>
          <cx:pt idx="6991">28</cx:pt>
          <cx:pt idx="6996">58</cx:pt>
          <cx:pt idx="6997">63</cx:pt>
          <cx:pt idx="7004">46</cx:pt>
          <cx:pt idx="7007">66</cx:pt>
          <cx:pt idx="7008">44</cx:pt>
          <cx:pt idx="7011">40</cx:pt>
          <cx:pt idx="7016">54</cx:pt>
          <cx:pt idx="7024">42</cx:pt>
          <cx:pt idx="7044">46</cx:pt>
          <cx:pt idx="7054">28</cx:pt>
          <cx:pt idx="7055">28</cx:pt>
          <cx:pt idx="7056">28</cx:pt>
          <cx:pt idx="7057">41</cx:pt>
          <cx:pt idx="7064">56</cx:pt>
          <cx:pt idx="7071">69</cx:pt>
          <cx:pt idx="7079">60</cx:pt>
          <cx:pt idx="7082">58</cx:pt>
          <cx:pt idx="7083">67</cx:pt>
          <cx:pt idx="7084">67</cx:pt>
          <cx:pt idx="7094">30</cx:pt>
          <cx:pt idx="7099">52</cx:pt>
          <cx:pt idx="7100">52</cx:pt>
          <cx:pt idx="7103">28</cx:pt>
          <cx:pt idx="7109">42</cx:pt>
          <cx:pt idx="7110">42</cx:pt>
          <cx:pt idx="7116">55</cx:pt>
          <cx:pt idx="7117">55</cx:pt>
          <cx:pt idx="7121">22</cx:pt>
          <cx:pt idx="7134">47</cx:pt>
          <cx:pt idx="7139">59</cx:pt>
          <cx:pt idx="7143">62</cx:pt>
          <cx:pt idx="7144">62</cx:pt>
          <cx:pt idx="7146">39</cx:pt>
          <cx:pt idx="7159">44</cx:pt>
          <cx:pt idx="7169">49</cx:pt>
          <cx:pt idx="7173">41</cx:pt>
          <cx:pt idx="7174">41</cx:pt>
          <cx:pt idx="7175">66</cx:pt>
          <cx:pt idx="7176">66</cx:pt>
          <cx:pt idx="7193">37</cx:pt>
          <cx:pt idx="7194">37</cx:pt>
          <cx:pt idx="7196">30</cx:pt>
          <cx:pt idx="7197">30</cx:pt>
          <cx:pt idx="7198">30</cx:pt>
          <cx:pt idx="7206">42</cx:pt>
          <cx:pt idx="7207">42</cx:pt>
          <cx:pt idx="7213">29</cx:pt>
          <cx:pt idx="7214">29</cx:pt>
          <cx:pt idx="7215">20</cx:pt>
          <cx:pt idx="7217">60</cx:pt>
          <cx:pt idx="7219">41</cx:pt>
          <cx:pt idx="7222">67</cx:pt>
          <cx:pt idx="7232">65</cx:pt>
          <cx:pt idx="7233">65</cx:pt>
          <cx:pt idx="7234">69</cx:pt>
          <cx:pt idx="7236">62</cx:pt>
          <cx:pt idx="7252">54</cx:pt>
          <cx:pt idx="7253">54</cx:pt>
          <cx:pt idx="7254">41</cx:pt>
          <cx:pt idx="7255">42</cx:pt>
          <cx:pt idx="7256">42</cx:pt>
          <cx:pt idx="7266">41</cx:pt>
          <cx:pt idx="7276">38</cx:pt>
          <cx:pt idx="7279">59</cx:pt>
          <cx:pt idx="7289">57</cx:pt>
          <cx:pt idx="7293">22</cx:pt>
          <cx:pt idx="7294">39</cx:pt>
          <cx:pt idx="7295">39</cx:pt>
          <cx:pt idx="7296">39</cx:pt>
          <cx:pt idx="7308">42</cx:pt>
          <cx:pt idx="7309">39</cx:pt>
          <cx:pt idx="7311">60</cx:pt>
          <cx:pt idx="7312">60</cx:pt>
          <cx:pt idx="7313">41</cx:pt>
          <cx:pt idx="7350">50</cx:pt>
          <cx:pt idx="7352">60</cx:pt>
          <cx:pt idx="7353">60</cx:pt>
          <cx:pt idx="7354">38</cx:pt>
          <cx:pt idx="7355">38</cx:pt>
          <cx:pt idx="7372">68</cx:pt>
          <cx:pt idx="7383">64</cx:pt>
          <cx:pt idx="7384">64</cx:pt>
          <cx:pt idx="7387">60</cx:pt>
          <cx:pt idx="7390">69</cx:pt>
          <cx:pt idx="7397">46</cx:pt>
          <cx:pt idx="7398">28</cx:pt>
          <cx:pt idx="7401">52</cx:pt>
          <cx:pt idx="7402">52</cx:pt>
          <cx:pt idx="7406">28</cx:pt>
          <cx:pt idx="7408">41</cx:pt>
          <cx:pt idx="7409">64</cx:pt>
          <cx:pt idx="7416">40</cx:pt>
          <cx:pt idx="7417">58</cx:pt>
          <cx:pt idx="7418">58</cx:pt>
          <cx:pt idx="7421">65</cx:pt>
          <cx:pt idx="7426">60</cx:pt>
          <cx:pt idx="7427">19</cx:pt>
          <cx:pt idx="7428">19</cx:pt>
          <cx:pt idx="7443">53</cx:pt>
          <cx:pt idx="7444">62</cx:pt>
          <cx:pt idx="7452">29</cx:pt>
          <cx:pt idx="7453">47</cx:pt>
          <cx:pt idx="7454">47</cx:pt>
          <cx:pt idx="7455">65</cx:pt>
          <cx:pt idx="7457">59</cx:pt>
          <cx:pt idx="7463">67</cx:pt>
          <cx:pt idx="7475">33</cx:pt>
          <cx:pt idx="7479">27</cx:pt>
          <cx:pt idx="7484">41</cx:pt>
          <cx:pt idx="7485">41</cx:pt>
          <cx:pt idx="7508">59</cx:pt>
          <cx:pt idx="7510">45</cx:pt>
          <cx:pt idx="7511">58</cx:pt>
          <cx:pt idx="7512">58</cx:pt>
          <cx:pt idx="7513">29</cx:pt>
          <cx:pt idx="7514">29</cx:pt>
          <cx:pt idx="7530">39</cx:pt>
          <cx:pt idx="7532">60</cx:pt>
          <cx:pt idx="7534">38</cx:pt>
          <cx:pt idx="7539">60</cx:pt>
          <cx:pt idx="7556">59</cx:pt>
          <cx:pt idx="7557">59</cx:pt>
          <cx:pt idx="7559">37</cx:pt>
          <cx:pt idx="7566">67</cx:pt>
          <cx:pt idx="7573">39</cx:pt>
          <cx:pt idx="7576">37</cx:pt>
          <cx:pt idx="7578">30</cx:pt>
          <cx:pt idx="7579">67</cx:pt>
          <cx:pt idx="7580">67</cx:pt>
          <cx:pt idx="7582">49</cx:pt>
          <cx:pt idx="7586">29</cx:pt>
          <cx:pt idx="7587">29</cx:pt>
          <cx:pt idx="7594">29</cx:pt>
          <cx:pt idx="7595">44</cx:pt>
          <cx:pt idx="7602">45</cx:pt>
          <cx:pt idx="7608">26</cx:pt>
          <cx:pt idx="7609">26</cx:pt>
          <cx:pt idx="7622">58</cx:pt>
          <cx:pt idx="7623">58</cx:pt>
          <cx:pt idx="7629">66</cx:pt>
          <cx:pt idx="7630">38</cx:pt>
          <cx:pt idx="7633">49</cx:pt>
          <cx:pt idx="7637">30</cx:pt>
          <cx:pt idx="7641">51</cx:pt>
          <cx:pt idx="7642">45</cx:pt>
          <cx:pt idx="7648">39</cx:pt>
          <cx:pt idx="7653">49</cx:pt>
          <cx:pt idx="7654">49</cx:pt>
          <cx:pt idx="7662">22</cx:pt>
          <cx:pt idx="7665">27</cx:pt>
          <cx:pt idx="7667">64</cx:pt>
          <cx:pt idx="7668">57</cx:pt>
          <cx:pt idx="7679">68</cx:pt>
          <cx:pt idx="7682">52</cx:pt>
          <cx:pt idx="7683">43</cx:pt>
          <cx:pt idx="7684">19</cx:pt>
          <cx:pt idx="7685">19</cx:pt>
          <cx:pt idx="7692">46</cx:pt>
          <cx:pt idx="7693">42</cx:pt>
          <cx:pt idx="7697">46</cx:pt>
          <cx:pt idx="7710">62</cx:pt>
          <cx:pt idx="7711">62</cx:pt>
          <cx:pt idx="7716">30</cx:pt>
          <cx:pt idx="7717">38</cx:pt>
          <cx:pt idx="7718">42</cx:pt>
          <cx:pt idx="7719">42</cx:pt>
          <cx:pt idx="7720">44</cx:pt>
          <cx:pt idx="7732">67</cx:pt>
          <cx:pt idx="7733">67</cx:pt>
          <cx:pt idx="7734">67</cx:pt>
          <cx:pt idx="7740">41</cx:pt>
          <cx:pt idx="7742">55</cx:pt>
          <cx:pt idx="7743">28</cx:pt>
          <cx:pt idx="7752">55</cx:pt>
          <cx:pt idx="7753">55</cx:pt>
          <cx:pt idx="7772">45</cx:pt>
          <cx:pt idx="7774">67</cx:pt>
          <cx:pt idx="7775">67</cx:pt>
          <cx:pt idx="7778">39</cx:pt>
          <cx:pt idx="7816">41</cx:pt>
          <cx:pt idx="7819">58</cx:pt>
          <cx:pt idx="7827">30</cx:pt>
          <cx:pt idx="7849">52</cx:pt>
          <cx:pt idx="7862">46</cx:pt>
          <cx:pt idx="7863">46</cx:pt>
          <cx:pt idx="7869">45</cx:pt>
          <cx:pt idx="7870">45</cx:pt>
          <cx:pt idx="7877">69</cx:pt>
          <cx:pt idx="7894">42</cx:pt>
          <cx:pt idx="7897">63</cx:pt>
          <cx:pt idx="7898">63</cx:pt>
          <cx:pt idx="7930">42</cx:pt>
          <cx:pt idx="7937">42</cx:pt>
          <cx:pt idx="7938">42</cx:pt>
          <cx:pt idx="7941">26</cx:pt>
          <cx:pt idx="7942">26</cx:pt>
          <cx:pt idx="7943">62</cx:pt>
          <cx:pt idx="7948">41</cx:pt>
          <cx:pt idx="7949">41</cx:pt>
          <cx:pt idx="7972">67</cx:pt>
          <cx:pt idx="7973">67</cx:pt>
          <cx:pt idx="7974">27</cx:pt>
          <cx:pt idx="7985">64</cx:pt>
          <cx:pt idx="7986">48</cx:pt>
          <cx:pt idx="7992">39</cx:pt>
          <cx:pt idx="7994">39</cx:pt>
          <cx:pt idx="7995">45</cx:pt>
          <cx:pt idx="8002">65</cx:pt>
          <cx:pt idx="8008">48</cx:pt>
          <cx:pt idx="8027">57</cx:pt>
          <cx:pt idx="8028">57</cx:pt>
          <cx:pt idx="8032">60</cx:pt>
          <cx:pt idx="8033">69</cx:pt>
          <cx:pt idx="8034">69</cx:pt>
          <cx:pt idx="8039">61</cx:pt>
          <cx:pt idx="8048">57</cx:pt>
          <cx:pt idx="8062">37</cx:pt>
          <cx:pt idx="8064">51</cx:pt>
          <cx:pt idx="8067">41</cx:pt>
          <cx:pt idx="8072">58</cx:pt>
          <cx:pt idx="8073">58</cx:pt>
          <cx:pt idx="8074">26</cx:pt>
          <cx:pt idx="8082">66</cx:pt>
          <cx:pt idx="8083">66</cx:pt>
          <cx:pt idx="8088">30</cx:pt>
          <cx:pt idx="8090">59</cx:pt>
          <cx:pt idx="8094">38</cx:pt>
          <cx:pt idx="8121">40</cx:pt>
          <cx:pt idx="8123">45</cx:pt>
          <cx:pt idx="8124">43</cx:pt>
          <cx:pt idx="8125">47</cx:pt>
          <cx:pt idx="8140">35</cx:pt>
          <cx:pt idx="8141">66</cx:pt>
          <cx:pt idx="8145">43</cx:pt>
          <cx:pt idx="8146">43</cx:pt>
          <cx:pt idx="8147">43</cx:pt>
          <cx:pt idx="8153">40</cx:pt>
          <cx:pt idx="8159">41</cx:pt>
          <cx:pt idx="8162">50</cx:pt>
          <cx:pt idx="8165">39</cx:pt>
          <cx:pt idx="8167">65</cx:pt>
          <cx:pt idx="8172">43</cx:pt>
          <cx:pt idx="8182">41</cx:pt>
          <cx:pt idx="8184">58</cx:pt>
          <cx:pt idx="8193">19</cx:pt>
          <cx:pt idx="8195">61</cx:pt>
          <cx:pt idx="8198">38</cx:pt>
          <cx:pt idx="8199">38</cx:pt>
          <cx:pt idx="8205">19</cx:pt>
          <cx:pt idx="8218">42</cx:pt>
          <cx:pt idx="8221">38</cx:pt>
          <cx:pt idx="8225">56</cx:pt>
          <cx:pt idx="8232">53</cx:pt>
          <cx:pt idx="8233">64</cx:pt>
          <cx:pt idx="8245">31</cx:pt>
          <cx:pt idx="8249">68</cx:pt>
          <cx:pt idx="8250">62</cx:pt>
          <cx:pt idx="8259">45</cx:pt>
          <cx:pt idx="8260">60</cx:pt>
          <cx:pt idx="8261">60</cx:pt>
          <cx:pt idx="8264">46</cx:pt>
          <cx:pt idx="8265">46</cx:pt>
          <cx:pt idx="8279">68</cx:pt>
          <cx:pt idx="8282">57</cx:pt>
          <cx:pt idx="8283">57</cx:pt>
          <cx:pt idx="8294">43</cx:pt>
          <cx:pt idx="8307">31</cx:pt>
          <cx:pt idx="8308">31</cx:pt>
          <cx:pt idx="8313">41</cx:pt>
          <cx:pt idx="8314">41</cx:pt>
          <cx:pt idx="8315">41</cx:pt>
          <cx:pt idx="8319">38</cx:pt>
          <cx:pt idx="8320">38</cx:pt>
          <cx:pt idx="8342">56</cx:pt>
          <cx:pt idx="8343">56</cx:pt>
          <cx:pt idx="8346">50</cx:pt>
          <cx:pt idx="8353">54</cx:pt>
          <cx:pt idx="8355">41</cx:pt>
          <cx:pt idx="8356">41</cx:pt>
          <cx:pt idx="8357">63</cx:pt>
          <cx:pt idx="8362">56</cx:pt>
          <cx:pt idx="8378">41</cx:pt>
          <cx:pt idx="8381">39</cx:pt>
          <cx:pt idx="8382">44</cx:pt>
          <cx:pt idx="8391">27</cx:pt>
          <cx:pt idx="8392">27</cx:pt>
          <cx:pt idx="8403">50</cx:pt>
          <cx:pt idx="8410">53</cx:pt>
          <cx:pt idx="8412">63</cx:pt>
          <cx:pt idx="8428">39</cx:pt>
          <cx:pt idx="8429">39</cx:pt>
          <cx:pt idx="8432">63</cx:pt>
          <cx:pt idx="8437">63</cx:pt>
          <cx:pt idx="8441">27</cx:pt>
          <cx:pt idx="8444">45</cx:pt>
          <cx:pt idx="8447">51</cx:pt>
          <cx:pt idx="8448">51</cx:pt>
          <cx:pt idx="8455">37</cx:pt>
          <cx:pt idx="8456">37</cx:pt>
          <cx:pt idx="8457">62</cx:pt>
          <cx:pt idx="8464">41</cx:pt>
          <cx:pt idx="8465">46</cx:pt>
          <cx:pt idx="8474">66</cx:pt>
          <cx:pt idx="8475">66</cx:pt>
          <cx:pt idx="8476">50</cx:pt>
          <cx:pt idx="8484">47</cx:pt>
          <cx:pt idx="8491">39</cx:pt>
          <cx:pt idx="8492">46</cx:pt>
          <cx:pt idx="8493">46</cx:pt>
          <cx:pt idx="8496">28</cx:pt>
          <cx:pt idx="8497">61</cx:pt>
          <cx:pt idx="8498">66</cx:pt>
          <cx:pt idx="8499">66</cx:pt>
          <cx:pt idx="8500">66</cx:pt>
          <cx:pt idx="8503">63</cx:pt>
          <cx:pt idx="8508">53</cx:pt>
          <cx:pt idx="8509">53</cx:pt>
          <cx:pt idx="8513">38</cx:pt>
          <cx:pt idx="8514">62</cx:pt>
          <cx:pt idx="8525">62</cx:pt>
          <cx:pt idx="8526">62</cx:pt>
          <cx:pt idx="8528">68</cx:pt>
          <cx:pt idx="8529">43</cx:pt>
          <cx:pt idx="8530">59</cx:pt>
          <cx:pt idx="8531">59</cx:pt>
          <cx:pt idx="8552">55</cx:pt>
          <cx:pt idx="8553">55</cx:pt>
          <cx:pt idx="8584">69</cx:pt>
          <cx:pt idx="8585">69</cx:pt>
          <cx:pt idx="8586">52</cx:pt>
          <cx:pt idx="8596">48</cx:pt>
          <cx:pt idx="8597">57</cx:pt>
          <cx:pt idx="8600">62</cx:pt>
          <cx:pt idx="8601">62</cx:pt>
          <cx:pt idx="8602">61</cx:pt>
          <cx:pt idx="8603">61</cx:pt>
          <cx:pt idx="8613">52</cx:pt>
          <cx:pt idx="8614">52</cx:pt>
          <cx:pt idx="8617">40</cx:pt>
          <cx:pt idx="8618">40</cx:pt>
          <cx:pt idx="8632">51</cx:pt>
          <cx:pt idx="8643">38</cx:pt>
          <cx:pt idx="8650">64</cx:pt>
          <cx:pt idx="8651">64</cx:pt>
          <cx:pt idx="8653">44</cx:pt>
          <cx:pt idx="8655">26</cx:pt>
          <cx:pt idx="8666">61</cx:pt>
          <cx:pt idx="8670">43</cx:pt>
          <cx:pt idx="8671">43</cx:pt>
          <cx:pt idx="8689">69</cx:pt>
          <cx:pt idx="8694">44</cx:pt>
          <cx:pt idx="8707">29</cx:pt>
          <cx:pt idx="8708">29</cx:pt>
          <cx:pt idx="8709">29</cx:pt>
          <cx:pt idx="8713">57</cx:pt>
          <cx:pt idx="8721">58</cx:pt>
          <cx:pt idx="8722">58</cx:pt>
          <cx:pt idx="8728">46</cx:pt>
          <cx:pt idx="8739">64</cx:pt>
          <cx:pt idx="8741">44</cx:pt>
          <cx:pt idx="8769">39</cx:pt>
          <cx:pt idx="8771">29</cx:pt>
          <cx:pt idx="8779">41</cx:pt>
          <cx:pt idx="8780">41</cx:pt>
          <cx:pt idx="8784">44</cx:pt>
          <cx:pt idx="8785">44</cx:pt>
          <cx:pt idx="8789">41</cx:pt>
          <cx:pt idx="8790">41</cx:pt>
          <cx:pt idx="8792">57</cx:pt>
          <cx:pt idx="8793">57</cx:pt>
          <cx:pt idx="8811">58</cx:pt>
          <cx:pt idx="8825">37</cx:pt>
          <cx:pt idx="8826">66</cx:pt>
          <cx:pt idx="8838">30</cx:pt>
          <cx:pt idx="8847">68</cx:pt>
          <cx:pt idx="8849">37</cx:pt>
          <cx:pt idx="8850">37</cx:pt>
          <cx:pt idx="8857">68</cx:pt>
          <cx:pt idx="8858">54</cx:pt>
          <cx:pt idx="8867">54</cx:pt>
          <cx:pt idx="8868">54</cx:pt>
          <cx:pt idx="8877">40</cx:pt>
          <cx:pt idx="8881">39</cx:pt>
          <cx:pt idx="8882">39</cx:pt>
          <cx:pt idx="8886">66</cx:pt>
          <cx:pt idx="8898">59</cx:pt>
          <cx:pt idx="8900">47</cx:pt>
          <cx:pt idx="8904">63</cx:pt>
          <cx:pt idx="8905">69</cx:pt>
          <cx:pt idx="8907">50</cx:pt>
          <cx:pt idx="8924">46</cx:pt>
          <cx:pt idx="8925">64</cx:pt>
          <cx:pt idx="8933">57</cx:pt>
          <cx:pt idx="8934">57</cx:pt>
          <cx:pt idx="8940">69</cx:pt>
          <cx:pt idx="8941">69</cx:pt>
          <cx:pt idx="8942">69</cx:pt>
          <cx:pt idx="8948">46</cx:pt>
          <cx:pt idx="8953">43</cx:pt>
          <cx:pt idx="8963">65</cx:pt>
          <cx:pt idx="8964">65</cx:pt>
          <cx:pt idx="8965">31</cx:pt>
          <cx:pt idx="8966">31</cx:pt>
          <cx:pt idx="8968">67</cx:pt>
          <cx:pt idx="8972">26</cx:pt>
          <cx:pt idx="8973">26</cx:pt>
          <cx:pt idx="8974">69</cx:pt>
          <cx:pt idx="8975">69</cx:pt>
          <cx:pt idx="8976">69</cx:pt>
          <cx:pt idx="8977">64</cx:pt>
          <cx:pt idx="8988">49</cx:pt>
          <cx:pt idx="9003">53</cx:pt>
          <cx:pt idx="9006">56</cx:pt>
          <cx:pt idx="9007">66</cx:pt>
          <cx:pt idx="9008">46</cx:pt>
          <cx:pt idx="9009">46</cx:pt>
          <cx:pt idx="9012">54</cx:pt>
          <cx:pt idx="9013">54</cx:pt>
          <cx:pt idx="9024">50</cx:pt>
          <cx:pt idx="9035">57</cx:pt>
          <cx:pt idx="9039">21</cx:pt>
          <cx:pt idx="9046">66</cx:pt>
          <cx:pt idx="9050">28</cx:pt>
          <cx:pt idx="9055">44</cx:pt>
          <cx:pt idx="9058">48</cx:pt>
          <cx:pt idx="9061">57</cx:pt>
          <cx:pt idx="9062">63</cx:pt>
          <cx:pt idx="9063">63</cx:pt>
          <cx:pt idx="9064">52</cx:pt>
          <cx:pt idx="9071">53</cx:pt>
          <cx:pt idx="9072">63</cx:pt>
          <cx:pt idx="9081">66</cx:pt>
          <cx:pt idx="9084">59</cx:pt>
          <cx:pt idx="9090">52</cx:pt>
          <cx:pt idx="9104">68</cx:pt>
          <cx:pt idx="9108">67</cx:pt>
          <cx:pt idx="9109">56</cx:pt>
          <cx:pt idx="9112">52</cx:pt>
          <cx:pt idx="9113">50</cx:pt>
          <cx:pt idx="9116">54</cx:pt>
          <cx:pt idx="9117">54</cx:pt>
          <cx:pt idx="9118">61</cx:pt>
          <cx:pt idx="9128">52</cx:pt>
          <cx:pt idx="9135">66</cx:pt>
          <cx:pt idx="9146">39</cx:pt>
          <cx:pt idx="9147">39</cx:pt>
          <cx:pt idx="9148">56</cx:pt>
          <cx:pt idx="9149">56</cx:pt>
          <cx:pt idx="9150">56</cx:pt>
          <cx:pt idx="9153">50</cx:pt>
          <cx:pt idx="9172">53</cx:pt>
          <cx:pt idx="9175">37</cx:pt>
          <cx:pt idx="9178">69</cx:pt>
          <cx:pt idx="9179">69</cx:pt>
          <cx:pt idx="9183">64</cx:pt>
          <cx:pt idx="9184">64</cx:pt>
          <cx:pt idx="9191">52</cx:pt>
          <cx:pt idx="9194">42</cx:pt>
          <cx:pt idx="9195">28</cx:pt>
          <cx:pt idx="9196">28</cx:pt>
          <cx:pt idx="9199">44</cx:pt>
          <cx:pt idx="9200">44</cx:pt>
          <cx:pt idx="9201">41</cx:pt>
          <cx:pt idx="9202">26</cx:pt>
          <cx:pt idx="9208">53</cx:pt>
          <cx:pt idx="9216">60</cx:pt>
          <cx:pt idx="9221">63</cx:pt>
          <cx:pt idx="9222">63</cx:pt>
          <cx:pt idx="9223">63</cx:pt>
          <cx:pt idx="9234">39</cx:pt>
          <cx:pt idx="9235">39</cx:pt>
          <cx:pt idx="9242">29</cx:pt>
          <cx:pt idx="9243">29</cx:pt>
          <cx:pt idx="9244">40</cx:pt>
          <cx:pt idx="9245">40</cx:pt>
          <cx:pt idx="9246">40</cx:pt>
          <cx:pt idx="9247">40</cx:pt>
          <cx:pt idx="9254">52</cx:pt>
          <cx:pt idx="9255">52</cx:pt>
          <cx:pt idx="9284">67</cx:pt>
          <cx:pt idx="9298">59</cx:pt>
          <cx:pt idx="9322">38</cx:pt>
          <cx:pt idx="9323">38</cx:pt>
          <cx:pt idx="9338">28</cx:pt>
          <cx:pt idx="9341">39</cx:pt>
          <cx:pt idx="9342">39</cx:pt>
          <cx:pt idx="9348">42</cx:pt>
          <cx:pt idx="9349">42</cx:pt>
          <cx:pt idx="9354">65</cx:pt>
          <cx:pt idx="9364">39</cx:pt>
          <cx:pt idx="9365">39</cx:pt>
          <cx:pt idx="9367">69</cx:pt>
          <cx:pt idx="9368">69</cx:pt>
          <cx:pt idx="9378">51</cx:pt>
          <cx:pt idx="9385">64</cx:pt>
          <cx:pt idx="9388">66</cx:pt>
          <cx:pt idx="9389">30</cx:pt>
          <cx:pt idx="9390">38</cx:pt>
          <cx:pt idx="9391">38</cx:pt>
          <cx:pt idx="9392">38</cx:pt>
          <cx:pt idx="9397">45</cx:pt>
          <cx:pt idx="9398">45</cx:pt>
          <cx:pt idx="9401">31</cx:pt>
          <cx:pt idx="9407">38</cx:pt>
          <cx:pt idx="9410">56</cx:pt>
          <cx:pt idx="9412">59</cx:pt>
          <cx:pt idx="9413">59</cx:pt>
          <cx:pt idx="9421">42</cx:pt>
          <cx:pt idx="9422">42</cx:pt>
          <cx:pt idx="9436">59</cx:pt>
          <cx:pt idx="9438">45</cx:pt>
          <cx:pt idx="9441">60</cx:pt>
          <cx:pt idx="9443">50</cx:pt>
          <cx:pt idx="9450">46</cx:pt>
          <cx:pt idx="9454">56</cx:pt>
          <cx:pt idx="9455">45</cx:pt>
          <cx:pt idx="9456">45</cx:pt>
          <cx:pt idx="9457">41</cx:pt>
          <cx:pt idx="9458">41</cx:pt>
          <cx:pt idx="9462">42</cx:pt>
          <cx:pt idx="9463">42</cx:pt>
          <cx:pt idx="9468">45</cx:pt>
          <cx:pt idx="9469">45</cx:pt>
          <cx:pt idx="9471">43</cx:pt>
          <cx:pt idx="9491">43</cx:pt>
          <cx:pt idx="9492">43</cx:pt>
          <cx:pt idx="9493">43</cx:pt>
          <cx:pt idx="9506">40</cx:pt>
          <cx:pt idx="9507">40</cx:pt>
          <cx:pt idx="9508">56</cx:pt>
          <cx:pt idx="9511">58</cx:pt>
          <cx:pt idx="9517">54</cx:pt>
          <cx:pt idx="9519">39</cx:pt>
          <cx:pt idx="9520">28</cx:pt>
          <cx:pt idx="9521">28</cx:pt>
          <cx:pt idx="9526">58</cx:pt>
          <cx:pt idx="9527">63</cx:pt>
          <cx:pt idx="9528">61</cx:pt>
          <cx:pt idx="9530">38</cx:pt>
          <cx:pt idx="9532">26</cx:pt>
          <cx:pt idx="9537">58</cx:pt>
          <cx:pt idx="9539">59</cx:pt>
          <cx:pt idx="9540">59</cx:pt>
          <cx:pt idx="9541">26</cx:pt>
          <cx:pt idx="9542">43</cx:pt>
          <cx:pt idx="9549">55</cx:pt>
          <cx:pt idx="9556">68</cx:pt>
          <cx:pt idx="9563">54</cx:pt>
          <cx:pt idx="9576">27</cx:pt>
          <cx:pt idx="9580">58</cx:pt>
          <cx:pt idx="9583">55</cx:pt>
          <cx:pt idx="9584">55</cx:pt>
          <cx:pt idx="9589">39</cx:pt>
          <cx:pt idx="9609">65</cx:pt>
          <cx:pt idx="9610">65</cx:pt>
          <cx:pt idx="9613">44</cx:pt>
          <cx:pt idx="9614">44</cx:pt>
          <cx:pt idx="9629">43</cx:pt>
          <cx:pt idx="9649">64</cx:pt>
          <cx:pt idx="9651">40</cx:pt>
          <cx:pt idx="9653">66</cx:pt>
          <cx:pt idx="9654">68</cx:pt>
          <cx:pt idx="9655">68</cx:pt>
          <cx:pt idx="9659">67</cx:pt>
          <cx:pt idx="9666">46</cx:pt>
          <cx:pt idx="9669">66</cx:pt>
          <cx:pt idx="9670">44</cx:pt>
          <cx:pt idx="9673">40</cx:pt>
          <cx:pt idx="9678">54</cx:pt>
          <cx:pt idx="9686">42</cx:pt>
          <cx:pt idx="9706">46</cx:pt>
          <cx:pt idx="9716">28</cx:pt>
          <cx:pt idx="9717">28</cx:pt>
          <cx:pt idx="9718">28</cx:pt>
          <cx:pt idx="9719">41</cx:pt>
          <cx:pt idx="9726">56</cx:pt>
          <cx:pt idx="9733">69</cx:pt>
          <cx:pt idx="9741">60</cx:pt>
          <cx:pt idx="9744">58</cx:pt>
          <cx:pt idx="9745">67</cx:pt>
          <cx:pt idx="9746">67</cx:pt>
          <cx:pt idx="9756">30</cx:pt>
          <cx:pt idx="9761">52</cx:pt>
          <cx:pt idx="9762">52</cx:pt>
          <cx:pt idx="9765">28</cx:pt>
          <cx:pt idx="9771">42</cx:pt>
          <cx:pt idx="9772">42</cx:pt>
          <cx:pt idx="9778">55</cx:pt>
          <cx:pt idx="9779">55</cx:pt>
          <cx:pt idx="9783">22</cx:pt>
          <cx:pt idx="9796">47</cx:pt>
          <cx:pt idx="9801">59</cx:pt>
          <cx:pt idx="9805">62</cx:pt>
          <cx:pt idx="9806">62</cx:pt>
          <cx:pt idx="9808">39</cx:pt>
          <cx:pt idx="9821">44</cx:pt>
          <cx:pt idx="9831">49</cx:pt>
          <cx:pt idx="9835">41</cx:pt>
          <cx:pt idx="9836">41</cx:pt>
          <cx:pt idx="9837">66</cx:pt>
          <cx:pt idx="9838">66</cx:pt>
          <cx:pt idx="9855">37</cx:pt>
          <cx:pt idx="9856">37</cx:pt>
          <cx:pt idx="9858">30</cx:pt>
          <cx:pt idx="9859">30</cx:pt>
          <cx:pt idx="9860">30</cx:pt>
          <cx:pt idx="9868">42</cx:pt>
          <cx:pt idx="9869">42</cx:pt>
          <cx:pt idx="9875">29</cx:pt>
          <cx:pt idx="9876">29</cx:pt>
          <cx:pt idx="9877">20</cx:pt>
          <cx:pt idx="9879">60</cx:pt>
          <cx:pt idx="9881">41</cx:pt>
          <cx:pt idx="9884">67</cx:pt>
          <cx:pt idx="9894">65</cx:pt>
          <cx:pt idx="9895">65</cx:pt>
          <cx:pt idx="9896">69</cx:pt>
          <cx:pt idx="9898">62</cx:pt>
          <cx:pt idx="9914">54</cx:pt>
          <cx:pt idx="9915">54</cx:pt>
          <cx:pt idx="9916">41</cx:pt>
          <cx:pt idx="9917">42</cx:pt>
          <cx:pt idx="9918">42</cx:pt>
          <cx:pt idx="9928">41</cx:pt>
          <cx:pt idx="9938">38</cx:pt>
          <cx:pt idx="9941">59</cx:pt>
          <cx:pt idx="9951">57</cx:pt>
          <cx:pt idx="9955">22</cx:pt>
          <cx:pt idx="9956">39</cx:pt>
          <cx:pt idx="9957">39</cx:pt>
          <cx:pt idx="9958">39</cx:pt>
          <cx:pt idx="9970">42</cx:pt>
          <cx:pt idx="9971">39</cx:pt>
          <cx:pt idx="9973">60</cx:pt>
          <cx:pt idx="9974">60</cx:pt>
          <cx:pt idx="9975">41</cx:pt>
          <cx:pt idx="10012">50</cx:pt>
          <cx:pt idx="10014">60</cx:pt>
          <cx:pt idx="10015">60</cx:pt>
          <cx:pt idx="10016">38</cx:pt>
          <cx:pt idx="10017">38</cx:pt>
          <cx:pt idx="10034">68</cx:pt>
          <cx:pt idx="10045">64</cx:pt>
          <cx:pt idx="10046">64</cx:pt>
          <cx:pt idx="10049">60</cx:pt>
          <cx:pt idx="10052">69</cx:pt>
          <cx:pt idx="10059">46</cx:pt>
          <cx:pt idx="10060">28</cx:pt>
          <cx:pt idx="10063">52</cx:pt>
          <cx:pt idx="10064">52</cx:pt>
          <cx:pt idx="10068">28</cx:pt>
          <cx:pt idx="10070">41</cx:pt>
          <cx:pt idx="10071">64</cx:pt>
          <cx:pt idx="10078">40</cx:pt>
          <cx:pt idx="10079">58</cx:pt>
          <cx:pt idx="10080">58</cx:pt>
          <cx:pt idx="10083">65</cx:pt>
          <cx:pt idx="10088">60</cx:pt>
          <cx:pt idx="10089">19</cx:pt>
          <cx:pt idx="10090">19</cx:pt>
          <cx:pt idx="10105">53</cx:pt>
          <cx:pt idx="10106">62</cx:pt>
          <cx:pt idx="10114">29</cx:pt>
          <cx:pt idx="10115">47</cx:pt>
          <cx:pt idx="10116">47</cx:pt>
          <cx:pt idx="10117">65</cx:pt>
          <cx:pt idx="10119">59</cx:pt>
          <cx:pt idx="10125">67</cx:pt>
          <cx:pt idx="10137">33</cx:pt>
          <cx:pt idx="10141">27</cx:pt>
          <cx:pt idx="10146">41</cx:pt>
          <cx:pt idx="10147">41</cx:pt>
          <cx:pt idx="10170">59</cx:pt>
          <cx:pt idx="10172">45</cx:pt>
          <cx:pt idx="10173">58</cx:pt>
          <cx:pt idx="10174">58</cx:pt>
          <cx:pt idx="10175">29</cx:pt>
          <cx:pt idx="10176">29</cx:pt>
          <cx:pt idx="10192">39</cx:pt>
          <cx:pt idx="10194">60</cx:pt>
          <cx:pt idx="10196">38</cx:pt>
          <cx:pt idx="10201">60</cx:pt>
          <cx:pt idx="10218">59</cx:pt>
          <cx:pt idx="10219">59</cx:pt>
          <cx:pt idx="10221">37</cx:pt>
          <cx:pt idx="10228">67</cx:pt>
          <cx:pt idx="10235">39</cx:pt>
          <cx:pt idx="10238">37</cx:pt>
          <cx:pt idx="10240">30</cx:pt>
          <cx:pt idx="10241">67</cx:pt>
          <cx:pt idx="10242">67</cx:pt>
          <cx:pt idx="10244">49</cx:pt>
          <cx:pt idx="10248">29</cx:pt>
          <cx:pt idx="10249">29</cx:pt>
          <cx:pt idx="10256">29</cx:pt>
          <cx:pt idx="10257">44</cx:pt>
          <cx:pt idx="10264">45</cx:pt>
          <cx:pt idx="10270">26</cx:pt>
          <cx:pt idx="10271">26</cx:pt>
          <cx:pt idx="10284">58</cx:pt>
          <cx:pt idx="10285">58</cx:pt>
          <cx:pt idx="10291">66</cx:pt>
          <cx:pt idx="10292">38</cx:pt>
          <cx:pt idx="10295">49</cx:pt>
          <cx:pt idx="10299">30</cx:pt>
          <cx:pt idx="10303">51</cx:pt>
          <cx:pt idx="10304">45</cx:pt>
          <cx:pt idx="10310">39</cx:pt>
          <cx:pt idx="10315">49</cx:pt>
          <cx:pt idx="10316">49</cx:pt>
          <cx:pt idx="10324">22</cx:pt>
          <cx:pt idx="10327">27</cx:pt>
          <cx:pt idx="10329">64</cx:pt>
          <cx:pt idx="10330">57</cx:pt>
          <cx:pt idx="10341">68</cx:pt>
          <cx:pt idx="10344">52</cx:pt>
          <cx:pt idx="10345">43</cx:pt>
          <cx:pt idx="10346">19</cx:pt>
          <cx:pt idx="10347">19</cx:pt>
          <cx:pt idx="10354">46</cx:pt>
          <cx:pt idx="10355">42</cx:pt>
          <cx:pt idx="10357">49</cx:pt>
          <cx:pt idx="10362">59</cx:pt>
          <cx:pt idx="10363">59</cx:pt>
          <cx:pt idx="10364">63</cx:pt>
          <cx:pt idx="10365">63</cx:pt>
          <cx:pt idx="10367">47</cx:pt>
          <cx:pt idx="10368">27</cx:pt>
          <cx:pt idx="10372">38</cx:pt>
          <cx:pt idx="10373">44</cx:pt>
          <cx:pt idx="10376">49</cx:pt>
          <cx:pt idx="10377">45</cx:pt>
          <cx:pt idx="10378">45</cx:pt>
          <cx:pt idx="10379">37</cx:pt>
          <cx:pt idx="10380">65</cx:pt>
          <cx:pt idx="10381">65</cx:pt>
          <cx:pt idx="10392">68</cx:pt>
          <cx:pt idx="10397">47</cx:pt>
          <cx:pt idx="10398">47</cx:pt>
          <cx:pt idx="10401">55</cx:pt>
          <cx:pt idx="10404">59</cx:pt>
          <cx:pt idx="10407">31</cx:pt>
          <cx:pt idx="10410">56</cx:pt>
          <cx:pt idx="10411">56</cx:pt>
          <cx:pt idx="10413">54</cx:pt>
          <cx:pt idx="10414">54</cx:pt>
          <cx:pt idx="10415">61</cx:pt>
          <cx:pt idx="10420">29</cx:pt>
          <cx:pt idx="10421">29</cx:pt>
          <cx:pt idx="10422">29</cx:pt>
          <cx:pt idx="10434">50</cx:pt>
          <cx:pt idx="10435">52</cx:pt>
          <cx:pt idx="10439">58</cx:pt>
          <cx:pt idx="10440">58</cx:pt>
          <cx:pt idx="10441">59</cx:pt>
          <cx:pt idx="10444">59</cx:pt>
          <cx:pt idx="10445">59</cx:pt>
          <cx:pt idx="10446">59</cx:pt>
          <cx:pt idx="10450">27</cx:pt>
          <cx:pt idx="10451">53</cx:pt>
          <cx:pt idx="10452">53</cx:pt>
          <cx:pt idx="10456">45</cx:pt>
          <cx:pt idx="10457">45</cx:pt>
          <cx:pt idx="10458">43</cx:pt>
          <cx:pt idx="10460">26</cx:pt>
          <cx:pt idx="10463">27</cx:pt>
          <cx:pt idx="10468">31</cx:pt>
          <cx:pt idx="10469">31</cx:pt>
          <cx:pt idx="10470">50</cx:pt>
          <cx:pt idx="10471">44</cx:pt>
          <cx:pt idx="10473">43</cx:pt>
          <cx:pt idx="10474">43</cx:pt>
          <cx:pt idx="10475">43</cx:pt>
          <cx:pt idx="10481">39</cx:pt>
          <cx:pt idx="10482">39</cx:pt>
          <cx:pt idx="10485">39</cx:pt>
          <cx:pt idx="10486">39</cx:pt>
          <cx:pt idx="10491">31</cx:pt>
          <cx:pt idx="10499">47</cx:pt>
          <cx:pt idx="10500">47</cx:pt>
          <cx:pt idx="10506">27</cx:pt>
          <cx:pt idx="10507">45</cx:pt>
          <cx:pt idx="10509">55</cx:pt>
          <cx:pt idx="10510">45</cx:pt>
          <cx:pt idx="10511">45</cx:pt>
          <cx:pt idx="10516">20</cx:pt>
          <cx:pt idx="10517">43</cx:pt>
          <cx:pt idx="10521">66</cx:pt>
          <cx:pt idx="10524">68</cx:pt>
          <cx:pt idx="10526">67</cx:pt>
          <cx:pt idx="10527">39</cx:pt>
          <cx:pt idx="10528">39</cx:pt>
          <cx:pt idx="10529">61</cx:pt>
          <cx:pt idx="10530">61</cx:pt>
          <cx:pt idx="10532">39</cx:pt>
          <cx:pt idx="10533">39</cx:pt>
          <cx:pt idx="10534">68</cx:pt>
          <cx:pt idx="10535">68</cx:pt>
          <cx:pt idx="10536">57</cx:pt>
          <cx:pt idx="10537">57</cx:pt>
          <cx:pt idx="10539">58</cx:pt>
          <cx:pt idx="10540">58</cx:pt>
          <cx:pt idx="10546">41</cx:pt>
          <cx:pt idx="10549">29</cx:pt>
          <cx:pt idx="10550">29</cx:pt>
          <cx:pt idx="10555">55</cx:pt>
          <cx:pt idx="10558">67</cx:pt>
          <cx:pt idx="10559">58</cx:pt>
          <cx:pt idx="10562">44</cx:pt>
          <cx:pt idx="10563">42</cx:pt>
          <cx:pt idx="10564">42</cx:pt>
          <cx:pt idx="10579">69</cx:pt>
          <cx:pt idx="10580">62</cx:pt>
          <cx:pt idx="10581">62</cx:pt>
          <cx:pt idx="10583">41</cx:pt>
          <cx:pt idx="10584">55</cx:pt>
          <cx:pt idx="10585">55</cx:pt>
          <cx:pt idx="10586">66</cx:pt>
          <cx:pt idx="10587">66</cx:pt>
          <cx:pt idx="10589">65</cx:pt>
          <cx:pt idx="10591">44</cx:pt>
          <cx:pt idx="10606">51</cx:pt>
          <cx:pt idx="10609">62</cx:pt>
          <cx:pt idx="10610">62</cx:pt>
          <cx:pt idx="10611">39</cx:pt>
          <cx:pt idx="10612">39</cx:pt>
          <cx:pt idx="10613">39</cx:pt>
          <cx:pt idx="10616">58</cx:pt>
          <cx:pt idx="10617">58</cx:pt>
          <cx:pt idx="10618">52</cx:pt>
          <cx:pt idx="10619">52</cx:pt>
          <cx:pt idx="10621">44</cx:pt>
          <cx:pt idx="10625">53</cx:pt>
          <cx:pt idx="10626">53</cx:pt>
          <cx:pt idx="10636">38</cx:pt>
          <cx:pt idx="10637">38</cx:pt>
          <cx:pt idx="10656">67</cx:pt>
          <cx:pt idx="10657">30</cx:pt>
          <cx:pt idx="10658">30</cx:pt>
          <cx:pt idx="10661">60</cx:pt>
          <cx:pt idx="10662">60</cx:pt>
          <cx:pt idx="10672">45</cx:pt>
          <cx:pt idx="10673">49</cx:pt>
          <cx:pt idx="10674">28</cx:pt>
          <cx:pt idx="10675">28</cx:pt>
          <cx:pt idx="10686">26</cx:pt>
          <cx:pt idx="10687">26</cx:pt>
          <cx:pt idx="10688">68</cx:pt>
          <cx:pt idx="10689">68</cx:pt>
          <cx:pt idx="10692">69</cx:pt>
          <cx:pt idx="10695">29</cx:pt>
          <cx:pt idx="10696">29</cx:pt>
          <cx:pt idx="10699">41</cx:pt>
          <cx:pt idx="10704">43</cx:pt>
          <cx:pt idx="10713">47</cx:pt>
          <cx:pt idx="10714">58</cx:pt>
          <cx:pt idx="10715">58</cx:pt>
          <cx:pt idx="10716">37</cx:pt>
          <cx:pt idx="10717">37</cx:pt>
          <cx:pt idx="10718">37</cx:pt>
          <cx:pt idx="10727">38</cx:pt>
          <cx:pt idx="10732">60</cx:pt>
          <cx:pt idx="10733">56</cx:pt>
          <cx:pt idx="10736">53</cx:pt>
          <cx:pt idx="10737">53</cx:pt>
          <cx:pt idx="10739">41</cx:pt>
          <cx:pt idx="10740">41</cx:pt>
          <cx:pt idx="10748">40</cx:pt>
          <cx:pt idx="10749">40</cx:pt>
          <cx:pt idx="10751">54</cx:pt>
          <cx:pt idx="10752">38</cx:pt>
          <cx:pt idx="10753">38</cx:pt>
          <cx:pt idx="10759">37</cx:pt>
          <cx:pt idx="10760">37</cx:pt>
          <cx:pt idx="10764">62</cx:pt>
          <cx:pt idx="10766">53</cx:pt>
          <cx:pt idx="10767">53</cx:pt>
          <cx:pt idx="10773">54</cx:pt>
          <cx:pt idx="10774">54</cx:pt>
          <cx:pt idx="10775">65</cx:pt>
          <cx:pt idx="10776">65</cx:pt>
          <cx:pt idx="10777">65</cx:pt>
          <cx:pt idx="10778">29</cx:pt>
          <cx:pt idx="10779">41</cx:pt>
          <cx:pt idx="10780">41</cx:pt>
          <cx:pt idx="10783">40</cx:pt>
          <cx:pt idx="10784">40</cx:pt>
          <cx:pt idx="10785">65</cx:pt>
          <cx:pt idx="10786">65</cx:pt>
          <cx:pt idx="10794">54</cx:pt>
          <cx:pt idx="10797">52</cx:pt>
          <cx:pt idx="10798">52</cx:pt>
          <cx:pt idx="10802">52</cx:pt>
          <cx:pt idx="10803">52</cx:pt>
          <cx:pt idx="10805">19</cx:pt>
          <cx:pt idx="10806">19</cx:pt>
          <cx:pt idx="10807">42</cx:pt>
          <cx:pt idx="10816">42</cx:pt>
          <cx:pt idx="10817">42</cx:pt>
          <cx:pt idx="10820">55</cx:pt>
          <cx:pt idx="10821">55</cx:pt>
          <cx:pt idx="10825">62</cx:pt>
          <cx:pt idx="10827">54</cx:pt>
          <cx:pt idx="10828">54</cx:pt>
          <cx:pt idx="10836">43</cx:pt>
          <cx:pt idx="10837">43</cx:pt>
          <cx:pt idx="10844">30</cx:pt>
          <cx:pt idx="10845">30</cx:pt>
          <cx:pt idx="10848">60</cx:pt>
          <cx:pt idx="10853">39</cx:pt>
          <cx:pt idx="10869">45</cx:pt>
          <cx:pt idx="10878">65</cx:pt>
          <cx:pt idx="10879">42</cx:pt>
          <cx:pt idx="10880">51</cx:pt>
          <cx:pt idx="10881">51</cx:pt>
          <cx:pt idx="10885">66</cx:pt>
          <cx:pt idx="10886">66</cx:pt>
          <cx:pt idx="10887">66</cx:pt>
          <cx:pt idx="10888">28</cx:pt>
          <cx:pt idx="10889">51</cx:pt>
          <cx:pt idx="10890">51</cx:pt>
          <cx:pt idx="10892">29</cx:pt>
          <cx:pt idx="10893">29</cx:pt>
          <cx:pt idx="10896">46</cx:pt>
          <cx:pt idx="10897">46</cx:pt>
          <cx:pt idx="10898">59</cx:pt>
          <cx:pt idx="10899">42</cx:pt>
          <cx:pt idx="10900">42</cx:pt>
          <cx:pt idx="10902">42</cx:pt>
          <cx:pt idx="10908">44</cx:pt>
          <cx:pt idx="10913">46</cx:pt>
          <cx:pt idx="10914">57</cx:pt>
          <cx:pt idx="10918">66</cx:pt>
          <cx:pt idx="10919">66</cx:pt>
          <cx:pt idx="10920">22</cx:pt>
          <cx:pt idx="10921">22</cx:pt>
          <cx:pt idx="10927">27</cx:pt>
          <cx:pt idx="10928">27</cx:pt>
          <cx:pt idx="10937">27</cx:pt>
          <cx:pt idx="10938">52</cx:pt>
          <cx:pt idx="10939">42</cx:pt>
          <cx:pt idx="10941">43</cx:pt>
          <cx:pt idx="10942">40</cx:pt>
          <cx:pt idx="10943">40</cx:pt>
          <cx:pt idx="10958">67</cx:pt>
          <cx:pt idx="10959">67</cx:pt>
          <cx:pt idx="10960">41</cx:pt>
          <cx:pt idx="10962">38</cx:pt>
          <cx:pt idx="10963">38</cx:pt>
          <cx:pt idx="10966">66</cx:pt>
          <cx:pt idx="10967">61</cx:pt>
          <cx:pt idx="10971">41</cx:pt>
          <cx:pt idx="10972">41</cx:pt>
          <cx:pt idx="10973">55</cx:pt>
          <cx:pt idx="10974">55</cx:pt>
          <cx:pt idx="10975">54</cx:pt>
          <cx:pt idx="10977">69</cx:pt>
          <cx:pt idx="10978">69</cx:pt>
          <cx:pt idx="10979">69</cx:pt>
          <cx:pt idx="10980">56</cx:pt>
          <cx:pt idx="10981">56</cx:pt>
          <cx:pt idx="10984">53</cx:pt>
          <cx:pt idx="10985">53</cx:pt>
          <cx:pt idx="10986">45</cx:pt>
          <cx:pt idx="10987">45</cx:pt>
          <cx:pt idx="10989">26</cx:pt>
          <cx:pt idx="10990">42</cx:pt>
          <cx:pt idx="10991">42</cx:pt>
          <cx:pt idx="10992">64</cx:pt>
          <cx:pt idx="10993">59</cx:pt>
          <cx:pt idx="10994">59</cx:pt>
          <cx:pt idx="10995">29</cx:pt>
          <cx:pt idx="10996">29</cx:pt>
          <cx:pt idx="10997">61</cx:pt>
          <cx:pt idx="10999">39</cx:pt>
          <cx:pt idx="11000">47</cx:pt>
          <cx:pt idx="11001">31</cx:pt>
          <cx:pt idx="11002">31</cx:pt>
          <cx:pt idx="11007">47</cx:pt>
          <cx:pt idx="11011">59</cx:pt>
          <cx:pt idx="11012">49</cx:pt>
          <cx:pt idx="11013">49</cx:pt>
          <cx:pt idx="11014">55</cx:pt>
          <cx:pt idx="11015">61</cx:pt>
          <cx:pt idx="11017">40</cx:pt>
          <cx:pt idx="11019">52</cx:pt>
          <cx:pt idx="11020">67</cx:pt>
          <cx:pt idx="11021">67</cx:pt>
          <cx:pt idx="11022">57</cx:pt>
          <cx:pt idx="11023">57</cx:pt>
          <cx:pt idx="11024">57</cx:pt>
          <cx:pt idx="11025">65</cx:pt>
          <cx:pt idx="11026">43</cx:pt>
          <cx:pt idx="11027">52</cx:pt>
          <cx:pt idx="11030">38</cx:pt>
          <cx:pt idx="11031">47</cx:pt>
          <cx:pt idx="11032">66</cx:pt>
          <cx:pt idx="11034">42</cx:pt>
          <cx:pt idx="11035">64</cx:pt>
          <cx:pt idx="11038">56</cx:pt>
          <cx:pt idx="11039">43</cx:pt>
          <cx:pt idx="11040">43</cx:pt>
          <cx:pt idx="11044">40</cx:pt>
          <cx:pt idx="11045">40</cx:pt>
          <cx:pt idx="11048">69</cx:pt>
          <cx:pt idx="11049">69</cx:pt>
          <cx:pt idx="11050">69</cx:pt>
          <cx:pt idx="11051">38</cx:pt>
          <cx:pt idx="11057">61</cx:pt>
          <cx:pt idx="11058">47</cx:pt>
          <cx:pt idx="11059">47</cx:pt>
          <cx:pt idx="11060">37</cx:pt>
          <cx:pt idx="11061">40</cx:pt>
          <cx:pt idx="11062">52</cx:pt>
          <cx:pt idx="11063">50</cx:pt>
          <cx:pt idx="11064">52</cx:pt>
          <cx:pt idx="11065">52</cx:pt>
          <cx:pt idx="11066">52</cx:pt>
          <cx:pt idx="11072">43</cx:pt>
          <cx:pt idx="11073">54</cx:pt>
          <cx:pt idx="11077">65</cx:pt>
          <cx:pt idx="11079">39</cx:pt>
          <cx:pt idx="11080">52</cx:pt>
          <cx:pt idx="11081">52</cx:pt>
          <cx:pt idx="11082">38</cx:pt>
          <cx:pt idx="11083">38</cx:pt>
          <cx:pt idx="11085">55</cx:pt>
          <cx:pt idx="11086">46</cx:pt>
          <cx:pt idx="11087">38</cx:pt>
          <cx:pt idx="11090">28</cx:pt>
          <cx:pt idx="11091">59</cx:pt>
          <cx:pt idx="11092">52</cx:pt>
          <cx:pt idx="11093">52</cx:pt>
          <cx:pt idx="11096">56</cx:pt>
          <cx:pt idx="11097">56</cx:pt>
          <cx:pt idx="11098">59</cx:pt>
          <cx:pt idx="11099">59</cx:pt>
          <cx:pt idx="11102">69</cx:pt>
          <cx:pt idx="11103">69</cx:pt>
          <cx:pt idx="11106">23</cx:pt>
          <cx:pt idx="11107">41</cx:pt>
          <cx:pt idx="11109">69</cx:pt>
          <cx:pt idx="11112">39</cx:pt>
          <cx:pt idx="11113">62</cx:pt>
          <cx:pt idx="11114">62</cx:pt>
          <cx:pt idx="11115">55</cx:pt>
          <cx:pt idx="11116">55</cx:pt>
          <cx:pt idx="11117">63</cx:pt>
          <cx:pt idx="11118">63</cx:pt>
          <cx:pt idx="11119">63</cx:pt>
          <cx:pt idx="11120">45</cx:pt>
          <cx:pt idx="11124">65</cx:pt>
          <cx:pt idx="11125">65</cx:pt>
          <cx:pt idx="11126">50</cx:pt>
          <cx:pt idx="11127">50</cx:pt>
          <cx:pt idx="11129">51</cx:pt>
          <cx:pt idx="11130">46</cx:pt>
          <cx:pt idx="11131">46</cx:pt>
          <cx:pt idx="11132">48</cx:pt>
          <cx:pt idx="11133">40</cx:pt>
          <cx:pt idx="11134">63</cx:pt>
          <cx:pt idx="11135">63</cx:pt>
          <cx:pt idx="11136">63</cx:pt>
          <cx:pt idx="11137">59</cx:pt>
          <cx:pt idx="11138">59</cx:pt>
          <cx:pt idx="11141">57</cx:pt>
          <cx:pt idx="11142">28</cx:pt>
          <cx:pt idx="11145">68</cx:pt>
          <cx:pt idx="11146">64</cx:pt>
          <cx:pt idx="11147">64</cx:pt>
          <cx:pt idx="11152">68</cx:pt>
          <cx:pt idx="11153">50</cx:pt>
          <cx:pt idx="11154">50</cx:pt>
          <cx:pt idx="11155">43</cx:pt>
          <cx:pt idx="11157">29</cx:pt>
          <cx:pt idx="11158">29</cx:pt>
          <cx:pt idx="11159">62</cx:pt>
          <cx:pt idx="11160">55</cx:pt>
          <cx:pt idx="11162">49</cx:pt>
          <cx:pt idx="11164">40</cx:pt>
          <cx:pt idx="11165">37</cx:pt>
          <cx:pt idx="11167">41</cx:pt>
          <cx:pt idx="11169">34</cx:pt>
          <cx:pt idx="11170">41</cx:pt>
          <cx:pt idx="11171">41</cx:pt>
          <cx:pt idx="11173">69</cx:pt>
          <cx:pt idx="11177">63</cx:pt>
          <cx:pt idx="11178">66</cx:pt>
          <cx:pt idx="11179">66</cx:pt>
          <cx:pt idx="11180">66</cx:pt>
          <cx:pt idx="11181">43</cx:pt>
          <cx:pt idx="11182">55</cx:pt>
          <cx:pt idx="11183">53</cx:pt>
          <cx:pt idx="11184">27</cx:pt>
          <cx:pt idx="11185">27</cx:pt>
          <cx:pt idx="11188">43</cx:pt>
          <cx:pt idx="11189">48</cx:pt>
          <cx:pt idx="11191">66</cx:pt>
          <cx:pt idx="11192">66</cx:pt>
          <cx:pt idx="11193">44</cx:pt>
          <cx:pt idx="11195">49</cx:pt>
          <cx:pt idx="11196">61</cx:pt>
          <cx:pt idx="11199">29</cx:pt>
          <cx:pt idx="11200">29</cx:pt>
          <cx:pt idx="11203">56</cx:pt>
          <cx:pt idx="11204">63</cx:pt>
          <cx:pt idx="11206">55</cx:pt>
          <cx:pt idx="11207">44</cx:pt>
          <cx:pt idx="11208">44</cx:pt>
          <cx:pt idx="11209">60</cx:pt>
          <cx:pt idx="11210">60</cx:pt>
          <cx:pt idx="11212">42</cx:pt>
          <cx:pt idx="11213">42</cx:pt>
          <cx:pt idx="11214">42</cx:pt>
          <cx:pt idx="11215">61</cx:pt>
          <cx:pt idx="11216">40</cx:pt>
          <cx:pt idx="11217">58</cx:pt>
          <cx:pt idx="11218">50</cx:pt>
          <cx:pt idx="11219">50</cx:pt>
          <cx:pt idx="11220">46</cx:pt>
          <cx:pt idx="11221">46</cx:pt>
          <cx:pt idx="11222">46</cx:pt>
          <cx:pt idx="11226">26</cx:pt>
          <cx:pt idx="11229">26</cx:pt>
          <cx:pt idx="11230">51</cx:pt>
          <cx:pt idx="11232">56</cx:pt>
          <cx:pt idx="11234">53</cx:pt>
          <cx:pt idx="11235">53</cx:pt>
          <cx:pt idx="11236">64</cx:pt>
          <cx:pt idx="11237">64</cx:pt>
          <cx:pt idx="11238">68</cx:pt>
          <cx:pt idx="11239">22</cx:pt>
          <cx:pt idx="11240">38</cx:pt>
          <cx:pt idx="11243">30</cx:pt>
          <cx:pt idx="11244">30</cx:pt>
          <cx:pt idx="11248">52</cx:pt>
          <cx:pt idx="11249">52</cx:pt>
          <cx:pt idx="11251">59</cx:pt>
          <cx:pt idx="11252">59</cx:pt>
          <cx:pt idx="11254">40</cx:pt>
          <cx:pt idx="11258">67</cx:pt>
          <cx:pt idx="11262">47</cx:pt>
          <cx:pt idx="11263">47</cx:pt>
          <cx:pt idx="11264">37</cx:pt>
          <cx:pt idx="11265">37</cx:pt>
          <cx:pt idx="11270">69</cx:pt>
          <cx:pt idx="11271">69</cx:pt>
          <cx:pt idx="11272">55</cx:pt>
          <cx:pt idx="11273">66</cx:pt>
          <cx:pt idx="11274">66</cx:pt>
          <cx:pt idx="11275">29</cx:pt>
          <cx:pt idx="11276">50</cx:pt>
          <cx:pt idx="11277">39</cx:pt>
          <cx:pt idx="11278">39</cx:pt>
          <cx:pt idx="11279">29</cx:pt>
          <cx:pt idx="11280">29</cx:pt>
          <cx:pt idx="11282">58</cx:pt>
          <cx:pt idx="11283">58</cx:pt>
          <cx:pt idx="11285">55</cx:pt>
          <cx:pt idx="11286">48</cx:pt>
          <cx:pt idx="11287">39</cx:pt>
          <cx:pt idx="11288">39</cx:pt>
          <cx:pt idx="11289">39</cx:pt>
          <cx:pt idx="11290">41</cx:pt>
          <cx:pt idx="11291">46</cx:pt>
          <cx:pt idx="11293">48</cx:pt>
          <cx:pt idx="11294">65</cx:pt>
          <cx:pt idx="11295">67</cx:pt>
          <cx:pt idx="11298">47</cx:pt>
          <cx:pt idx="11299">47</cx:pt>
          <cx:pt idx="11300">44</cx:pt>
          <cx:pt idx="11304">48</cx:pt>
          <cx:pt idx="11305">48</cx:pt>
          <cx:pt idx="11306">48</cx:pt>
          <cx:pt idx="11308">47</cx:pt>
          <cx:pt idx="11309">26</cx:pt>
          <cx:pt idx="11310">26</cx:pt>
          <cx:pt idx="11312">41</cx:pt>
          <cx:pt idx="11313">39</cx:pt>
          <cx:pt idx="11315">45</cx:pt>
          <cx:pt idx="11316">53</cx:pt>
          <cx:pt idx="11320">40</cx:pt>
          <cx:pt idx="11321">44</cx:pt>
          <cx:pt idx="11324">44</cx:pt>
          <cx:pt idx="11325">44</cx:pt>
          <cx:pt idx="11326">41</cx:pt>
          <cx:pt idx="11327">44</cx:pt>
          <cx:pt idx="11329">48</cx:pt>
          <cx:pt idx="11330">40</cx:pt>
          <cx:pt idx="11331">53</cx:pt>
          <cx:pt idx="11332">42</cx:pt>
          <cx:pt idx="11333">59</cx:pt>
          <cx:pt idx="11336">53</cx:pt>
          <cx:pt idx="11337">53</cx:pt>
          <cx:pt idx="11338">62</cx:pt>
          <cx:pt idx="11339">34</cx:pt>
          <cx:pt idx="11340">52</cx:pt>
          <cx:pt idx="11341">57</cx:pt>
          <cx:pt idx="11342">45</cx:pt>
          <cx:pt idx="11343">45</cx:pt>
          <cx:pt idx="11344">54</cx:pt>
          <cx:pt idx="11346">67</cx:pt>
          <cx:pt idx="11347">67</cx:pt>
          <cx:pt idx="11348">39</cx:pt>
          <cx:pt idx="11353">45</cx:pt>
          <cx:pt idx="11354">39</cx:pt>
          <cx:pt idx="11355">50</cx:pt>
          <cx:pt idx="11356">50</cx:pt>
          <cx:pt idx="11360">27</cx:pt>
          <cx:pt idx="11361">27</cx:pt>
          <cx:pt idx="11364">62</cx:pt>
          <cx:pt idx="11365">29</cx:pt>
          <cx:pt idx="11366">59</cx:pt>
          <cx:pt idx="11367">59</cx:pt>
          <cx:pt idx="11370">64</cx:pt>
          <cx:pt idx="11371">43</cx:pt>
          <cx:pt idx="11372">43</cx:pt>
          <cx:pt idx="11373">64</cx:pt>
          <cx:pt idx="11374">64</cx:pt>
          <cx:pt idx="11375">64</cx:pt>
          <cx:pt idx="11376">43</cx:pt>
          <cx:pt idx="11379">46</cx:pt>
          <cx:pt idx="11380">66</cx:pt>
          <cx:pt idx="11381">47</cx:pt>
          <cx:pt idx="11386">43</cx:pt>
          <cx:pt idx="11387">60</cx:pt>
          <cx:pt idx="11389">45</cx:pt>
          <cx:pt idx="11390">27</cx:pt>
          <cx:pt idx="11391">68</cx:pt>
          <cx:pt idx="11392">37</cx:pt>
          <cx:pt idx="11393">42</cx:pt>
          <cx:pt idx="11395">58</cx:pt>
          <cx:pt idx="11396">58</cx:pt>
          <cx:pt idx="11397">58</cx:pt>
          <cx:pt idx="11399">50</cx:pt>
          <cx:pt idx="11400">50</cx:pt>
          <cx:pt idx="11402">38</cx:pt>
          <cx:pt idx="11403">38</cx:pt>
          <cx:pt idx="11404">48</cx:pt>
          <cx:pt idx="11405">43</cx:pt>
          <cx:pt idx="11406">43</cx:pt>
          <cx:pt idx="11407">64</cx:pt>
          <cx:pt idx="11408">64</cx:pt>
          <cx:pt idx="11409">57</cx:pt>
          <cx:pt idx="11410">30</cx:pt>
          <cx:pt idx="11416">58</cx:pt>
          <cx:pt idx="11417">41</cx:pt>
          <cx:pt idx="11418">41</cx:pt>
          <cx:pt idx="11419">41</cx:pt>
          <cx:pt idx="11420">38</cx:pt>
          <cx:pt idx="11421">39</cx:pt>
          <cx:pt idx="11422">23</cx:pt>
          <cx:pt idx="11423">60</cx:pt>
          <cx:pt idx="11424">60</cx:pt>
          <cx:pt idx="11428">63</cx:pt>
          <cx:pt idx="11429">69</cx:pt>
          <cx:pt idx="11430">69</cx:pt>
          <cx:pt idx="11431">43</cx:pt>
          <cx:pt idx="11432">43</cx:pt>
          <cx:pt idx="11435">39</cx:pt>
          <cx:pt idx="11440">64</cx:pt>
          <cx:pt idx="11442">62</cx:pt>
          <cx:pt idx="11443">62</cx:pt>
          <cx:pt idx="11444">28</cx:pt>
          <cx:pt idx="11445">23</cx:pt>
          <cx:pt idx="11446">26</cx:pt>
          <cx:pt idx="11447">26</cx:pt>
          <cx:pt idx="11448">57</cx:pt>
          <cx:pt idx="11449">52</cx:pt>
          <cx:pt idx="11450">52</cx:pt>
          <cx:pt idx="11452">50</cx:pt>
          <cx:pt idx="11453">57</cx:pt>
          <cx:pt idx="11455">19</cx:pt>
          <cx:pt idx="11456">19</cx:pt>
          <cx:pt idx="11457">19</cx:pt>
          <cx:pt idx="11459">37</cx:pt>
          <cx:pt idx="11460">54</cx:pt>
          <cx:pt idx="11461">50</cx:pt>
          <cx:pt idx="11462">63</cx:pt>
          <cx:pt idx="11464">39</cx:pt>
          <cx:pt idx="11465">53</cx:pt>
          <cx:pt idx="11466">28</cx:pt>
          <cx:pt idx="11467">28</cx:pt>
          <cx:pt idx="11472">58</cx:pt>
          <cx:pt idx="11473">63</cx:pt>
          <cx:pt idx="11488">42</cx:pt>
          <cx:pt idx="11490">67</cx:pt>
          <cx:pt idx="11491">67</cx:pt>
          <cx:pt idx="11493">28</cx:pt>
          <cx:pt idx="11495">51</cx:pt>
          <cx:pt idx="11496">51</cx:pt>
          <cx:pt idx="11500">65</cx:pt>
          <cx:pt idx="11505">45</cx:pt>
          <cx:pt idx="11506">54</cx:pt>
          <cx:pt idx="11512">69</cx:pt>
          <cx:pt idx="11513">42</cx:pt>
          <cx:pt idx="11514">42</cx:pt>
          <cx:pt idx="11515">41</cx:pt>
          <cx:pt idx="11519">65</cx:pt>
          <cx:pt idx="11521">27</cx:pt>
          <cx:pt idx="11530">41</cx:pt>
          <cx:pt idx="11531">41</cx:pt>
          <cx:pt idx="11532">43</cx:pt>
          <cx:pt idx="11536">61</cx:pt>
          <cx:pt idx="11538">42</cx:pt>
          <cx:pt idx="11540">39</cx:pt>
          <cx:pt idx="11542">33</cx:pt>
          <cx:pt idx="11543">52</cx:pt>
          <cx:pt idx="11544">52</cx:pt>
          <cx:pt idx="11545">39</cx:pt>
          <cx:pt idx="11552">44</cx:pt>
          <cx:pt idx="11553">52</cx:pt>
          <cx:pt idx="11572">45</cx:pt>
          <cx:pt idx="11574">60</cx:pt>
          <cx:pt idx="11576">27</cx:pt>
          <cx:pt idx="11577">61</cx:pt>
          <cx:pt idx="11578">41</cx:pt>
          <cx:pt idx="11585">39</cx:pt>
          <cx:pt idx="11586">27</cx:pt>
          <cx:pt idx="11588">28</cx:pt>
          <cx:pt idx="11589">28</cx:pt>
          <cx:pt idx="11593">62</cx:pt>
          <cx:pt idx="11597">46</cx:pt>
          <cx:pt idx="11598">46</cx:pt>
          <cx:pt idx="11599">53</cx:pt>
          <cx:pt idx="11600">29</cx:pt>
          <cx:pt idx="11601">37</cx:pt>
          <cx:pt idx="11607">57</cx:pt>
          <cx:pt idx="11609">67</cx:pt>
          <cx:pt idx="11616">24</cx:pt>
          <cx:pt idx="11625">39</cx:pt>
          <cx:pt idx="11628">43</cx:pt>
          <cx:pt idx="11648">45</cx:pt>
          <cx:pt idx="11649">45</cx:pt>
          <cx:pt idx="11655">24</cx:pt>
          <cx:pt idx="11656">63</cx:pt>
          <cx:pt idx="11657">37</cx:pt>
          <cx:pt idx="11658">68</cx:pt>
          <cx:pt idx="11659">68</cx:pt>
          <cx:pt idx="11667">38</cx:pt>
          <cx:pt idx="11668">38</cx:pt>
          <cx:pt idx="11672">59</cx:pt>
          <cx:pt idx="11681">54</cx:pt>
          <cx:pt idx="11683">51</cx:pt>
          <cx:pt idx="11684">51</cx:pt>
          <cx:pt idx="11693">64</cx:pt>
          <cx:pt idx="11694">64</cx:pt>
          <cx:pt idx="11696">67</cx:pt>
          <cx:pt idx="11697">67</cx:pt>
          <cx:pt idx="11698">59</cx:pt>
          <cx:pt idx="11702">40</cx:pt>
          <cx:pt idx="11703">52</cx:pt>
          <cx:pt idx="11710">28</cx:pt>
          <cx:pt idx="11711">28</cx:pt>
          <cx:pt idx="11716">50</cx:pt>
          <cx:pt idx="11719">61</cx:pt>
          <cx:pt idx="11724">68</cx:pt>
          <cx:pt idx="11725">68</cx:pt>
          <cx:pt idx="11726">57</cx:pt>
          <cx:pt idx="11728">61</cx:pt>
          <cx:pt idx="11731">43</cx:pt>
          <cx:pt idx="11734">60</cx:pt>
          <cx:pt idx="11735">60</cx:pt>
          <cx:pt idx="11736">45</cx:pt>
          <cx:pt idx="11742">19</cx:pt>
          <cx:pt idx="11747">43</cx:pt>
          <cx:pt idx="11750">40</cx:pt>
          <cx:pt idx="11751">40</cx:pt>
          <cx:pt idx="11752">66</cx:pt>
          <cx:pt idx="11759">39</cx:pt>
          <cx:pt idx="11767">44</cx:pt>
          <cx:pt idx="11768">58</cx:pt>
          <cx:pt idx="11769">58</cx:pt>
          <cx:pt idx="11770">50</cx:pt>
          <cx:pt idx="11772">44</cx:pt>
          <cx:pt idx="11782">62</cx:pt>
          <cx:pt idx="11783">62</cx:pt>
          <cx:pt idx="11788">26</cx:pt>
          <cx:pt idx="11789">54</cx:pt>
          <cx:pt idx="11794">66</cx:pt>
          <cx:pt idx="11795">66</cx:pt>
          <cx:pt idx="11801">64</cx:pt>
          <cx:pt idx="11804">39</cx:pt>
          <cx:pt idx="11814">45</cx:pt>
          <cx:pt idx="11817">40</cx:pt>
          <cx:pt idx="11821">42</cx:pt>
          <cx:pt idx="11822">49</cx:pt>
          <cx:pt idx="11833">52</cx:pt>
          <cx:pt idx="11834">62</cx:pt>
          <cx:pt idx="11845">38</cx:pt>
          <cx:pt idx="11846">38</cx:pt>
          <cx:pt idx="11848">20</cx:pt>
          <cx:pt idx="11872">60</cx:pt>
          <cx:pt idx="11873">55</cx:pt>
          <cx:pt idx="11875">38</cx:pt>
          <cx:pt idx="11877">54</cx:pt>
          <cx:pt idx="11880">57</cx:pt>
          <cx:pt idx="11881">69</cx:pt>
          <cx:pt idx="11882">58</cx:pt>
          <cx:pt idx="11885">44</cx:pt>
          <cx:pt idx="11889">38</cx:pt>
          <cx:pt idx="11900">44</cx:pt>
          <cx:pt idx="11906">41</cx:pt>
          <cx:pt idx="11908">67</cx:pt>
          <cx:pt idx="11909">67</cx:pt>
          <cx:pt idx="11911">47</cx:pt>
          <cx:pt idx="11914">53</cx:pt>
          <cx:pt idx="11918">38</cx:pt>
          <cx:pt idx="11920">27</cx:pt>
          <cx:pt idx="11926">38</cx:pt>
          <cx:pt idx="11929">39</cx:pt>
          <cx:pt idx="11931">28</cx:pt>
          <cx:pt idx="11932">42</cx:pt>
          <cx:pt idx="11937">43</cx:pt>
          <cx:pt idx="11938">21</cx:pt>
          <cx:pt idx="11940">46</cx:pt>
          <cx:pt idx="11945">40</cx:pt>
          <cx:pt idx="11948">63</cx:pt>
          <cx:pt idx="11949">63</cx:pt>
          <cx:pt idx="11954">42</cx:pt>
          <cx:pt idx="11958">66</cx:pt>
          <cx:pt idx="11959">55</cx:pt>
          <cx:pt idx="11965">43</cx:pt>
          <cx:pt idx="11968">54</cx:pt>
          <cx:pt idx="11970">29</cx:pt>
          <cx:pt idx="11973">30</cx:pt>
          <cx:pt idx="11974">30</cx:pt>
          <cx:pt idx="11976">29</cx:pt>
          <cx:pt idx="11981">66</cx:pt>
          <cx:pt idx="11983">59</cx:pt>
          <cx:pt idx="11987">67</cx:pt>
          <cx:pt idx="11989">31</cx:pt>
          <cx:pt idx="11990">43</cx:pt>
          <cx:pt idx="11992">42</cx:pt>
          <cx:pt idx="11993">52</cx:pt>
          <cx:pt idx="11994">52</cx:pt>
          <cx:pt idx="11995">52</cx:pt>
          <cx:pt idx="11996">43</cx:pt>
          <cx:pt idx="11998">20</cx:pt>
          <cx:pt idx="11999">66</cx:pt>
          <cx:pt idx="12002">27</cx:pt>
          <cx:pt idx="12003">27</cx:pt>
          <cx:pt idx="12005">69</cx:pt>
          <cx:pt idx="12006">69</cx:pt>
          <cx:pt idx="12011">37</cx:pt>
          <cx:pt idx="12013">29</cx:pt>
          <cx:pt idx="12015">38</cx:pt>
          <cx:pt idx="12016">50</cx:pt>
          <cx:pt idx="12017">50</cx:pt>
          <cx:pt idx="12018">41</cx:pt>
          <cx:pt idx="12028">51</cx:pt>
          <cx:pt idx="12033">43</cx:pt>
          <cx:pt idx="12035">61</cx:pt>
          <cx:pt idx="12038">55</cx:pt>
          <cx:pt idx="12043">28</cx:pt>
          <cx:pt idx="12046">66</cx:pt>
          <cx:pt idx="12047">66</cx:pt>
          <cx:pt idx="12049">55</cx:pt>
          <cx:pt idx="12052">48</cx:pt>
          <cx:pt idx="12062">58</cx:pt>
          <cx:pt idx="12066">46</cx:pt>
          <cx:pt idx="12067">63</cx:pt>
          <cx:pt idx="12068">29</cx:pt>
          <cx:pt idx="12069">56</cx:pt>
          <cx:pt idx="12071">55</cx:pt>
          <cx:pt idx="12074">27</cx:pt>
          <cx:pt idx="12075">39</cx:pt>
          <cx:pt idx="12078">62</cx:pt>
          <cx:pt idx="12079">62</cx:pt>
          <cx:pt idx="12080">19</cx:pt>
          <cx:pt idx="12083">48</cx:pt>
          <cx:pt idx="12085">41</cx:pt>
          <cx:pt idx="12086">41</cx:pt>
          <cx:pt idx="12091">58</cx:pt>
          <cx:pt idx="12092">53</cx:pt>
          <cx:pt idx="12093">53</cx:pt>
          <cx:pt idx="12095">66</cx:pt>
          <cx:pt idx="12096">43</cx:pt>
          <cx:pt idx="12100">39</cx:pt>
          <cx:pt idx="12101">38</cx:pt>
          <cx:pt idx="12102">38</cx:pt>
          <cx:pt idx="12105">66</cx:pt>
          <cx:pt idx="12106">40</cx:pt>
          <cx:pt idx="12108">55</cx:pt>
          <cx:pt idx="12109">39</cx:pt>
          <cx:pt idx="12111">59</cx:pt>
          <cx:pt idx="12112">29</cx:pt>
          <cx:pt idx="12113">45</cx:pt>
          <cx:pt idx="12114">45</cx:pt>
          <cx:pt idx="12116">64</cx:pt>
          <cx:pt idx="12118">64</cx:pt>
          <cx:pt idx="12119">64</cx:pt>
          <cx:pt idx="12120">56</cx:pt>
          <cx:pt idx="12131">37</cx:pt>
          <cx:pt idx="12133">28</cx:pt>
          <cx:pt idx="12134">47</cx:pt>
          <cx:pt idx="12145">41</cx:pt>
          <cx:pt idx="12146">43</cx:pt>
          <cx:pt idx="12147">68</cx:pt>
          <cx:pt idx="12148">60</cx:pt>
          <cx:pt idx="12150">61</cx:pt>
          <cx:pt idx="12151">61</cx:pt>
          <cx:pt idx="12152">40</cx:pt>
          <cx:pt idx="12155">69</cx:pt>
          <cx:pt idx="12159">60</cx:pt>
          <cx:pt idx="12165">48</cx:pt>
          <cx:pt idx="12167">44</cx:pt>
          <cx:pt idx="12178">47</cx:pt>
          <cx:pt idx="12179">47</cx:pt>
          <cx:pt idx="12182">63</cx:pt>
          <cx:pt idx="12184">47</cx:pt>
          <cx:pt idx="12191">44</cx:pt>
          <cx:pt idx="12193">43</cx:pt>
          <cx:pt idx="12194">43</cx:pt>
          <cx:pt idx="12200">69</cx:pt>
          <cx:pt idx="12212">53</cx:pt>
          <cx:pt idx="12213">45</cx:pt>
          <cx:pt idx="12217">37</cx:pt>
          <cx:pt idx="12218">37</cx:pt>
          <cx:pt idx="12219">64</cx:pt>
          <cx:pt idx="12224">52</cx:pt>
          <cx:pt idx="12227">43</cx:pt>
          <cx:pt idx="12229">27</cx:pt>
          <cx:pt idx="12230">27</cx:pt>
          <cx:pt idx="12231">44</cx:pt>
          <cx:pt idx="12243">24</cx:pt>
          <cx:pt idx="12250">61</cx:pt>
          <cx:pt idx="12254">58</cx:pt>
          <cx:pt idx="12257">60</cx:pt>
          <cx:pt idx="12267">58</cx:pt>
          <cx:pt idx="12274">55</cx:pt>
          <cx:pt idx="12282">46</cx:pt>
          <cx:pt idx="12284">69</cx:pt>
          <cx:pt idx="12285">46</cx:pt>
          <cx:pt idx="12290">57</cx:pt>
          <cx:pt idx="12293">50</cx:pt>
          <cx:pt idx="12294">64</cx:pt>
          <cx:pt idx="12295">46</cx:pt>
          <cx:pt idx="12314">50</cx:pt>
          <cx:pt idx="12315">37</cx:pt>
          <cx:pt idx="12316">40</cx:pt>
          <cx:pt idx="12320">60</cx:pt>
          <cx:pt idx="12321">51</cx:pt>
          <cx:pt idx="12322">51</cx:pt>
          <cx:pt idx="12323">45</cx:pt>
          <cx:pt idx="12324">49</cx:pt>
          <cx:pt idx="12326">40</cx:pt>
          <cx:pt idx="12328">26</cx:pt>
          <cx:pt idx="12331">27</cx:pt>
          <cx:pt idx="12341">54</cx:pt>
          <cx:pt idx="12342">26</cx:pt>
          <cx:pt idx="12343">42</cx:pt>
          <cx:pt idx="12349">58</cx:pt>
          <cx:pt idx="12350">56</cx:pt>
          <cx:pt idx="12353">52</cx:pt>
          <cx:pt idx="12358">26</cx:pt>
          <cx:pt idx="12359">57</cx:pt>
          <cx:pt idx="12366">53</cx:pt>
          <cx:pt idx="12367">53</cx:pt>
          <cx:pt idx="12368">57</cx:pt>
          <cx:pt idx="12369">57</cx:pt>
          <cx:pt idx="12370">59</cx:pt>
          <cx:pt idx="12372">27</cx:pt>
          <cx:pt idx="12375">50</cx:pt>
          <cx:pt idx="12377">40</cx:pt>
          <cx:pt idx="12379">42</cx:pt>
          <cx:pt idx="12380">42</cx:pt>
          <cx:pt idx="12386">51</cx:pt>
          <cx:pt idx="12400">34</cx:pt>
          <cx:pt idx="12401">65</cx:pt>
          <cx:pt idx="12405">53</cx:pt>
          <cx:pt idx="12406">38</cx:pt>
          <cx:pt idx="12412">65</cx:pt>
          <cx:pt idx="12414">66</cx:pt>
          <cx:pt idx="12416">49</cx:pt>
          <cx:pt idx="12417">60</cx:pt>
          <cx:pt idx="12423">39</cx:pt>
          <cx:pt idx="12424">52</cx:pt>
          <cx:pt idx="12427">52</cx:pt>
          <cx:pt idx="12432">45</cx:pt>
          <cx:pt idx="12433">69</cx:pt>
          <cx:pt idx="12437">45</cx:pt>
          <cx:pt idx="12440">46</cx:pt>
          <cx:pt idx="12441">46</cx:pt>
          <cx:pt idx="12446">45</cx:pt>
          <cx:pt idx="12448">48</cx:pt>
          <cx:pt idx="12449">64</cx:pt>
          <cx:pt idx="12450">41</cx:pt>
          <cx:pt idx="12454">26</cx:pt>
          <cx:pt idx="12459">57</cx:pt>
          <cx:pt idx="12460">57</cx:pt>
          <cx:pt idx="12463">57</cx:pt>
          <cx:pt idx="12467">50</cx:pt>
          <cx:pt idx="12468">46</cx:pt>
          <cx:pt idx="12471">52</cx:pt>
          <cx:pt idx="12477">42</cx:pt>
          <cx:pt idx="12478">42</cx:pt>
          <cx:pt idx="12479">64</cx:pt>
          <cx:pt idx="12485">42</cx:pt>
          <cx:pt idx="12486">55</cx:pt>
          <cx:pt idx="12493">68</cx:pt>
          <cx:pt idx="12494">68</cx:pt>
          <cx:pt idx="12495">48</cx:pt>
          <cx:pt idx="12500">37</cx:pt>
          <cx:pt idx="12505">58</cx:pt>
          <cx:pt idx="12508">37</cx:pt>
          <cx:pt idx="12516">42</cx:pt>
          <cx:pt idx="12519">41</cx:pt>
          <cx:pt idx="12521">44</cx:pt>
          <cx:pt idx="12522">51</cx:pt>
          <cx:pt idx="12523">51</cx:pt>
          <cx:pt idx="12524">55</cx:pt>
          <cx:pt idx="12525">45</cx:pt>
          <cx:pt idx="12537">51</cx:pt>
          <cx:pt idx="12540">44</cx:pt>
          <cx:pt idx="12541">44</cx:pt>
          <cx:pt idx="12543">48</cx:pt>
          <cx:pt idx="12549">39</cx:pt>
          <cx:pt idx="12550">47</cx:pt>
          <cx:pt idx="12551">62</cx:pt>
          <cx:pt idx="12554">60</cx:pt>
          <cx:pt idx="12556">64</cx:pt>
          <cx:pt idx="12559">56</cx:pt>
          <cx:pt idx="12563">55</cx:pt>
          <cx:pt idx="12564">55</cx:pt>
          <cx:pt idx="12570">45</cx:pt>
          <cx:pt idx="12571">57</cx:pt>
          <cx:pt idx="12572">57</cx:pt>
          <cx:pt idx="12575">52</cx:pt>
          <cx:pt idx="12577">46</cx:pt>
          <cx:pt idx="12596">44</cx:pt>
          <cx:pt idx="12603">45</cx:pt>
          <cx:pt idx="12607">26</cx:pt>
          <cx:pt idx="12609">59</cx:pt>
          <cx:pt idx="12613">28</cx:pt>
          <cx:pt idx="12614">60</cx:pt>
          <cx:pt idx="12616">45</cx:pt>
          <cx:pt idx="12617">50</cx:pt>
          <cx:pt idx="12618">50</cx:pt>
          <cx:pt idx="12619">38</cx:pt>
          <cx:pt idx="12626">65</cx:pt>
          <cx:pt idx="12627">59</cx:pt>
          <cx:pt idx="12629">55</cx:pt>
          <cx:pt idx="12630">55</cx:pt>
          <cx:pt idx="12632">59</cx:pt>
          <cx:pt idx="12636">44</cx:pt>
          <cx:pt idx="12637">52</cx:pt>
          <cx:pt idx="12638">52</cx:pt>
          <cx:pt idx="12645">40</cx:pt>
          <cx:pt idx="12647">37</cx:pt>
          <cx:pt idx="12649">38</cx:pt>
          <cx:pt idx="12650">42</cx:pt>
          <cx:pt idx="12651">37</cx:pt>
          <cx:pt idx="12660">67</cx:pt>
          <cx:pt idx="12662">31</cx:pt>
          <cx:pt idx="12663">31</cx:pt>
          <cx:pt idx="12664">43</cx:pt>
          <cx:pt idx="12666">61</cx:pt>
          <cx:pt idx="12667">61</cx:pt>
          <cx:pt idx="12668">41</cx:pt>
          <cx:pt idx="12670">33</cx:pt>
          <cx:pt idx="12671">50</cx:pt>
          <cx:pt idx="12673">55</cx:pt>
          <cx:pt idx="12674">38</cx:pt>
          <cx:pt idx="12680">49</cx:pt>
          <cx:pt idx="12681">33</cx:pt>
          <cx:pt idx="12682">37</cx:pt>
          <cx:pt idx="12687">43</cx:pt>
          <cx:pt idx="12688">58</cx:pt>
          <cx:pt idx="12691">43</cx:pt>
          <cx:pt idx="12694">54</cx:pt>
          <cx:pt idx="12696">43</cx:pt>
          <cx:pt idx="12699">64</cx:pt>
          <cx:pt idx="12700">68</cx:pt>
          <cx:pt idx="12702">38</cx:pt>
          <cx:pt idx="12709">49</cx:pt>
          <cx:pt idx="12710">38</cx:pt>
          <cx:pt idx="12712">59</cx:pt>
          <cx:pt idx="12714">62</cx:pt>
          <cx:pt idx="12718">63</cx:pt>
          <cx:pt idx="12725">60</cx:pt>
          <cx:pt idx="12726">28</cx:pt>
          <cx:pt idx="12732">45</cx:pt>
          <cx:pt idx="12733">45</cx:pt>
          <cx:pt idx="12734">28</cx:pt>
          <cx:pt idx="12739">40</cx:pt>
          <cx:pt idx="12740">59</cx:pt>
          <cx:pt idx="12746">41</cx:pt>
          <cx:pt idx="12747">41</cx:pt>
          <cx:pt idx="12749">57</cx:pt>
          <cx:pt idx="12750">37</cx:pt>
          <cx:pt idx="12759">37</cx:pt>
          <cx:pt idx="12760">37</cx:pt>
          <cx:pt idx="12765">26</cx:pt>
          <cx:pt idx="12766">39</cx:pt>
          <cx:pt idx="12771">38</cx:pt>
          <cx:pt idx="12772">58</cx:pt>
          <cx:pt idx="12773">39</cx:pt>
          <cx:pt idx="12774">29</cx:pt>
          <cx:pt idx="12776">56</cx:pt>
          <cx:pt idx="12791">47</cx:pt>
          <cx:pt idx="12792">47</cx:pt>
          <cx:pt idx="12795">57</cx:pt>
          <cx:pt idx="12796">69</cx:pt>
          <cx:pt idx="12797">42</cx:pt>
          <cx:pt idx="12800">28</cx:pt>
          <cx:pt idx="12802">39</cx:pt>
          <cx:pt idx="12807">53</cx:pt>
          <cx:pt idx="12810">54</cx:pt>
          <cx:pt idx="12811">54</cx:pt>
          <cx:pt idx="12815">65</cx:pt>
          <cx:pt idx="12816">65</cx:pt>
          <cx:pt idx="12817">66</cx:pt>
          <cx:pt idx="12822">46</cx:pt>
          <cx:pt idx="12829">39</cx:pt>
          <cx:pt idx="12830">39</cx:pt>
          <cx:pt idx="12832">66</cx:pt>
          <cx:pt idx="12833">58</cx:pt>
          <cx:pt idx="12834">23</cx:pt>
          <cx:pt idx="12838">66</cx:pt>
          <cx:pt idx="12846">55</cx:pt>
          <cx:pt idx="12847">55</cx:pt>
          <cx:pt idx="12848">63</cx:pt>
          <cx:pt idx="12849">29</cx:pt>
          <cx:pt idx="12858">58</cx:pt>
          <cx:pt idx="12859">58</cx:pt>
          <cx:pt idx="12861">48</cx:pt>
          <cx:pt idx="12862">63</cx:pt>
          <cx:pt idx="12863">63</cx:pt>
          <cx:pt idx="12865">67</cx:pt>
          <cx:pt idx="12870">44</cx:pt>
          <cx:pt idx="12871">39</cx:pt>
          <cx:pt idx="12878">38</cx:pt>
          <cx:pt idx="12880">24</cx:pt>
          <cx:pt idx="12883">45</cx:pt>
          <cx:pt idx="12884">62</cx:pt>
          <cx:pt idx="12885">62</cx:pt>
          <cx:pt idx="12886">60</cx:pt>
          <cx:pt idx="12887">60</cx:pt>
          <cx:pt idx="12893">22</cx:pt>
          <cx:pt idx="12894">40</cx:pt>
          <cx:pt idx="12895">68</cx:pt>
          <cx:pt idx="12905">66</cx:pt>
          <cx:pt idx="12906">38</cx:pt>
          <cx:pt idx="12907">38</cx:pt>
          <cx:pt idx="12911">53</cx:pt>
          <cx:pt idx="12924">60</cx:pt>
          <cx:pt idx="12931">43</cx:pt>
          <cx:pt idx="12936">56</cx:pt>
          <cx:pt idx="12938">64</cx:pt>
          <cx:pt idx="12939">64</cx:pt>
          <cx:pt idx="12940">57</cx:pt>
          <cx:pt idx="12942">42</cx:pt>
          <cx:pt idx="12948">63</cx:pt>
          <cx:pt idx="12955">46</cx:pt>
          <cx:pt idx="12956">47</cx:pt>
          <cx:pt idx="12969">62</cx:pt>
          <cx:pt idx="12970">58</cx:pt>
          <cx:pt idx="12971">42</cx:pt>
          <cx:pt idx="12975">41</cx:pt>
          <cx:pt idx="12979">66</cx:pt>
          <cx:pt idx="12980">50</cx:pt>
          <cx:pt idx="12981">50</cx:pt>
          <cx:pt idx="12985">42</cx:pt>
          <cx:pt idx="12986">40</cx:pt>
          <cx:pt idx="12990">56</cx:pt>
          <cx:pt idx="12994">28</cx:pt>
          <cx:pt idx="12997">42</cx:pt>
          <cx:pt idx="13007">40</cx:pt>
          <cx:pt idx="13008">28</cx:pt>
          <cx:pt idx="13010">60</cx:pt>
          <cx:pt idx="13013">44</cx:pt>
          <cx:pt idx="13017">37</cx:pt>
          <cx:pt idx="13018">37</cx:pt>
          <cx:pt idx="13025">64</cx:pt>
          <cx:pt idx="13026">53</cx:pt>
          <cx:pt idx="13034">65</cx:pt>
          <cx:pt idx="13038">34</cx:pt>
          <cx:pt idx="13039">34</cx:pt>
          <cx:pt idx="13041">50</cx:pt>
          <cx:pt idx="13044">67</cx:pt>
          <cx:pt idx="13045">67</cx:pt>
          <cx:pt idx="13046">65</cx:pt>
          <cx:pt idx="13047">42</cx:pt>
          <cx:pt idx="13061">67</cx:pt>
          <cx:pt idx="13062">67</cx:pt>
          <cx:pt idx="13065">45</cx:pt>
          <cx:pt idx="13066">66</cx:pt>
          <cx:pt idx="13067">66</cx:pt>
          <cx:pt idx="13071">29</cx:pt>
          <cx:pt idx="13072">54</cx:pt>
          <cx:pt idx="13074">55</cx:pt>
          <cx:pt idx="13077">50</cx:pt>
          <cx:pt idx="13078">50</cx:pt>
          <cx:pt idx="13082">46</cx:pt>
          <cx:pt idx="13083">46</cx:pt>
          <cx:pt idx="13084">53</cx:pt>
          <cx:pt idx="13085">39</cx:pt>
          <cx:pt idx="13093">60</cx:pt>
          <cx:pt idx="13102">42</cx:pt>
          <cx:pt idx="13117">51</cx:pt>
          <cx:pt idx="13118">42</cx:pt>
          <cx:pt idx="13121">38</cx:pt>
          <cx:pt idx="13131">56</cx:pt>
          <cx:pt idx="13133">66</cx:pt>
          <cx:pt idx="13140">44</cx:pt>
          <cx:pt idx="13142">41</cx:pt>
          <cx:pt idx="13147">51</cx:pt>
          <cx:pt idx="13151">43</cx:pt>
          <cx:pt idx="13153">45</cx:pt>
          <cx:pt idx="13155">42</cx:pt>
          <cx:pt idx="13159">69</cx:pt>
          <cx:pt idx="13160">48</cx:pt>
          <cx:pt idx="13163">64</cx:pt>
          <cx:pt idx="13172">23</cx:pt>
          <cx:pt idx="13173">23</cx:pt>
          <cx:pt idx="13174">44</cx:pt>
          <cx:pt idx="13181">45</cx:pt>
          <cx:pt idx="13195">30</cx:pt>
          <cx:pt idx="13199">38</cx:pt>
          <cx:pt idx="13201">65</cx:pt>
          <cx:pt idx="13203">67</cx:pt>
          <cx:pt idx="13205">67</cx:pt>
          <cx:pt idx="13208">57</cx:pt>
          <cx:pt idx="13209">39</cx:pt>
          <cx:pt idx="13212">41</cx:pt>
          <cx:pt idx="13227">36</cx:pt>
          <cx:pt idx="13228">36</cx:pt>
          <cx:pt idx="13229">54</cx:pt>
          <cx:pt idx="13234">56</cx:pt>
          <cx:pt idx="13237">39</cx:pt>
          <cx:pt idx="13240">56</cx:pt>
          <cx:pt idx="13246">28</cx:pt>
          <cx:pt idx="13247">67</cx:pt>
          <cx:pt idx="13248">67</cx:pt>
          <cx:pt idx="13250">42</cx:pt>
          <cx:pt idx="13253">42</cx:pt>
          <cx:pt idx="13255">66</cx:pt>
          <cx:pt idx="13256">66</cx:pt>
          <cx:pt idx="13260">42</cx:pt>
          <cx:pt idx="13267">42</cx:pt>
          <cx:pt idx="13270">45</cx:pt>
          <cx:pt idx="13274">38</cx:pt>
          <cx:pt idx="13277">64</cx:pt>
          <cx:pt idx="13278">57</cx:pt>
          <cx:pt idx="13280">27</cx:pt>
          <cx:pt idx="13284">42</cx:pt>
          <cx:pt idx="13285">58</cx:pt>
          <cx:pt idx="13287">58</cx:pt>
          <cx:pt idx="13288">58</cx:pt>
          <cx:pt idx="13297">27</cx:pt>
          <cx:pt idx="13298">63</cx:pt>
          <cx:pt idx="13300">54</cx:pt>
          <cx:pt idx="13303">27</cx:pt>
          <cx:pt idx="13309">63</cx:pt>
          <cx:pt idx="13311">54</cx:pt>
          <cx:pt idx="13318">30</cx:pt>
          <cx:pt idx="13319">62</cx:pt>
          <cx:pt idx="13328">67</cx:pt>
          <cx:pt idx="13329">67</cx:pt>
          <cx:pt idx="13331">53</cx:pt>
          <cx:pt idx="13338">38</cx:pt>
          <cx:pt idx="13339">38</cx:pt>
          <cx:pt idx="13344">28</cx:pt>
          <cx:pt idx="13349">60</cx:pt>
          <cx:pt idx="13350">60</cx:pt>
          <cx:pt idx="13352">27</cx:pt>
          <cx:pt idx="13354">42</cx:pt>
          <cx:pt idx="13355">42</cx:pt>
          <cx:pt idx="13356">66</cx:pt>
          <cx:pt idx="13357">66</cx:pt>
          <cx:pt idx="13361">37</cx:pt>
          <cx:pt idx="13364">44</cx:pt>
          <cx:pt idx="13370">38</cx:pt>
          <cx:pt idx="13371">38</cx:pt>
          <cx:pt idx="13375">45</cx:pt>
          <cx:pt idx="13380">42</cx:pt>
          <cx:pt idx="13388">45</cx:pt>
          <cx:pt idx="13392">29</cx:pt>
          <cx:pt idx="13393">58</cx:pt>
          <cx:pt idx="13394">58</cx:pt>
          <cx:pt idx="13403">40</cx:pt>
          <cx:pt idx="13406">55</cx:pt>
          <cx:pt idx="13408">47</cx:pt>
          <cx:pt idx="13409">38</cx:pt>
          <cx:pt idx="13410">38</cx:pt>
          <cx:pt idx="13419">34</cx:pt>
          <cx:pt idx="13425">58</cx:pt>
          <cx:pt idx="13428">44</cx:pt>
          <cx:pt idx="13431">43</cx:pt>
          <cx:pt idx="13432">43</cx:pt>
          <cx:pt idx="13433">63</cx:pt>
          <cx:pt idx="13438">41</cx:pt>
          <cx:pt idx="13442">57</cx:pt>
          <cx:pt idx="13445">42</cx:pt>
          <cx:pt idx="13448">49</cx:pt>
          <cx:pt idx="13450">32</cx:pt>
          <cx:pt idx="13451">27</cx:pt>
          <cx:pt idx="13452">27</cx:pt>
          <cx:pt idx="13453">44</cx:pt>
          <cx:pt idx="13456">50</cx:pt>
          <cx:pt idx="13457">50</cx:pt>
          <cx:pt idx="13459">47</cx:pt>
          <cx:pt idx="13463">42</cx:pt>
          <cx:pt idx="13464">27</cx:pt>
          <cx:pt idx="13472">43</cx:pt>
          <cx:pt idx="13476">66</cx:pt>
          <cx:pt idx="13483">45</cx:pt>
          <cx:pt idx="13491">45</cx:pt>
          <cx:pt idx="13492">56</cx:pt>
          <cx:pt idx="13493">66</cx:pt>
          <cx:pt idx="13497">38</cx:pt>
          <cx:pt idx="13503">65</cx:pt>
          <cx:pt idx="13506">62</cx:pt>
          <cx:pt idx="13507">40</cx:pt>
          <cx:pt idx="13513">65</cx:pt>
          <cx:pt idx="13520">65</cx:pt>
          <cx:pt idx="13521">66</cx:pt>
          <cx:pt idx="13522">46</cx:pt>
          <cx:pt idx="13529">50</cx:pt>
          <cx:pt idx="13531">42</cx:pt>
          <cx:pt idx="13532">42</cx:pt>
          <cx:pt idx="13535">56</cx:pt>
          <cx:pt idx="13538">55</cx:pt>
          <cx:pt idx="13541">28</cx:pt>
          <cx:pt idx="13544">54</cx:pt>
          <cx:pt idx="13545">62</cx:pt>
          <cx:pt idx="13546">62</cx:pt>
          <cx:pt idx="13548">65</cx:pt>
          <cx:pt idx="13554">60</cx:pt>
          <cx:pt idx="13555">46</cx:pt>
          <cx:pt idx="13559">28</cx:pt>
          <cx:pt idx="13566">24</cx:pt>
          <cx:pt idx="13567">24</cx:pt>
          <cx:pt idx="13568">42</cx:pt>
          <cx:pt idx="13573">40</cx:pt>
          <cx:pt idx="13574">41</cx:pt>
          <cx:pt idx="13577">37</cx:pt>
          <cx:pt idx="13578">37</cx:pt>
          <cx:pt idx="13582">50</cx:pt>
          <cx:pt idx="13586">24</cx:pt>
          <cx:pt idx="13588">41</cx:pt>
          <cx:pt idx="13592">29</cx:pt>
          <cx:pt idx="13593">40</cx:pt>
          <cx:pt idx="13595">39</cx:pt>
          <cx:pt idx="13599">19</cx:pt>
          <cx:pt idx="13600">27</cx:pt>
          <cx:pt idx="13601">54</cx:pt>
          <cx:pt idx="13602">28</cx:pt>
          <cx:pt idx="13608">40</cx:pt>
          <cx:pt idx="13609">69</cx:pt>
          <cx:pt idx="13613">50</cx:pt>
          <cx:pt idx="13616">41</cx:pt>
          <cx:pt idx="13618">67</cx:pt>
          <cx:pt idx="13620">45</cx:pt>
          <cx:pt idx="13622">54</cx:pt>
          <cx:pt idx="13625">54</cx:pt>
          <cx:pt idx="13626">61</cx:pt>
          <cx:pt idx="13629">51</cx:pt>
          <cx:pt idx="13652">65</cx:pt>
          <cx:pt idx="13663">69</cx:pt>
          <cx:pt idx="13664">58</cx:pt>
          <cx:pt idx="13666">42</cx:pt>
          <cx:pt idx="13674">39</cx:pt>
          <cx:pt idx="13676">27</cx:pt>
          <cx:pt idx="13677">40</cx:pt>
          <cx:pt idx="13682">38</cx:pt>
          <cx:pt idx="13683">56</cx:pt>
          <cx:pt idx="13685">46</cx:pt>
          <cx:pt idx="13686">47</cx:pt>
          <cx:pt idx="13689">68</cx:pt>
          <cx:pt idx="13690">40</cx:pt>
          <cx:pt idx="13691">40</cx:pt>
          <cx:pt idx="13692">65</cx:pt>
          <cx:pt idx="13698">19</cx:pt>
          <cx:pt idx="13699">19</cx:pt>
          <cx:pt idx="13702">38</cx:pt>
          <cx:pt idx="13704">58</cx:pt>
          <cx:pt idx="13711">46</cx:pt>
          <cx:pt idx="13726">57</cx:pt>
          <cx:pt idx="13727">45</cx:pt>
          <cx:pt idx="13734">37</cx:pt>
          <cx:pt idx="13736">48</cx:pt>
          <cx:pt idx="13738">20</cx:pt>
          <cx:pt idx="13744">41</cx:pt>
          <cx:pt idx="13745">41</cx:pt>
          <cx:pt idx="13746">49</cx:pt>
          <cx:pt idx="13748">38</cx:pt>
          <cx:pt idx="13756">62</cx:pt>
          <cx:pt idx="13757">62</cx:pt>
          <cx:pt idx="13758">58</cx:pt>
          <cx:pt idx="13763">41</cx:pt>
          <cx:pt idx="13765">61</cx:pt>
          <cx:pt idx="13775">64</cx:pt>
          <cx:pt idx="13776">38</cx:pt>
          <cx:pt idx="13783">30</cx:pt>
          <cx:pt idx="13784">54</cx:pt>
          <cx:pt idx="13785">54</cx:pt>
          <cx:pt idx="13786">40</cx:pt>
          <cx:pt idx="13787">42</cx:pt>
          <cx:pt idx="13794">44</cx:pt>
          <cx:pt idx="13800">64</cx:pt>
          <cx:pt idx="13803">43</cx:pt>
          <cx:pt idx="13807">50</cx:pt>
          <cx:pt idx="13809">66</cx:pt>
          <cx:pt idx="13816">63</cx:pt>
          <cx:pt idx="13819">63</cx:pt>
          <cx:pt idx="13823">44</cx:pt>
          <cx:pt idx="13825">41</cx:pt>
          <cx:pt idx="13826">68</cx:pt>
          <cx:pt idx="13830">37</cx:pt>
          <cx:pt idx="13831">49</cx:pt>
          <cx:pt idx="13840">46</cx:pt>
          <cx:pt idx="13841">46</cx:pt>
          <cx:pt idx="13853">38</cx:pt>
          <cx:pt idx="13857">39</cx:pt>
          <cx:pt idx="13858">28</cx:pt>
          <cx:pt idx="13861">43</cx:pt>
          <cx:pt idx="13862">34</cx:pt>
          <cx:pt idx="13868">29</cx:pt>
          <cx:pt idx="13874">63</cx:pt>
          <cx:pt idx="13875">49</cx:pt>
          <cx:pt idx="13876">43</cx:pt>
          <cx:pt idx="13879">57</cx:pt>
          <cx:pt idx="13880">69</cx:pt>
          <cx:pt idx="13881">61</cx:pt>
          <cx:pt idx="13883">43</cx:pt>
          <cx:pt idx="13886">41</cx:pt>
          <cx:pt idx="13887">19</cx:pt>
          <cx:pt idx="13888">19</cx:pt>
          <cx:pt idx="13889">38</cx:pt>
          <cx:pt idx="13890">38</cx:pt>
          <cx:pt idx="13899">46</cx:pt>
          <cx:pt idx="13901">59</cx:pt>
          <cx:pt idx="13909">44</cx:pt>
          <cx:pt idx="13911">45</cx:pt>
          <cx:pt idx="13912">37</cx:pt>
          <cx:pt idx="13921">39</cx:pt>
          <cx:pt idx="13924">48</cx:pt>
          <cx:pt idx="13926">49</cx:pt>
          <cx:pt idx="13928">56</cx:pt>
          <cx:pt idx="13929">56</cx:pt>
          <cx:pt idx="13930">67</cx:pt>
          <cx:pt idx="13931">67</cx:pt>
          <cx:pt idx="13933">42</cx:pt>
          <cx:pt idx="13934">61</cx:pt>
          <cx:pt idx="13935">48</cx:pt>
          <cx:pt idx="13938">37</cx:pt>
          <cx:pt idx="13941">31</cx:pt>
          <cx:pt idx="13943">67</cx:pt>
          <cx:pt idx="13944">50</cx:pt>
          <cx:pt idx="13948">27</cx:pt>
          <cx:pt idx="13949">27</cx:pt>
          <cx:pt idx="13952">38</cx:pt>
          <cx:pt idx="13953">60</cx:pt>
          <cx:pt idx="13956">42</cx:pt>
          <cx:pt idx="13957">53</cx:pt>
          <cx:pt idx="13959">27</cx:pt>
          <cx:pt idx="13964">37</cx:pt>
          <cx:pt idx="13966">31</cx:pt>
          <cx:pt idx="13976">69</cx:pt>
          <cx:pt idx="13978">40</cx:pt>
          <cx:pt idx="13980">54</cx:pt>
          <cx:pt idx="13982">19</cx:pt>
          <cx:pt idx="13987">41</cx:pt>
          <cx:pt idx="13989">55</cx:pt>
          <cx:pt idx="13991">49</cx:pt>
          <cx:pt idx="13995">64</cx:pt>
          <cx:pt idx="13997">62</cx:pt>
          <cx:pt idx="14000">61</cx:pt>
          <cx:pt idx="14002">55</cx:pt>
          <cx:pt idx="14003">64</cx:pt>
          <cx:pt idx="14004">53</cx:pt>
          <cx:pt idx="14005">48</cx:pt>
          <cx:pt idx="14008">65</cx:pt>
          <cx:pt idx="14009">50</cx:pt>
          <cx:pt idx="14010">47</cx:pt>
          <cx:pt idx="14011">47</cx:pt>
          <cx:pt idx="14015">60</cx:pt>
          <cx:pt idx="14021">43</cx:pt>
          <cx:pt idx="14022">45</cx:pt>
          <cx:pt idx="14023">45</cx:pt>
          <cx:pt idx="14024">48</cx:pt>
          <cx:pt idx="14026">67</cx:pt>
          <cx:pt idx="14029">59</cx:pt>
          <cx:pt idx="14030">59</cx:pt>
          <cx:pt idx="14033">68</cx:pt>
          <cx:pt idx="14038">53</cx:pt>
          <cx:pt idx="14039">54</cx:pt>
          <cx:pt idx="14046">26</cx:pt>
          <cx:pt idx="14047">61</cx:pt>
          <cx:pt idx="14052">66</cx:pt>
          <cx:pt idx="14057">53</cx:pt>
          <cx:pt idx="14063">69</cx:pt>
          <cx:pt idx="14069">45</cx:pt>
          <cx:pt idx="14075">60</cx:pt>
          <cx:pt idx="14078">40</cx:pt>
          <cx:pt idx="14080">65</cx:pt>
          <cx:pt idx="14083">23</cx:pt>
          <cx:pt idx="14090">41</cx:pt>
          <cx:pt idx="14094">20</cx:pt>
          <cx:pt idx="14095">20</cx:pt>
          <cx:pt idx="14099">58</cx:pt>
          <cx:pt idx="14102">39</cx:pt>
          <cx:pt idx="14105">38</cx:pt>
          <cx:pt idx="14106">52</cx:pt>
          <cx:pt idx="14108">51</cx:pt>
          <cx:pt idx="14109">51</cx:pt>
          <cx:pt idx="14111">49</cx:pt>
          <cx:pt idx="14116">48</cx:pt>
          <cx:pt idx="14117">67</cx:pt>
          <cx:pt idx="14118">29</cx:pt>
          <cx:pt idx="14123">38</cx:pt>
          <cx:pt idx="14124">65</cx:pt>
          <cx:pt idx="14125">44</cx:pt>
          <cx:pt idx="14137">43</cx:pt>
          <cx:pt idx="14143">27</cx:pt>
          <cx:pt idx="14151">46</cx:pt>
          <cx:pt idx="14152">51</cx:pt>
          <cx:pt idx="14158">69</cx:pt>
          <cx:pt idx="14159">69</cx:pt>
          <cx:pt idx="14167">64</cx:pt>
          <cx:pt idx="14176">45</cx:pt>
          <cx:pt idx="14177">60</cx:pt>
          <cx:pt idx="14179">44</cx:pt>
          <cx:pt idx="14187">42</cx:pt>
          <cx:pt idx="14189">29</cx:pt>
          <cx:pt idx="14199">62</cx:pt>
          <cx:pt idx="14200">63</cx:pt>
          <cx:pt idx="14201">65</cx:pt>
          <cx:pt idx="14202">65</cx:pt>
          <cx:pt idx="14204">38</cx:pt>
          <cx:pt idx="14205">55</cx:pt>
          <cx:pt idx="14206">55</cx:pt>
          <cx:pt idx="14208">64</cx:pt>
          <cx:pt idx="14210">67</cx:pt>
          <cx:pt idx="14211">68</cx:pt>
          <cx:pt idx="14212">63</cx:pt>
          <cx:pt idx="14216">27</cx:pt>
          <cx:pt idx="14220">29</cx:pt>
          <cx:pt idx="14221">29</cx:pt>
          <cx:pt idx="14230">69</cx:pt>
          <cx:pt idx="14231">53</cx:pt>
          <cx:pt idx="14232">69</cx:pt>
          <cx:pt idx="14234">27</cx:pt>
          <cx:pt idx="14236">40</cx:pt>
          <cx:pt idx="14237">62</cx:pt>
          <cx:pt idx="14248">66</cx:pt>
          <cx:pt idx="14252">62</cx:pt>
          <cx:pt idx="14253">62</cx:pt>
          <cx:pt idx="14254">62</cx:pt>
          <cx:pt idx="14255">26</cx:pt>
          <cx:pt idx="14256">39</cx:pt>
          <cx:pt idx="14261">29</cx:pt>
          <cx:pt idx="14262">29</cx:pt>
          <cx:pt idx="14268">44</cx:pt>
          <cx:pt idx="14269">44</cx:pt>
          <cx:pt idx="14271">58</cx:pt>
          <cx:pt idx="14276">40</cx:pt>
          <cx:pt idx="14277">40</cx:pt>
          <cx:pt idx="14281">38</cx:pt>
          <cx:pt idx="14285">49</cx:pt>
          <cx:pt idx="14289">27</cx:pt>
          <cx:pt idx="14290">27</cx:pt>
          <cx:pt idx="14294">56</cx:pt>
          <cx:pt idx="14295">39</cx:pt>
          <cx:pt idx="14296">39</cx:pt>
          <cx:pt idx="14309">67</cx:pt>
          <cx:pt idx="14311">65</cx:pt>
          <cx:pt idx="14315">59</cx:pt>
          <cx:pt idx="14316">50</cx:pt>
          <cx:pt idx="14319">40</cx:pt>
          <cx:pt idx="14320">51</cx:pt>
          <cx:pt idx="14326">64</cx:pt>
          <cx:pt idx="14329">41</cx:pt>
          <cx:pt idx="14330">67</cx:pt>
          <cx:pt idx="14332">45</cx:pt>
          <cx:pt idx="14333">46</cx:pt>
          <cx:pt idx="14346">68</cx:pt>
          <cx:pt idx="14349">40</cx:pt>
          <cx:pt idx="14357">68</cx:pt>
          <cx:pt idx="14361">44</cx:pt>
          <cx:pt idx="14369">31</cx:pt>
          <cx:pt idx="14370">31</cx:pt>
          <cx:pt idx="14372">69</cx:pt>
          <cx:pt idx="14373">39</cx:pt>
          <cx:pt idx="14374">39</cx:pt>
          <cx:pt idx="14376">46</cx:pt>
          <cx:pt idx="14380">59</cx:pt>
          <cx:pt idx="14385">66</cx:pt>
          <cx:pt idx="14386">28</cx:pt>
          <cx:pt idx="14387">37</cx:pt>
          <cx:pt idx="14388">37</cx:pt>
          <cx:pt idx="14389">65</cx:pt>
          <cx:pt idx="14390">41</cx:pt>
          <cx:pt idx="14391">64</cx:pt>
          <cx:pt idx="14393">41</cx:pt>
          <cx:pt idx="14396">55</cx:pt>
          <cx:pt idx="14397">55</cx:pt>
          <cx:pt idx="14400">67</cx:pt>
          <cx:pt idx="14410">39</cx:pt>
          <cx:pt idx="14412">54</cx:pt>
          <cx:pt idx="14413">54</cx:pt>
          <cx:pt idx="14417">43</cx:pt>
          <cx:pt idx="14419">26</cx:pt>
          <cx:pt idx="14429">56</cx:pt>
          <cx:pt idx="14433">68</cx:pt>
          <cx:pt idx="14434">68</cx:pt>
          <cx:pt idx="14438">56</cx:pt>
          <cx:pt idx="14442">45</cx:pt>
          <cx:pt idx="14443">45</cx:pt>
          <cx:pt idx="14444">42</cx:pt>
          <cx:pt idx="14449">29</cx:pt>
          <cx:pt idx="14452">38</cx:pt>
          <cx:pt idx="14453">38</cx:pt>
          <cx:pt idx="14454">51</cx:pt>
          <cx:pt idx="14457">50</cx:pt>
          <cx:pt idx="14458">50</cx:pt>
          <cx:pt idx="14467">52</cx:pt>
          <cx:pt idx="14482">68</cx:pt>
          <cx:pt idx="14486">37</cx:pt>
          <cx:pt idx="14496">51</cx:pt>
          <cx:pt idx="14498">38</cx:pt>
          <cx:pt idx="14500">61</cx:pt>
          <cx:pt idx="14501">41</cx:pt>
          <cx:pt idx="14508">47</cx:pt>
          <cx:pt idx="14510">56</cx:pt>
          <cx:pt idx="14517">49</cx:pt>
          <cx:pt idx="14518">40</cx:pt>
          <cx:pt idx="14519">40</cx:pt>
          <cx:pt idx="14522">37</cx:pt>
          <cx:pt idx="14523">37</cx:pt>
          <cx:pt idx="14527">28</cx:pt>
          <cx:pt idx="14538">33</cx:pt>
          <cx:pt idx="14539">45</cx:pt>
          <cx:pt idx="14540">45</cx:pt>
          <cx:pt idx="14541">65</cx:pt>
          <cx:pt idx="14543">51</cx:pt>
          <cx:pt idx="14546">39</cx:pt>
          <cx:pt idx="14547">38</cx:pt>
          <cx:pt idx="14548">66</cx:pt>
          <cx:pt idx="14551">63</cx:pt>
          <cx:pt idx="14558">57</cx:pt>
          <cx:pt idx="14565">54</cx:pt>
          <cx:pt idx="14572">62</cx:pt>
          <cx:pt idx="14573">29</cx:pt>
          <cx:pt idx="14574">55</cx:pt>
          <cx:pt idx="14575">67</cx:pt>
          <cx:pt idx="14578">51</cx:pt>
          <cx:pt idx="14582">68</cx:pt>
          <cx:pt idx="14588">47</cx:pt>
          <cx:pt idx="14589">47</cx:pt>
          <cx:pt idx="14591">28</cx:pt>
          <cx:pt idx="14592">50</cx:pt>
          <cx:pt idx="14593">50</cx:pt>
          <cx:pt idx="14594">65</cx:pt>
          <cx:pt idx="14599">58</cx:pt>
          <cx:pt idx="14611">61</cx:pt>
          <cx:pt idx="14612">43</cx:pt>
          <cx:pt idx="14613">43</cx:pt>
          <cx:pt idx="14616">53</cx:pt>
          <cx:pt idx="14619">57</cx:pt>
          <cx:pt idx="14622">41</cx:pt>
          <cx:pt idx="14626">57</cx:pt>
          <cx:pt idx="14627">44</cx:pt>
          <cx:pt idx="14639">66</cx:pt>
          <cx:pt idx="14642">22</cx:pt>
          <cx:pt idx="14643">22</cx:pt>
          <cx:pt idx="14645">56</cx:pt>
          <cx:pt idx="14646">22</cx:pt>
          <cx:pt idx="14647">52</cx:pt>
          <cx:pt idx="14648">39</cx:pt>
          <cx:pt idx="14649">47</cx:pt>
          <cx:pt idx="14655">27</cx:pt>
          <cx:pt idx="14656">27</cx:pt>
          <cx:pt idx="14662">64</cx:pt>
          <cx:pt idx="14664">55</cx:pt>
          <cx:pt idx="14665">59</cx:pt>
          <cx:pt idx="14677">48</cx:pt>
          <cx:pt idx="14678">67</cx:pt>
          <cx:pt idx="14686">41</cx:pt>
          <cx:pt idx="14691">66</cx:pt>
          <cx:pt idx="14692">66</cx:pt>
          <cx:pt idx="14695">44</cx:pt>
          <cx:pt idx="14703">57</cx:pt>
          <cx:pt idx="14704">55</cx:pt>
          <cx:pt idx="14706">36</cx:pt>
          <cx:pt idx="14707">55</cx:pt>
          <cx:pt idx="14708">40</cx:pt>
          <cx:pt idx="14709">38</cx:pt>
          <cx:pt idx="14711">51</cx:pt>
          <cx:pt idx="14714">59</cx:pt>
          <cx:pt idx="14716">28</cx:pt>
          <cx:pt idx="14718">39</cx:pt>
          <cx:pt idx="14719">38</cx:pt>
          <cx:pt idx="14722">50</cx:pt>
          <cx:pt idx="14725">38</cx:pt>
          <cx:pt idx="14726">47</cx:pt>
          <cx:pt idx="14727">47</cx:pt>
          <cx:pt idx="14730">26</cx:pt>
          <cx:pt idx="14733">22</cx:pt>
          <cx:pt idx="14738">51</cx:pt>
          <cx:pt idx="14739">38</cx:pt>
          <cx:pt idx="14740">42</cx:pt>
          <cx:pt idx="14743">39</cx:pt>
          <cx:pt idx="14747">37</cx:pt>
          <cx:pt idx="14748">37</cx:pt>
          <cx:pt idx="14749">38</cx:pt>
          <cx:pt idx="14752">49</cx:pt>
          <cx:pt idx="14753">63</cx:pt>
          <cx:pt idx="14759">37</cx:pt>
          <cx:pt idx="14764">38</cx:pt>
          <cx:pt idx="14765">65</cx:pt>
          <cx:pt idx="14766">65</cx:pt>
          <cx:pt idx="14771">38</cx:pt>
          <cx:pt idx="14779">27</cx:pt>
          <cx:pt idx="14780">67</cx:pt>
          <cx:pt idx="14784">56</cx:pt>
          <cx:pt idx="14785">57</cx:pt>
          <cx:pt idx="14786">57</cx:pt>
          <cx:pt idx="14787">61</cx:pt>
          <cx:pt idx="14790">45</cx:pt>
          <cx:pt idx="14792">39</cx:pt>
          <cx:pt idx="14799">40</cx:pt>
          <cx:pt idx="14818">48</cx:pt>
          <cx:pt idx="14831">68</cx:pt>
          <cx:pt idx="14832">68</cx:pt>
          <cx:pt idx="14843">40</cx:pt>
          <cx:pt idx="14844">59</cx:pt>
          <cx:pt idx="14849">44</cx:pt>
          <cx:pt idx="14850">44</cx:pt>
          <cx:pt idx="14865">39</cx:pt>
          <cx:pt idx="14867">30</cx:pt>
          <cx:pt idx="14868">30</cx:pt>
          <cx:pt idx="14870">66</cx:pt>
          <cx:pt idx="14872">27</cx:pt>
          <cx:pt idx="14873">28</cx:pt>
          <cx:pt idx="14878">43</cx:pt>
          <cx:pt idx="14892">58</cx:pt>
          <cx:pt idx="14896">57</cx:pt>
          <cx:pt idx="14897">54</cx:pt>
          <cx:pt idx="14901">38</cx:pt>
          <cx:pt idx="14902">38</cx:pt>
          <cx:pt idx="14911">56</cx:pt>
          <cx:pt idx="14912">42</cx:pt>
          <cx:pt idx="14913">66</cx:pt>
          <cx:pt idx="14918">38</cx:pt>
          <cx:pt idx="14919">38</cx:pt>
          <cx:pt idx="14922">52</cx:pt>
          <cx:pt idx="14923">48</cx:pt>
          <cx:pt idx="14927">51</cx:pt>
          <cx:pt idx="14930">39</cx:pt>
          <cx:pt idx="14936">60</cx:pt>
          <cx:pt idx="14937">68</cx:pt>
          <cx:pt idx="14939">46</cx:pt>
          <cx:pt idx="14943">50</cx:pt>
          <cx:pt idx="14951">28</cx:pt>
          <cx:pt idx="14952">59</cx:pt>
          <cx:pt idx="14957">56</cx:pt>
          <cx:pt idx="14958">39</cx:pt>
          <cx:pt idx="14962">65</cx:pt>
          <cx:pt idx="14965">27</cx:pt>
          <cx:pt idx="14970">62</cx:pt>
          <cx:pt idx="14971">62</cx:pt>
          <cx:pt idx="14975">30</cx:pt>
          <cx:pt idx="14991">54</cx:pt>
          <cx:pt idx="14994">40</cx:pt>
          <cx:pt idx="14995">40</cx:pt>
          <cx:pt idx="14997">63</cx:pt>
          <cx:pt idx="15000">52</cx:pt>
          <cx:pt idx="15001">53</cx:pt>
          <cx:pt idx="15005">59</cx:pt>
          <cx:pt idx="15006">59</cx:pt>
          <cx:pt idx="15012">40</cx:pt>
          <cx:pt idx="15013">38</cx:pt>
          <cx:pt idx="15014">27</cx:pt>
          <cx:pt idx="15015">27</cx:pt>
          <cx:pt idx="15016">67</cx:pt>
          <cx:pt idx="15018">60</cx:pt>
          <cx:pt idx="15024">46</cx:pt>
          <cx:pt idx="15025">53</cx:pt>
          <cx:pt idx="15030">29</cx:pt>
          <cx:pt idx="15036">47</cx:pt>
          <cx:pt idx="15040">43</cx:pt>
          <cx:pt idx="15042">19</cx:pt>
          <cx:pt idx="15043">19</cx:pt>
          <cx:pt idx="15048">53</cx:pt>
          <cx:pt idx="15049">53</cx:pt>
          <cx:pt idx="15055">44</cx:pt>
          <cx:pt idx="15059">65</cx:pt>
          <cx:pt idx="15060">65</cx:pt>
          <cx:pt idx="15065">45</cx:pt>
          <cx:pt idx="15068">52</cx:pt>
          <cx:pt idx="15069">40</cx:pt>
          <cx:pt idx="15081">56</cx:pt>
          <cx:pt idx="15083">46</cx:pt>
          <cx:pt idx="15084">46</cx:pt>
          <cx:pt idx="15086">51</cx:pt>
          <cx:pt idx="15088">56</cx:pt>
          <cx:pt idx="15094">38</cx:pt>
          <cx:pt idx="15104">59</cx:pt>
          <cx:pt idx="15109">45</cx:pt>
          <cx:pt idx="15111">39</cx:pt>
          <cx:pt idx="15112">39</cx:pt>
          <cx:pt idx="15117">53</cx:pt>
          <cx:pt idx="15120">44</cx:pt>
          <cx:pt idx="15123">39</cx:pt>
          <cx:pt idx="15124">39</cx:pt>
          <cx:pt idx="15126">62</cx:pt>
          <cx:pt idx="15127">49</cx:pt>
          <cx:pt idx="15130">65</cx:pt>
          <cx:pt idx="15132">26</cx:pt>
          <cx:pt idx="15134">39</cx:pt>
          <cx:pt idx="15136">62</cx:pt>
          <cx:pt idx="15137">39</cx:pt>
          <cx:pt idx="15138">45</cx:pt>
          <cx:pt idx="15145">57</cx:pt>
          <cx:pt idx="15146">57</cx:pt>
          <cx:pt idx="15147">67</cx:pt>
          <cx:pt idx="15153">38</cx:pt>
          <cx:pt idx="15155">38</cx:pt>
          <cx:pt idx="15159">55</cx:pt>
          <cx:pt idx="15162">56</cx:pt>
          <cx:pt idx="15167">40</cx:pt>
          <cx:pt idx="15170">44</cx:pt>
          <cx:pt idx="15173">65</cx:pt>
          <cx:pt idx="15177">37</cx:pt>
          <cx:pt idx="15179">44</cx:pt>
          <cx:pt idx="15182">56</cx:pt>
          <cx:pt idx="15183">56</cx:pt>
          <cx:pt idx="15184">28</cx:pt>
          <cx:pt idx="15187">41</cx:pt>
          <cx:pt idx="15199">65</cx:pt>
          <cx:pt idx="15204">39</cx:pt>
          <cx:pt idx="15206">27</cx:pt>
          <cx:pt idx="15223">64</cx:pt>
          <cx:pt idx="15225">40</cx:pt>
          <cx:pt idx="15229">40</cx:pt>
          <cx:pt idx="15231">38</cx:pt>
          <cx:pt idx="15233">61</cx:pt>
          <cx:pt idx="15234">40</cx:pt>
          <cx:pt idx="15236">58</cx:pt>
          <cx:pt idx="15239">27</cx:pt>
          <cx:pt idx="15248">39</cx:pt>
          <cx:pt idx="15250">30</cx:pt>
          <cx:pt idx="15254">54</cx:pt>
          <cx:pt idx="15256">59</cx:pt>
          <cx:pt idx="15257">40</cx:pt>
          <cx:pt idx="15267">49</cx:pt>
          <cx:pt idx="15269">40</cx:pt>
          <cx:pt idx="15270">62</cx:pt>
          <cx:pt idx="15271">62</cx:pt>
          <cx:pt idx="15272">45</cx:pt>
          <cx:pt idx="15273">41</cx:pt>
          <cx:pt idx="15274">31</cx:pt>
          <cx:pt idx="15275">41</cx:pt>
          <cx:pt idx="15278">46</cx:pt>
          <cx:pt idx="15280">68</cx:pt>
          <cx:pt idx="15283">64</cx:pt>
          <cx:pt idx="15286">54</cx:pt>
          <cx:pt idx="15290">50</cx:pt>
          <cx:pt idx="15295">48</cx:pt>
          <cx:pt idx="15297">52</cx:pt>
          <cx:pt idx="15298">51</cx:pt>
          <cx:pt idx="15300">66</cx:pt>
          <cx:pt idx="15302">43</cx:pt>
          <cx:pt idx="15303">26</cx:pt>
          <cx:pt idx="15306">48</cx:pt>
          <cx:pt idx="15309">37</cx:pt>
          <cx:pt idx="15318">53</cx:pt>
          <cx:pt idx="15321">40</cx:pt>
          <cx:pt idx="15334">41</cx:pt>
          <cx:pt idx="15335">41</cx:pt>
          <cx:pt idx="15337">64</cx:pt>
          <cx:pt idx="15338">68</cx:pt>
          <cx:pt idx="15339">68</cx:pt>
          <cx:pt idx="15352">55</cx:pt>
          <cx:pt idx="15358">50</cx:pt>
          <cx:pt idx="15359">40</cx:pt>
          <cx:pt idx="15360">43</cx:pt>
          <cx:pt idx="15364">39</cx:pt>
          <cx:pt idx="15369">29</cx:pt>
          <cx:pt idx="15371">28</cx:pt>
          <cx:pt idx="15372">29</cx:pt>
          <cx:pt idx="15375">60</cx:pt>
          <cx:pt idx="15376">37</cx:pt>
          <cx:pt idx="15378">52</cx:pt>
          <cx:pt idx="15379">49</cx:pt>
          <cx:pt idx="15381">30</cx:pt>
          <cx:pt idx="15383">62</cx:pt>
          <cx:pt idx="15384">59</cx:pt>
          <cx:pt idx="15386">29</cx:pt>
          <cx:pt idx="15389">46</cx:pt>
          <cx:pt idx="15401">41</cx:pt>
          <cx:pt idx="15404">37</cx:pt>
          <cx:pt idx="15406">42</cx:pt>
          <cx:pt idx="15407">42</cx:pt>
          <cx:pt idx="15411">28</cx:pt>
          <cx:pt idx="15424">21</cx:pt>
          <cx:pt idx="15429">44</cx:pt>
          <cx:pt idx="15430">38</cx:pt>
          <cx:pt idx="15434">57</cx:pt>
          <cx:pt idx="15438">49</cx:pt>
          <cx:pt idx="15453">41</cx:pt>
          <cx:pt idx="15454">41</cx:pt>
          <cx:pt idx="15456">47</cx:pt>
          <cx:pt idx="15457">38</cx:pt>
          <cx:pt idx="15464">40</cx:pt>
          <cx:pt idx="15466">23</cx:pt>
          <cx:pt idx="15468">60</cx:pt>
          <cx:pt idx="15470">67</cx:pt>
          <cx:pt idx="15479">37</cx:pt>
          <cx:pt idx="15481">52</cx:pt>
          <cx:pt idx="15482">44</cx:pt>
          <cx:pt idx="15484">42</cx:pt>
          <cx:pt idx="15489">49</cx:pt>
          <cx:pt idx="15490">49</cx:pt>
          <cx:pt idx="15491">39</cx:pt>
          <cx:pt idx="15492">42</cx:pt>
          <cx:pt idx="15494">65</cx:pt>
          <cx:pt idx="15495">38</cx:pt>
          <cx:pt idx="15500">41</cx:pt>
          <cx:pt idx="15508">61</cx:pt>
          <cx:pt idx="15509">46</cx:pt>
          <cx:pt idx="15513">39</cx:pt>
          <cx:pt idx="15519">46</cx:pt>
          <cx:pt idx="15520">51</cx:pt>
          <cx:pt idx="15523">35</cx:pt>
          <cx:pt idx="15527">50</cx:pt>
          <cx:pt idx="15528">43</cx:pt>
          <cx:pt idx="15538">53</cx:pt>
          <cx:pt idx="15539">60</cx:pt>
          <cx:pt idx="15541">58</cx:pt>
          <cx:pt idx="15542">38</cx:pt>
          <cx:pt idx="15547">56</cx:pt>
          <cx:pt idx="15549">28</cx:pt>
          <cx:pt idx="15550">28</cx:pt>
          <cx:pt idx="15554">52</cx:pt>
          <cx:pt idx="15561">65</cx:pt>
          <cx:pt idx="15563">50</cx:pt>
          <cx:pt idx="15564">50</cx:pt>
          <cx:pt idx="15570">31</cx:pt>
          <cx:pt idx="15582">39</cx:pt>
          <cx:pt idx="15585">60</cx:pt>
          <cx:pt idx="15587">41</cx:pt>
          <cx:pt idx="15588">55</cx:pt>
          <cx:pt idx="15604">67</cx:pt>
          <cx:pt idx="15605">45</cx:pt>
          <cx:pt idx="15607">44</cx:pt>
          <cx:pt idx="15613">68</cx:pt>
          <cx:pt idx="15616">55</cx:pt>
          <cx:pt idx="15620">39</cx:pt>
          <cx:pt idx="15621">53</cx:pt>
          <cx:pt idx="15622">53</cx:pt>
          <cx:pt idx="15628">46</cx:pt>
          <cx:pt idx="15639">53</cx:pt>
          <cx:pt idx="15640">30</cx:pt>
          <cx:pt idx="15642">41</cx:pt>
          <cx:pt idx="15643">41</cx:pt>
          <cx:pt idx="15644">41</cx:pt>
          <cx:pt idx="15649">44</cx:pt>
          <cx:pt idx="15655">53</cx:pt>
          <cx:pt idx="15656">53</cx:pt>
          <cx:pt idx="15661">31</cx:pt>
          <cx:pt idx="15662">31</cx:pt>
          <cx:pt idx="15663">31</cx:pt>
          <cx:pt idx="15664">31</cx:pt>
          <cx:pt idx="15672">51</cx:pt>
          <cx:pt idx="15675">47</cx:pt>
          <cx:pt idx="15678">52</cx:pt>
          <cx:pt idx="15679">57</cx:pt>
          <cx:pt idx="15682">45</cx:pt>
          <cx:pt idx="15686">60</cx:pt>
          <cx:pt idx="15689">52</cx:pt>
          <cx:pt idx="15693">38</cx:pt>
          <cx:pt idx="15694">68</cx:pt>
          <cx:pt idx="15695">39</cx:pt>
          <cx:pt idx="15708">52</cx:pt>
          <cx:pt idx="15709">68</cx:pt>
          <cx:pt idx="15712">68</cx:pt>
          <cx:pt idx="15717">44</cx:pt>
          <cx:pt idx="15722">50</cx:pt>
          <cx:pt idx="15723">53</cx:pt>
          <cx:pt idx="15735">48</cx:pt>
          <cx:pt idx="15743">69</cx:pt>
          <cx:pt idx="15744">69</cx:pt>
          <cx:pt idx="15752">60</cx:pt>
          <cx:pt idx="15755">38</cx:pt>
          <cx:pt idx="15758">56</cx:pt>
          <cx:pt idx="15760">59</cx:pt>
          <cx:pt idx="15776">53</cx:pt>
          <cx:pt idx="15777">38</cx:pt>
          <cx:pt idx="15781">44</cx:pt>
          <cx:pt idx="15790">39</cx:pt>
          <cx:pt idx="15795">48</cx:pt>
          <cx:pt idx="15796">48</cx:pt>
          <cx:pt idx="15797">55</cx:pt>
          <cx:pt idx="15800">52</cx:pt>
          <cx:pt idx="15805">37</cx:pt>
          <cx:pt idx="15809">33</cx:pt>
          <cx:pt idx="15812">66</cx:pt>
          <cx:pt idx="15813">66</cx:pt>
          <cx:pt idx="15814">49</cx:pt>
          <cx:pt idx="15815">47</cx:pt>
          <cx:pt idx="15820">39</cx:pt>
          <cx:pt idx="15833">47</cx:pt>
          <cx:pt idx="15834">60</cx:pt>
          <cx:pt idx="15835">66</cx:pt>
          <cx:pt idx="15836">48</cx:pt>
          <cx:pt idx="15841">45</cx:pt>
          <cx:pt idx="15842">45</cx:pt>
          <cx:pt idx="15845">32</cx:pt>
          <cx:pt idx="15847">42</cx:pt>
          <cx:pt idx="15859">62</cx:pt>
          <cx:pt idx="15860">63</cx:pt>
          <cx:pt idx="15861">49</cx:pt>
          <cx:pt idx="15862">49</cx:pt>
          <cx:pt idx="15863">55</cx:pt>
          <cx:pt idx="15864">38</cx:pt>
          <cx:pt idx="15867">28</cx:pt>
          <cx:pt idx="15869">63</cx:pt>
          <cx:pt idx="15870">63</cx:pt>
          <cx:pt idx="15879">19</cx:pt>
          <cx:pt idx="15881">43</cx:pt>
          <cx:pt idx="15882">43</cx:pt>
          <cx:pt idx="15890">46</cx:pt>
          <cx:pt idx="15891">38</cx:pt>
          <cx:pt idx="15899">53</cx:pt>
          <cx:pt idx="15900">28</cx:pt>
          <cx:pt idx="15901">28</cx:pt>
          <cx:pt idx="15904">56</cx:pt>
          <cx:pt idx="15909">58</cx:pt>
          <cx:pt idx="15911">38</cx:pt>
          <cx:pt idx="15912">38</cx:pt>
          <cx:pt idx="15915">37</cx:pt>
          <cx:pt idx="15919">42</cx:pt>
          <cx:pt idx="15920">39</cx:pt>
          <cx:pt idx="15927">58</cx:pt>
          <cx:pt idx="15928">41</cx:pt>
          <cx:pt idx="15933">37</cx:pt>
          <cx:pt idx="15935">57</cx:pt>
          <cx:pt idx="15936">44</cx:pt>
          <cx:pt idx="15937">29</cx:pt>
          <cx:pt idx="15939">44</cx:pt>
          <cx:pt idx="15940">44</cx:pt>
          <cx:pt idx="15946">42</cx:pt>
          <cx:pt idx="15948">54</cx:pt>
          <cx:pt idx="15952">37</cx:pt>
          <cx:pt idx="15954">45</cx:pt>
          <cx:pt idx="15959">37</cx:pt>
          <cx:pt idx="15960">44</cx:pt>
          <cx:pt idx="15965">57</cx:pt>
          <cx:pt idx="15966">44</cx:pt>
          <cx:pt idx="15969">49</cx:pt>
          <cx:pt idx="15970">49</cx:pt>
          <cx:pt idx="15976">49</cx:pt>
          <cx:pt idx="15981">28</cx:pt>
          <cx:pt idx="15982">28</cx:pt>
          <cx:pt idx="15992">24</cx:pt>
          <cx:pt idx="16000">52</cx:pt>
          <cx:pt idx="16001">54</cx:pt>
          <cx:pt idx="16010">42</cx:pt>
          <cx:pt idx="16011">68</cx:pt>
          <cx:pt idx="16017">51</cx:pt>
          <cx:pt idx="16018">41</cx:pt>
          <cx:pt idx="16019">42</cx:pt>
          <cx:pt idx="16020">51</cx:pt>
          <cx:pt idx="16025">67</cx:pt>
          <cx:pt idx="16028">67</cx:pt>
          <cx:pt idx="16029">67</cx:pt>
          <cx:pt idx="16030">47</cx:pt>
          <cx:pt idx="16033">67</cx:pt>
          <cx:pt idx="16035">51</cx:pt>
          <cx:pt idx="16037">50</cx:pt>
          <cx:pt idx="16040">58</cx:pt>
          <cx:pt idx="16048">53</cx:pt>
          <cx:pt idx="16056">68</cx:pt>
          <cx:pt idx="16057">49</cx:pt>
          <cx:pt idx="16066">60</cx:pt>
          <cx:pt idx="16067">60</cx:pt>
          <cx:pt idx="16069">39</cx:pt>
          <cx:pt idx="16082">50</cx:pt>
          <cx:pt idx="16083">27</cx:pt>
          <cx:pt idx="16087">52</cx:pt>
          <cx:pt idx="16095">27</cx:pt>
          <cx:pt idx="16098">37</cx:pt>
          <cx:pt idx="16100">46</cx:pt>
          <cx:pt idx="16101">61</cx:pt>
          <cx:pt idx="16102">61</cx:pt>
          <cx:pt idx="16103">64</cx:pt>
          <cx:pt idx="16104">64</cx:pt>
          <cx:pt idx="16119">51</cx:pt>
          <cx:pt idx="16120">62</cx:pt>
          <cx:pt idx="16121">38</cx:pt>
          <cx:pt idx="16122">38</cx:pt>
          <cx:pt idx="16126">45</cx:pt>
          <cx:pt idx="16131">43</cx:pt>
          <cx:pt idx="16137">37</cx:pt>
          <cx:pt idx="16138">50</cx:pt>
          <cx:pt idx="16139">50</cx:pt>
          <cx:pt idx="16140">64</cx:pt>
          <cx:pt idx="16141">51</cx:pt>
          <cx:pt idx="16142">64</cx:pt>
          <cx:pt idx="16144">60</cx:pt>
          <cx:pt idx="16155">28</cx:pt>
          <cx:pt idx="16158">42</cx:pt>
          <cx:pt idx="16161">44</cx:pt>
          <cx:pt idx="16162">44</cx:pt>
          <cx:pt idx="16168">39</cx:pt>
          <cx:pt idx="16170">45</cx:pt>
          <cx:pt idx="16171">46</cx:pt>
          <cx:pt idx="16176">26</cx:pt>
          <cx:pt idx="16177">68</cx:pt>
          <cx:pt idx="16178">68</cx:pt>
          <cx:pt idx="16179">47</cx:pt>
          <cx:pt idx="16181">58</cx:pt>
          <cx:pt idx="16184">51</cx:pt>
          <cx:pt idx="16185">51</cx:pt>
          <cx:pt idx="16188">63</cx:pt>
          <cx:pt idx="16194">59</cx:pt>
          <cx:pt idx="16197">47</cx:pt>
          <cx:pt idx="16201">68</cx:pt>
          <cx:pt idx="16202">47</cx:pt>
          <cx:pt idx="16208">28</cx:pt>
          <cx:pt idx="16210">29</cx:pt>
          <cx:pt idx="16211">54</cx:pt>
          <cx:pt idx="16212">57</cx:pt>
          <cx:pt idx="16217">41</cx:pt>
          <cx:pt idx="16218">39</cx:pt>
          <cx:pt idx="16223">64</cx:pt>
          <cx:pt idx="16224">45</cx:pt>
          <cx:pt idx="16227">51</cx:pt>
          <cx:pt idx="16229">40</cx:pt>
          <cx:pt idx="16230">28</cx:pt>
          <cx:pt idx="16231">28</cx:pt>
          <cx:pt idx="16233">40</cx:pt>
          <cx:pt idx="16234">40</cx:pt>
          <cx:pt idx="16239">64</cx:pt>
          <cx:pt idx="16247">46</cx:pt>
          <cx:pt idx="16248">30</cx:pt>
          <cx:pt idx="16249">47</cx:pt>
          <cx:pt idx="16260">63</cx:pt>
          <cx:pt idx="16261">60</cx:pt>
          <cx:pt idx="16273">27</cx:pt>
          <cx:pt idx="16274">27</cx:pt>
          <cx:pt idx="16278">41</cx:pt>
          <cx:pt idx="16281">57</cx:pt>
          <cx:pt idx="16284">64</cx:pt>
          <cx:pt idx="16285">62</cx:pt>
          <cx:pt idx="16286">46</cx:pt>
          <cx:pt idx="16289">52</cx:pt>
          <cx:pt idx="16292">55</cx:pt>
          <cx:pt idx="16301">41</cx:pt>
          <cx:pt idx="16306">44</cx:pt>
          <cx:pt idx="16312">21</cx:pt>
        </cx:lvl>
      </cx:numDim>
    </cx:data>
  </cx:chartData>
  <cx:chart>
    <cx:title pos="t" align="ctr" overlay="0">
      <cx:tx>
        <cx:txData>
          <cx:v>Store 3</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Calibri" panose="020F0502020204030204"/>
            </a:rPr>
            <a:t>Store 3</a:t>
          </a:r>
        </a:p>
      </cx:txPr>
    </cx:title>
    <cx:plotArea>
      <cx:plotAreaRegion>
        <cx:series layoutId="clusteredColumn" uniqueId="{CEA6C12A-9EAE-40F4-8DF6-E4DD5271D056}">
          <cx:dataId val="0"/>
          <cx:layoutPr>
            <cx:binning intervalClosed="r">
              <cx:binSize val="2"/>
            </cx:binning>
          </cx:layoutPr>
        </cx:series>
      </cx:plotAreaRegion>
      <cx:axis id="0">
        <cx:catScaling gapWidth="0"/>
        <cx:title>
          <cx:tx>
            <cx:rich>
              <a:bodyPr spcFirstLastPara="1" vertOverflow="ellipsis" horzOverflow="overflow" wrap="square" lIns="0" tIns="0" rIns="0" bIns="0" anchor="ctr" anchorCtr="1"/>
              <a:lstStyle/>
              <a:p>
                <a:pPr algn="ctr" rtl="0">
                  <a:defRPr/>
                </a:pPr>
                <a:r>
                  <a:rPr lang="en-US" sz="900" b="0" i="0" u="none" strike="noStrike" baseline="0">
                    <a:solidFill>
                      <a:sysClr val="windowText" lastClr="000000">
                        <a:lumMod val="65000"/>
                        <a:lumOff val="35000"/>
                      </a:sysClr>
                    </a:solidFill>
                    <a:latin typeface="Calibri" panose="020F0502020204030204"/>
                  </a:rPr>
                  <a:t>Age Group</a:t>
                </a:r>
              </a:p>
              <a:p>
                <a:pPr algn="ctr" rtl="0">
                  <a:defRPr/>
                </a:pPr>
                <a:endParaRPr lang="en-US" sz="900" b="0" i="0" u="none" strike="noStrike" baseline="0">
                  <a:solidFill>
                    <a:sysClr val="windowText" lastClr="000000">
                      <a:lumMod val="65000"/>
                      <a:lumOff val="35000"/>
                    </a:sysClr>
                  </a:solidFill>
                  <a:latin typeface="Calibri" panose="020F0502020204030204"/>
                </a:endParaRPr>
              </a:p>
            </cx:rich>
          </cx:tx>
        </cx:title>
        <cx:tickLabels/>
      </cx:axis>
      <cx:axis id="1">
        <cx:valScaling/>
        <cx:title>
          <cx:tx>
            <cx:txData>
              <cx:v>Transactions</cx:v>
            </cx:txData>
          </cx:tx>
          <cx:txPr>
            <a:bodyPr spcFirstLastPara="1" vertOverflow="ellipsis" horzOverflow="overflow" wrap="square" lIns="0" tIns="0" rIns="0" bIns="0" anchor="ctr" anchorCtr="1"/>
            <a:lstStyle/>
            <a:p>
              <a:pPr algn="ctr" rtl="0">
                <a:defRPr/>
              </a:pPr>
              <a:r>
                <a:rPr lang="en-US" sz="900" b="0" i="0" u="none" strike="noStrike" baseline="0">
                  <a:solidFill>
                    <a:sysClr val="windowText" lastClr="000000">
                      <a:lumMod val="65000"/>
                      <a:lumOff val="35000"/>
                    </a:sysClr>
                  </a:solidFill>
                  <a:latin typeface="Calibri" panose="020F0502020204030204"/>
                </a:rPr>
                <a:t>Transactions</a:t>
              </a:r>
            </a:p>
          </cx:txPr>
        </cx:title>
        <cx:majorGridlines/>
        <cx:tickLabels/>
      </cx:axis>
    </cx:plotArea>
  </cx:chart>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customer!$I$802:$I$16795</cx:f>
        <cx:lvl ptCount="15493" formatCode="General">
          <cx:pt idx="0">33</cx:pt>
          <cx:pt idx="1">25</cx:pt>
          <cx:pt idx="2">35</cx:pt>
          <cx:pt idx="3">33</cx:pt>
          <cx:pt idx="4">28</cx:pt>
          <cx:pt idx="5">37</cx:pt>
          <cx:pt idx="6">26</cx:pt>
          <cx:pt idx="7">34</cx:pt>
          <cx:pt idx="8">36</cx:pt>
          <cx:pt idx="9">25</cx:pt>
          <cx:pt idx="10">25</cx:pt>
          <cx:pt idx="11">25</cx:pt>
          <cx:pt idx="12">67</cx:pt>
          <cx:pt idx="13">29</cx:pt>
          <cx:pt idx="14">24</cx:pt>
          <cx:pt idx="15">52</cx:pt>
          <cx:pt idx="16">31</cx:pt>
          <cx:pt idx="17">31</cx:pt>
          <cx:pt idx="18">50</cx:pt>
          <cx:pt idx="19">26</cx:pt>
          <cx:pt idx="20">25</cx:pt>
          <cx:pt idx="21">29</cx:pt>
          <cx:pt idx="22">26</cx:pt>
          <cx:pt idx="23">26</cx:pt>
          <cx:pt idx="24">66</cx:pt>
          <cx:pt idx="25">31</cx:pt>
          <cx:pt idx="26">60</cx:pt>
          <cx:pt idx="27">49</cx:pt>
          <cx:pt idx="28">32</cx:pt>
          <cx:pt idx="29">50</cx:pt>
          <cx:pt idx="30">50</cx:pt>
          <cx:pt idx="31">24</cx:pt>
          <cx:pt idx="32">24</cx:pt>
          <cx:pt idx="33">28</cx:pt>
          <cx:pt idx="34">36</cx:pt>
          <cx:pt idx="35">36</cx:pt>
          <cx:pt idx="36">25</cx:pt>
          <cx:pt idx="37">25</cx:pt>
          <cx:pt idx="38">64</cx:pt>
          <cx:pt idx="39">40</cx:pt>
          <cx:pt idx="40">51</cx:pt>
          <cx:pt idx="41">58</cx:pt>
          <cx:pt idx="42">58</cx:pt>
          <cx:pt idx="43">66</cx:pt>
          <cx:pt idx="44">35</cx:pt>
          <cx:pt idx="45">38</cx:pt>
          <cx:pt idx="46">38</cx:pt>
          <cx:pt idx="47">23</cx:pt>
          <cx:pt idx="48">23</cx:pt>
          <cx:pt idx="49">37</cx:pt>
          <cx:pt idx="50">26</cx:pt>
          <cx:pt idx="51">31</cx:pt>
          <cx:pt idx="52">31</cx:pt>
          <cx:pt idx="53">34</cx:pt>
          <cx:pt idx="54">26</cx:pt>
          <cx:pt idx="55">63</cx:pt>
          <cx:pt idx="56">39</cx:pt>
          <cx:pt idx="57">57</cx:pt>
          <cx:pt idx="58">57</cx:pt>
          <cx:pt idx="59">60</cx:pt>
          <cx:pt idx="60">68</cx:pt>
          <cx:pt idx="61">68</cx:pt>
          <cx:pt idx="62">36</cx:pt>
          <cx:pt idx="63">31</cx:pt>
          <cx:pt idx="64">69</cx:pt>
          <cx:pt idx="65">26</cx:pt>
          <cx:pt idx="66">29</cx:pt>
          <cx:pt idx="67">29</cx:pt>
          <cx:pt idx="68">62</cx:pt>
          <cx:pt idx="69">62</cx:pt>
          <cx:pt idx="70">21</cx:pt>
          <cx:pt idx="71">64</cx:pt>
          <cx:pt idx="72">35</cx:pt>
          <cx:pt idx="73">35</cx:pt>
          <cx:pt idx="74">34</cx:pt>
          <cx:pt idx="75">22</cx:pt>
          <cx:pt idx="76">65</cx:pt>
          <cx:pt idx="77">25</cx:pt>
          <cx:pt idx="78">26</cx:pt>
          <cx:pt idx="79">26</cx:pt>
          <cx:pt idx="80">51</cx:pt>
          <cx:pt idx="81">25</cx:pt>
          <cx:pt idx="82">34</cx:pt>
          <cx:pt idx="83">37</cx:pt>
          <cx:pt idx="84">35</cx:pt>
          <cx:pt idx="85">32</cx:pt>
          <cx:pt idx="86">60</cx:pt>
          <cx:pt idx="87">64</cx:pt>
          <cx:pt idx="88">24</cx:pt>
          <cx:pt idx="89">30</cx:pt>
          <cx:pt idx="90">26</cx:pt>
          <cx:pt idx="91">35</cx:pt>
          <cx:pt idx="92">21</cx:pt>
          <cx:pt idx="93">22</cx:pt>
          <cx:pt idx="94">66</cx:pt>
          <cx:pt idx="95">28</cx:pt>
          <cx:pt idx="96">62</cx:pt>
          <cx:pt idx="97">34</cx:pt>
          <cx:pt idx="98">30</cx:pt>
          <cx:pt idx="99">25</cx:pt>
          <cx:pt idx="100">23</cx:pt>
          <cx:pt idx="101">62</cx:pt>
          <cx:pt idx="102">62</cx:pt>
          <cx:pt idx="103">65</cx:pt>
          <cx:pt idx="104">61</cx:pt>
          <cx:pt idx="105">31</cx:pt>
          <cx:pt idx="106">34</cx:pt>
          <cx:pt idx="107">38</cx:pt>
          <cx:pt idx="108">38</cx:pt>
          <cx:pt idx="109">19</cx:pt>
          <cx:pt idx="110">66</cx:pt>
          <cx:pt idx="111">34</cx:pt>
          <cx:pt idx="112">26</cx:pt>
          <cx:pt idx="113">30</cx:pt>
          <cx:pt idx="114">38</cx:pt>
          <cx:pt idx="115">54</cx:pt>
          <cx:pt idx="116">33</cx:pt>
          <cx:pt idx="117">34</cx:pt>
          <cx:pt idx="118">34</cx:pt>
          <cx:pt idx="119">26</cx:pt>
          <cx:pt idx="120">26</cx:pt>
          <cx:pt idx="121">35</cx:pt>
          <cx:pt idx="122">28</cx:pt>
          <cx:pt idx="123">32</cx:pt>
          <cx:pt idx="124">32</cx:pt>
          <cx:pt idx="125">35</cx:pt>
          <cx:pt idx="126">28</cx:pt>
          <cx:pt idx="127">69</cx:pt>
          <cx:pt idx="128">57</cx:pt>
          <cx:pt idx="129">24</cx:pt>
          <cx:pt idx="130">48</cx:pt>
          <cx:pt idx="131">35</cx:pt>
          <cx:pt idx="132">27</cx:pt>
          <cx:pt idx="133">32</cx:pt>
          <cx:pt idx="134">32</cx:pt>
          <cx:pt idx="135">22</cx:pt>
          <cx:pt idx="136">22</cx:pt>
          <cx:pt idx="137">26</cx:pt>
          <cx:pt idx="138">26</cx:pt>
          <cx:pt idx="139">34</cx:pt>
          <cx:pt idx="140">34</cx:pt>
          <cx:pt idx="141">32</cx:pt>
          <cx:pt idx="142">55</cx:pt>
          <cx:pt idx="143">34</cx:pt>
          <cx:pt idx="144">34</cx:pt>
          <cx:pt idx="145">53</cx:pt>
          <cx:pt idx="146">29</cx:pt>
          <cx:pt idx="147">25</cx:pt>
          <cx:pt idx="148">21</cx:pt>
          <cx:pt idx="149">33</cx:pt>
          <cx:pt idx="150">33</cx:pt>
          <cx:pt idx="151">65</cx:pt>
          <cx:pt idx="152">28</cx:pt>
          <cx:pt idx="153">26</cx:pt>
          <cx:pt idx="154">24</cx:pt>
          <cx:pt idx="155">50</cx:pt>
          <cx:pt idx="156">53</cx:pt>
          <cx:pt idx="157">34</cx:pt>
          <cx:pt idx="158">60</cx:pt>
          <cx:pt idx="159">29</cx:pt>
          <cx:pt idx="160">36</cx:pt>
          <cx:pt idx="161">54</cx:pt>
          <cx:pt idx="162">33</cx:pt>
          <cx:pt idx="163">35</cx:pt>
          <cx:pt idx="164">31</cx:pt>
          <cx:pt idx="165">26</cx:pt>
          <cx:pt idx="166">29</cx:pt>
          <cx:pt idx="167">55</cx:pt>
          <cx:pt idx="168">33</cx:pt>
          <cx:pt idx="169">34</cx:pt>
          <cx:pt idx="170">25</cx:pt>
          <cx:pt idx="171">34</cx:pt>
          <cx:pt idx="172">53</cx:pt>
          <cx:pt idx="173">27</cx:pt>
          <cx:pt idx="174">27</cx:pt>
          <cx:pt idx="175">34</cx:pt>
          <cx:pt idx="176">34</cx:pt>
          <cx:pt idx="177">55</cx:pt>
          <cx:pt idx="178">25</cx:pt>
          <cx:pt idx="179">57</cx:pt>
          <cx:pt idx="180">64</cx:pt>
          <cx:pt idx="181">64</cx:pt>
          <cx:pt idx="182">34</cx:pt>
          <cx:pt idx="183">26</cx:pt>
          <cx:pt idx="184">58</cx:pt>
          <cx:pt idx="185">58</cx:pt>
          <cx:pt idx="186">32</cx:pt>
          <cx:pt idx="187">32</cx:pt>
          <cx:pt idx="188">34</cx:pt>
          <cx:pt idx="189">53</cx:pt>
          <cx:pt idx="190">67</cx:pt>
          <cx:pt idx="191">49</cx:pt>
          <cx:pt idx="192">30</cx:pt>
          <cx:pt idx="193">35</cx:pt>
          <cx:pt idx="194">22</cx:pt>
          <cx:pt idx="195">22</cx:pt>
          <cx:pt idx="196">68</cx:pt>
          <cx:pt idx="197">27</cx:pt>
          <cx:pt idx="198">61</cx:pt>
          <cx:pt idx="199">61</cx:pt>
          <cx:pt idx="200">27</cx:pt>
          <cx:pt idx="201">59</cx:pt>
          <cx:pt idx="202">59</cx:pt>
          <cx:pt idx="203">30</cx:pt>
          <cx:pt idx="204">57</cx:pt>
          <cx:pt idx="205">28</cx:pt>
          <cx:pt idx="206">51</cx:pt>
          <cx:pt idx="207">51</cx:pt>
          <cx:pt idx="208">21</cx:pt>
          <cx:pt idx="209">33</cx:pt>
          <cx:pt idx="210">33</cx:pt>
          <cx:pt idx="211">59</cx:pt>
          <cx:pt idx="212">29</cx:pt>
          <cx:pt idx="213">29</cx:pt>
          <cx:pt idx="214">26</cx:pt>
          <cx:pt idx="215">26</cx:pt>
          <cx:pt idx="216">38</cx:pt>
          <cx:pt idx="217">36</cx:pt>
          <cx:pt idx="218">49</cx:pt>
          <cx:pt idx="219">22</cx:pt>
          <cx:pt idx="220">58</cx:pt>
          <cx:pt idx="221">61</cx:pt>
          <cx:pt idx="222">61</cx:pt>
          <cx:pt idx="223">67</cx:pt>
          <cx:pt idx="224">56</cx:pt>
          <cx:pt idx="225">52</cx:pt>
          <cx:pt idx="226">62</cx:pt>
          <cx:pt idx="227">25</cx:pt>
          <cx:pt idx="228">54</cx:pt>
          <cx:pt idx="229">50</cx:pt>
          <cx:pt idx="230">50</cx:pt>
          <cx:pt idx="231">22</cx:pt>
          <cx:pt idx="232">29</cx:pt>
          <cx:pt idx="233">49</cx:pt>
          <cx:pt idx="234">49</cx:pt>
          <cx:pt idx="235">37</cx:pt>
          <cx:pt idx="236">20</cx:pt>
          <cx:pt idx="237">20</cx:pt>
          <cx:pt idx="238">42</cx:pt>
          <cx:pt idx="239">42</cx:pt>
          <cx:pt idx="240">25</cx:pt>
          <cx:pt idx="241">25</cx:pt>
          <cx:pt idx="242">53</cx:pt>
          <cx:pt idx="243">51</cx:pt>
          <cx:pt idx="244">67</cx:pt>
          <cx:pt idx="245">62</cx:pt>
          <cx:pt idx="246">34</cx:pt>
          <cx:pt idx="247">34</cx:pt>
          <cx:pt idx="248">25</cx:pt>
          <cx:pt idx="249">25</cx:pt>
          <cx:pt idx="250">28</cx:pt>
          <cx:pt idx="251">30</cx:pt>
          <cx:pt idx="252">56</cx:pt>
          <cx:pt idx="253">29</cx:pt>
          <cx:pt idx="254">31</cx:pt>
          <cx:pt idx="255">34</cx:pt>
          <cx:pt idx="256">26</cx:pt>
          <cx:pt idx="257">57</cx:pt>
          <cx:pt idx="258">35</cx:pt>
          <cx:pt idx="259">52</cx:pt>
          <cx:pt idx="260">59</cx:pt>
          <cx:pt idx="261">25</cx:pt>
          <cx:pt idx="262">28</cx:pt>
          <cx:pt idx="263">57</cx:pt>
          <cx:pt idx="264">57</cx:pt>
          <cx:pt idx="265">63</cx:pt>
          <cx:pt idx="266">30</cx:pt>
          <cx:pt idx="267">30</cx:pt>
          <cx:pt idx="268">49</cx:pt>
          <cx:pt idx="269">51</cx:pt>
          <cx:pt idx="270">35</cx:pt>
          <cx:pt idx="271">49</cx:pt>
          <cx:pt idx="272">49</cx:pt>
          <cx:pt idx="273">36</cx:pt>
          <cx:pt idx="274">36</cx:pt>
          <cx:pt idx="275">32</cx:pt>
          <cx:pt idx="276">32</cx:pt>
          <cx:pt idx="277">20</cx:pt>
          <cx:pt idx="278">29</cx:pt>
          <cx:pt idx="279">31</cx:pt>
          <cx:pt idx="280">38</cx:pt>
          <cx:pt idx="281">47</cx:pt>
          <cx:pt idx="282">34</cx:pt>
          <cx:pt idx="283">39</cx:pt>
          <cx:pt idx="284">46</cx:pt>
          <cx:pt idx="285">23</cx:pt>
          <cx:pt idx="286">32</cx:pt>
          <cx:pt idx="287">36</cx:pt>
          <cx:pt idx="288">36</cx:pt>
          <cx:pt idx="289">30</cx:pt>
          <cx:pt idx="290">36</cx:pt>
          <cx:pt idx="291">25</cx:pt>
          <cx:pt idx="292">56</cx:pt>
          <cx:pt idx="293">31</cx:pt>
          <cx:pt idx="294">31</cx:pt>
          <cx:pt idx="295">31</cx:pt>
          <cx:pt idx="296">65</cx:pt>
          <cx:pt idx="297">58</cx:pt>
          <cx:pt idx="298">58</cx:pt>
          <cx:pt idx="299">51</cx:pt>
          <cx:pt idx="300">69</cx:pt>
          <cx:pt idx="301">36</cx:pt>
          <cx:pt idx="302">34</cx:pt>
          <cx:pt idx="303">60</cx:pt>
          <cx:pt idx="304">28</cx:pt>
          <cx:pt idx="305">32</cx:pt>
          <cx:pt idx="306">35</cx:pt>
          <cx:pt idx="307">36</cx:pt>
          <cx:pt idx="308">39</cx:pt>
          <cx:pt idx="309">27</cx:pt>
          <cx:pt idx="310">27</cx:pt>
          <cx:pt idx="311">22</cx:pt>
          <cx:pt idx="312">32</cx:pt>
          <cx:pt idx="313">32</cx:pt>
          <cx:pt idx="314">30</cx:pt>
          <cx:pt idx="315">30</cx:pt>
          <cx:pt idx="316">25</cx:pt>
          <cx:pt idx="317">23</cx:pt>
          <cx:pt idx="318">33</cx:pt>
          <cx:pt idx="319">57</cx:pt>
          <cx:pt idx="320">33</cx:pt>
          <cx:pt idx="321">32</cx:pt>
          <cx:pt idx="322">25</cx:pt>
          <cx:pt idx="323">33</cx:pt>
          <cx:pt idx="324">64</cx:pt>
          <cx:pt idx="325">33</cx:pt>
          <cx:pt idx="326">34</cx:pt>
          <cx:pt idx="327">34</cx:pt>
          <cx:pt idx="328">49</cx:pt>
          <cx:pt idx="329">49</cx:pt>
          <cx:pt idx="330">60</cx:pt>
          <cx:pt idx="331">32</cx:pt>
          <cx:pt idx="332">32</cx:pt>
          <cx:pt idx="333">23</cx:pt>
          <cx:pt idx="334">27</cx:pt>
          <cx:pt idx="335">55</cx:pt>
          <cx:pt idx="336">61</cx:pt>
          <cx:pt idx="337">28</cx:pt>
          <cx:pt idx="338">33</cx:pt>
          <cx:pt idx="339">66</cx:pt>
          <cx:pt idx="340">66</cx:pt>
          <cx:pt idx="341">67</cx:pt>
          <cx:pt idx="342">67</cx:pt>
          <cx:pt idx="343">59</cx:pt>
          <cx:pt idx="344">68</cx:pt>
          <cx:pt idx="345">34</cx:pt>
          <cx:pt idx="346">34</cx:pt>
          <cx:pt idx="347">52</cx:pt>
          <cx:pt idx="348">37</cx:pt>
          <cx:pt idx="349">37</cx:pt>
          <cx:pt idx="350">52</cx:pt>
          <cx:pt idx="351">33</cx:pt>
          <cx:pt idx="352">27</cx:pt>
          <cx:pt idx="353">27</cx:pt>
          <cx:pt idx="354">37</cx:pt>
          <cx:pt idx="355">52</cx:pt>
          <cx:pt idx="356">38</cx:pt>
          <cx:pt idx="357">38</cx:pt>
          <cx:pt idx="358">62</cx:pt>
          <cx:pt idx="359">34</cx:pt>
          <cx:pt idx="360">31</cx:pt>
          <cx:pt idx="361">31</cx:pt>
          <cx:pt idx="362">34</cx:pt>
          <cx:pt idx="363">34</cx:pt>
          <cx:pt idx="364">23</cx:pt>
          <cx:pt idx="365">52</cx:pt>
          <cx:pt idx="366">35</cx:pt>
          <cx:pt idx="367">24</cx:pt>
          <cx:pt idx="368">39</cx:pt>
          <cx:pt idx="369">24</cx:pt>
          <cx:pt idx="370">24</cx:pt>
          <cx:pt idx="371">34</cx:pt>
          <cx:pt idx="372">55</cx:pt>
          <cx:pt idx="373">25</cx:pt>
          <cx:pt idx="374">33</cx:pt>
          <cx:pt idx="375">30</cx:pt>
          <cx:pt idx="376">24</cx:pt>
          <cx:pt idx="377">33</cx:pt>
          <cx:pt idx="378">35</cx:pt>
          <cx:pt idx="379">61</cx:pt>
          <cx:pt idx="380">56</cx:pt>
          <cx:pt idx="381">33</cx:pt>
          <cx:pt idx="382">24</cx:pt>
          <cx:pt idx="383">65</cx:pt>
          <cx:pt idx="384">34</cx:pt>
          <cx:pt idx="385">59</cx:pt>
          <cx:pt idx="386">33</cx:pt>
          <cx:pt idx="387">22</cx:pt>
          <cx:pt idx="388">56</cx:pt>
          <cx:pt idx="389">25</cx:pt>
          <cx:pt idx="390">21</cx:pt>
          <cx:pt idx="391">28</cx:pt>
          <cx:pt idx="392">65</cx:pt>
          <cx:pt idx="393">65</cx:pt>
          <cx:pt idx="394">48</cx:pt>
          <cx:pt idx="395">31</cx:pt>
          <cx:pt idx="396">29</cx:pt>
          <cx:pt idx="397">55</cx:pt>
          <cx:pt idx="398">31</cx:pt>
          <cx:pt idx="399">54</cx:pt>
          <cx:pt idx="400">33</cx:pt>
          <cx:pt idx="401">55</cx:pt>
          <cx:pt idx="402">60</cx:pt>
          <cx:pt idx="403">60</cx:pt>
          <cx:pt idx="404">66</cx:pt>
          <cx:pt idx="405">66</cx:pt>
          <cx:pt idx="406">52</cx:pt>
          <cx:pt idx="407">25</cx:pt>
          <cx:pt idx="408">25</cx:pt>
          <cx:pt idx="409">56</cx:pt>
          <cx:pt idx="410">27</cx:pt>
          <cx:pt idx="411">25</cx:pt>
          <cx:pt idx="412">25</cx:pt>
          <cx:pt idx="413">25</cx:pt>
          <cx:pt idx="414">27</cx:pt>
          <cx:pt idx="415">32</cx:pt>
          <cx:pt idx="416">33</cx:pt>
          <cx:pt idx="417">33</cx:pt>
          <cx:pt idx="418">58</cx:pt>
          <cx:pt idx="419">65</cx:pt>
          <cx:pt idx="420">65</cx:pt>
          <cx:pt idx="421">34</cx:pt>
          <cx:pt idx="422">34</cx:pt>
          <cx:pt idx="423">53</cx:pt>
          <cx:pt idx="424">26</cx:pt>
          <cx:pt idx="425">68</cx:pt>
          <cx:pt idx="426">54</cx:pt>
          <cx:pt idx="427">33</cx:pt>
          <cx:pt idx="428">33</cx:pt>
          <cx:pt idx="429">25</cx:pt>
          <cx:pt idx="430">38</cx:pt>
          <cx:pt idx="431">34</cx:pt>
          <cx:pt idx="432">32</cx:pt>
          <cx:pt idx="433">20</cx:pt>
          <cx:pt idx="434">62</cx:pt>
          <cx:pt idx="435">62</cx:pt>
          <cx:pt idx="436">28</cx:pt>
          <cx:pt idx="437">28</cx:pt>
          <cx:pt idx="438">33</cx:pt>
          <cx:pt idx="439">33</cx:pt>
          <cx:pt idx="440">69</cx:pt>
          <cx:pt idx="441">37</cx:pt>
          <cx:pt idx="442">38</cx:pt>
          <cx:pt idx="443">66</cx:pt>
          <cx:pt idx="444">43</cx:pt>
          <cx:pt idx="445">31</cx:pt>
          <cx:pt idx="446">24</cx:pt>
          <cx:pt idx="447">36</cx:pt>
          <cx:pt idx="448">59</cx:pt>
          <cx:pt idx="449">39</cx:pt>
          <cx:pt idx="450">39</cx:pt>
          <cx:pt idx="451">32</cx:pt>
          <cx:pt idx="452">32</cx:pt>
          <cx:pt idx="453">33</cx:pt>
          <cx:pt idx="454">58</cx:pt>
          <cx:pt idx="455">35</cx:pt>
          <cx:pt idx="456">26</cx:pt>
          <cx:pt idx="457">26</cx:pt>
          <cx:pt idx="458">29</cx:pt>
          <cx:pt idx="459">51</cx:pt>
          <cx:pt idx="460">33</cx:pt>
          <cx:pt idx="461">52</cx:pt>
          <cx:pt idx="462">25</cx:pt>
          <cx:pt idx="463">65</cx:pt>
          <cx:pt idx="464">65</cx:pt>
          <cx:pt idx="465">60</cx:pt>
          <cx:pt idx="466">60</cx:pt>
          <cx:pt idx="467">27</cx:pt>
          <cx:pt idx="468">31</cx:pt>
          <cx:pt idx="469">56</cx:pt>
          <cx:pt idx="470">31</cx:pt>
          <cx:pt idx="471">31</cx:pt>
          <cx:pt idx="472">48</cx:pt>
          <cx:pt idx="473">25</cx:pt>
          <cx:pt idx="474">23</cx:pt>
          <cx:pt idx="475">61</cx:pt>
          <cx:pt idx="476">22</cx:pt>
          <cx:pt idx="477">22</cx:pt>
          <cx:pt idx="478">35</cx:pt>
          <cx:pt idx="479">56</cx:pt>
          <cx:pt idx="480">27</cx:pt>
          <cx:pt idx="481">58</cx:pt>
          <cx:pt idx="482">58</cx:pt>
          <cx:pt idx="483">35</cx:pt>
          <cx:pt idx="484">35</cx:pt>
          <cx:pt idx="485">34</cx:pt>
          <cx:pt idx="486">66</cx:pt>
          <cx:pt idx="487">66</cx:pt>
          <cx:pt idx="488">25</cx:pt>
          <cx:pt idx="489">59</cx:pt>
          <cx:pt idx="490">56</cx:pt>
          <cx:pt idx="491">25</cx:pt>
          <cx:pt idx="492">55</cx:pt>
          <cx:pt idx="493">27</cx:pt>
          <cx:pt idx="494">49</cx:pt>
          <cx:pt idx="495">24</cx:pt>
          <cx:pt idx="496">30</cx:pt>
          <cx:pt idx="497">25</cx:pt>
          <cx:pt idx="498">60</cx:pt>
          <cx:pt idx="499">60</cx:pt>
          <cx:pt idx="500">31</cx:pt>
          <cx:pt idx="501">62</cx:pt>
          <cx:pt idx="502">32</cx:pt>
          <cx:pt idx="503">25</cx:pt>
          <cx:pt idx="504">34</cx:pt>
          <cx:pt idx="505">21</cx:pt>
          <cx:pt idx="506">32</cx:pt>
          <cx:pt idx="507">23</cx:pt>
          <cx:pt idx="508">69</cx:pt>
          <cx:pt idx="509">26</cx:pt>
          <cx:pt idx="510">34</cx:pt>
          <cx:pt idx="511">50</cx:pt>
          <cx:pt idx="512">58</cx:pt>
          <cx:pt idx="513">28</cx:pt>
          <cx:pt idx="514">28</cx:pt>
          <cx:pt idx="515">23</cx:pt>
          <cx:pt idx="516">26</cx:pt>
          <cx:pt idx="517">35</cx:pt>
          <cx:pt idx="518">34</cx:pt>
          <cx:pt idx="519">34</cx:pt>
          <cx:pt idx="520">26</cx:pt>
          <cx:pt idx="521">26</cx:pt>
          <cx:pt idx="522">47</cx:pt>
          <cx:pt idx="523">36</cx:pt>
          <cx:pt idx="524">36</cx:pt>
          <cx:pt idx="525">38</cx:pt>
          <cx:pt idx="526">63</cx:pt>
          <cx:pt idx="527">37</cx:pt>
          <cx:pt idx="528">35</cx:pt>
          <cx:pt idx="529">33</cx:pt>
          <cx:pt idx="530">35</cx:pt>
          <cx:pt idx="531">55</cx:pt>
          <cx:pt idx="532">59</cx:pt>
          <cx:pt idx="533">47</cx:pt>
          <cx:pt idx="534">53</cx:pt>
          <cx:pt idx="535">61</cx:pt>
          <cx:pt idx="536">61</cx:pt>
          <cx:pt idx="537">48</cx:pt>
          <cx:pt idx="538">48</cx:pt>
          <cx:pt idx="539">38</cx:pt>
          <cx:pt idx="540">35</cx:pt>
          <cx:pt idx="541">35</cx:pt>
          <cx:pt idx="542">57</cx:pt>
          <cx:pt idx="543">63</cx:pt>
          <cx:pt idx="544">30</cx:pt>
          <cx:pt idx="545">37</cx:pt>
          <cx:pt idx="546">56</cx:pt>
          <cx:pt idx="547">35</cx:pt>
          <cx:pt idx="548">35</cx:pt>
          <cx:pt idx="549">68</cx:pt>
          <cx:pt idx="550">37</cx:pt>
          <cx:pt idx="551">31</cx:pt>
          <cx:pt idx="552">33</cx:pt>
          <cx:pt idx="553">23</cx:pt>
          <cx:pt idx="554">23</cx:pt>
          <cx:pt idx="555">38</cx:pt>
          <cx:pt idx="556">30</cx:pt>
          <cx:pt idx="557">30</cx:pt>
          <cx:pt idx="558">35</cx:pt>
          <cx:pt idx="559">34</cx:pt>
          <cx:pt idx="560">30</cx:pt>
          <cx:pt idx="561">22</cx:pt>
          <cx:pt idx="562">36</cx:pt>
          <cx:pt idx="563">33</cx:pt>
          <cx:pt idx="564">25</cx:pt>
          <cx:pt idx="565">34</cx:pt>
          <cx:pt idx="566">22</cx:pt>
          <cx:pt idx="567">65</cx:pt>
          <cx:pt idx="568">27</cx:pt>
          <cx:pt idx="569">27</cx:pt>
          <cx:pt idx="570">54</cx:pt>
          <cx:pt idx="571">60</cx:pt>
          <cx:pt idx="572">60</cx:pt>
          <cx:pt idx="573">36</cx:pt>
          <cx:pt idx="574">36</cx:pt>
          <cx:pt idx="575">24</cx:pt>
          <cx:pt idx="576">32</cx:pt>
          <cx:pt idx="577">25</cx:pt>
          <cx:pt idx="578">45</cx:pt>
          <cx:pt idx="579">45</cx:pt>
          <cx:pt idx="580">69</cx:pt>
          <cx:pt idx="581">25</cx:pt>
          <cx:pt idx="582">25</cx:pt>
          <cx:pt idx="583">67</cx:pt>
          <cx:pt idx="584">53</cx:pt>
          <cx:pt idx="585">57</cx:pt>
          <cx:pt idx="586">57</cx:pt>
          <cx:pt idx="587">32</cx:pt>
          <cx:pt idx="588">21</cx:pt>
          <cx:pt idx="589">33</cx:pt>
          <cx:pt idx="590">56</cx:pt>
          <cx:pt idx="591">36</cx:pt>
          <cx:pt idx="592">34</cx:pt>
          <cx:pt idx="593">53</cx:pt>
          <cx:pt idx="594">64</cx:pt>
          <cx:pt idx="595">64</cx:pt>
          <cx:pt idx="596">36</cx:pt>
          <cx:pt idx="597">25</cx:pt>
          <cx:pt idx="598">49</cx:pt>
          <cx:pt idx="599">23</cx:pt>
          <cx:pt idx="600">31</cx:pt>
          <cx:pt idx="601">31</cx:pt>
          <cx:pt idx="602">28</cx:pt>
          <cx:pt idx="603">64</cx:pt>
          <cx:pt idx="604">31</cx:pt>
          <cx:pt idx="605">33</cx:pt>
          <cx:pt idx="606">28</cx:pt>
          <cx:pt idx="607">37</cx:pt>
          <cx:pt idx="608">31</cx:pt>
          <cx:pt idx="609">35</cx:pt>
          <cx:pt idx="610">54</cx:pt>
          <cx:pt idx="611">54</cx:pt>
          <cx:pt idx="612">35</cx:pt>
          <cx:pt idx="613">26</cx:pt>
          <cx:pt idx="614">28</cx:pt>
          <cx:pt idx="615">28</cx:pt>
          <cx:pt idx="616">36</cx:pt>
          <cx:pt idx="617">36</cx:pt>
          <cx:pt idx="618">22</cx:pt>
          <cx:pt idx="619">22</cx:pt>
          <cx:pt idx="620">30</cx:pt>
          <cx:pt idx="621">31</cx:pt>
          <cx:pt idx="622">57</cx:pt>
          <cx:pt idx="623">21</cx:pt>
          <cx:pt idx="624">28</cx:pt>
          <cx:pt idx="625">28</cx:pt>
          <cx:pt idx="626">62</cx:pt>
          <cx:pt idx="627">53</cx:pt>
          <cx:pt idx="628">65</cx:pt>
          <cx:pt idx="629">33</cx:pt>
          <cx:pt idx="630">26</cx:pt>
          <cx:pt idx="631">27</cx:pt>
          <cx:pt idx="632">33</cx:pt>
          <cx:pt idx="633">47</cx:pt>
          <cx:pt idx="634">51</cx:pt>
          <cx:pt idx="635">69</cx:pt>
          <cx:pt idx="636">69</cx:pt>
          <cx:pt idx="637">22</cx:pt>
          <cx:pt idx="638">33</cx:pt>
          <cx:pt idx="639">60</cx:pt>
          <cx:pt idx="640">35</cx:pt>
          <cx:pt idx="641">23</cx:pt>
          <cx:pt idx="642">23</cx:pt>
          <cx:pt idx="643">38</cx:pt>
          <cx:pt idx="644">40</cx:pt>
          <cx:pt idx="645">33</cx:pt>
          <cx:pt idx="646">35</cx:pt>
          <cx:pt idx="647">36</cx:pt>
          <cx:pt idx="648">32</cx:pt>
          <cx:pt idx="649">51</cx:pt>
          <cx:pt idx="650">25</cx:pt>
          <cx:pt idx="651">34</cx:pt>
          <cx:pt idx="652">34</cx:pt>
          <cx:pt idx="653">58</cx:pt>
          <cx:pt idx="654">58</cx:pt>
          <cx:pt idx="655">32</cx:pt>
          <cx:pt idx="656">36</cx:pt>
          <cx:pt idx="657">36</cx:pt>
          <cx:pt idx="658">34</cx:pt>
          <cx:pt idx="659">54</cx:pt>
          <cx:pt idx="660">68</cx:pt>
          <cx:pt idx="661">68</cx:pt>
          <cx:pt idx="662">53</cx:pt>
          <cx:pt idx="663">39</cx:pt>
          <cx:pt idx="664">37</cx:pt>
          <cx:pt idx="665">51</cx:pt>
          <cx:pt idx="666">51</cx:pt>
          <cx:pt idx="667">35</cx:pt>
          <cx:pt idx="668">35</cx:pt>
          <cx:pt idx="669">23</cx:pt>
          <cx:pt idx="670">23</cx:pt>
          <cx:pt idx="671">26</cx:pt>
          <cx:pt idx="672">30</cx:pt>
          <cx:pt idx="673">30</cx:pt>
          <cx:pt idx="674">52</cx:pt>
          <cx:pt idx="675">25</cx:pt>
          <cx:pt idx="676">24</cx:pt>
          <cx:pt idx="677">61</cx:pt>
          <cx:pt idx="678">31</cx:pt>
          <cx:pt idx="679">33</cx:pt>
          <cx:pt idx="680">36</cx:pt>
          <cx:pt idx="681">23</cx:pt>
          <cx:pt idx="682">29</cx:pt>
          <cx:pt idx="683">69</cx:pt>
          <cx:pt idx="684">37</cx:pt>
          <cx:pt idx="685">37</cx:pt>
          <cx:pt idx="686">35</cx:pt>
          <cx:pt idx="687">33</cx:pt>
          <cx:pt idx="688">69</cx:pt>
          <cx:pt idx="689">33</cx:pt>
          <cx:pt idx="690">53</cx:pt>
          <cx:pt idx="691">22</cx:pt>
          <cx:pt idx="692">22</cx:pt>
          <cx:pt idx="693">20</cx:pt>
          <cx:pt idx="694">30</cx:pt>
          <cx:pt idx="695">31</cx:pt>
          <cx:pt idx="696">52</cx:pt>
          <cx:pt idx="697">32</cx:pt>
          <cx:pt idx="698">32</cx:pt>
          <cx:pt idx="699">31</cx:pt>
          <cx:pt idx="700">31</cx:pt>
          <cx:pt idx="701">31</cx:pt>
          <cx:pt idx="702">26</cx:pt>
          <cx:pt idx="703">36</cx:pt>
          <cx:pt idx="704">63</cx:pt>
          <cx:pt idx="705">28</cx:pt>
          <cx:pt idx="706">59</cx:pt>
          <cx:pt idx="707">67</cx:pt>
          <cx:pt idx="708">36</cx:pt>
          <cx:pt idx="709">27</cx:pt>
          <cx:pt idx="710">27</cx:pt>
          <cx:pt idx="711">52</cx:pt>
          <cx:pt idx="712">34</cx:pt>
          <cx:pt idx="713">53</cx:pt>
          <cx:pt idx="714">53</cx:pt>
          <cx:pt idx="715">31</cx:pt>
          <cx:pt idx="716">68</cx:pt>
          <cx:pt idx="717">51</cx:pt>
          <cx:pt idx="718">50</cx:pt>
          <cx:pt idx="719">30</cx:pt>
          <cx:pt idx="720">35</cx:pt>
          <cx:pt idx="721">25</cx:pt>
          <cx:pt idx="722">25</cx:pt>
          <cx:pt idx="723">58</cx:pt>
          <cx:pt idx="724">58</cx:pt>
          <cx:pt idx="725">67</cx:pt>
          <cx:pt idx="726">30</cx:pt>
          <cx:pt idx="727">59</cx:pt>
          <cx:pt idx="728">65</cx:pt>
          <cx:pt idx="729">38</cx:pt>
          <cx:pt idx="730">53</cx:pt>
          <cx:pt idx="731">51</cx:pt>
          <cx:pt idx="732">25</cx:pt>
          <cx:pt idx="733">31</cx:pt>
          <cx:pt idx="734">31</cx:pt>
          <cx:pt idx="735">31</cx:pt>
          <cx:pt idx="736">51</cx:pt>
          <cx:pt idx="737">22</cx:pt>
          <cx:pt idx="738">22</cx:pt>
          <cx:pt idx="739">67</cx:pt>
          <cx:pt idx="740">33</cx:pt>
          <cx:pt idx="741">33</cx:pt>
          <cx:pt idx="742">51</cx:pt>
          <cx:pt idx="743">32</cx:pt>
          <cx:pt idx="744">28</cx:pt>
          <cx:pt idx="745">28</cx:pt>
          <cx:pt idx="746">34</cx:pt>
          <cx:pt idx="747">34</cx:pt>
          <cx:pt idx="748">58</cx:pt>
          <cx:pt idx="749">58</cx:pt>
          <cx:pt idx="750">25</cx:pt>
          <cx:pt idx="751">23</cx:pt>
          <cx:pt idx="752">28</cx:pt>
          <cx:pt idx="753">38</cx:pt>
          <cx:pt idx="754">38</cx:pt>
          <cx:pt idx="755">32</cx:pt>
          <cx:pt idx="756">32</cx:pt>
          <cx:pt idx="757">31</cx:pt>
          <cx:pt idx="758">37</cx:pt>
          <cx:pt idx="759">32</cx:pt>
          <cx:pt idx="760">32</cx:pt>
          <cx:pt idx="761">34</cx:pt>
          <cx:pt idx="762">48</cx:pt>
          <cx:pt idx="763">50</cx:pt>
          <cx:pt idx="764">25</cx:pt>
          <cx:pt idx="765">68</cx:pt>
          <cx:pt idx="766">36</cx:pt>
          <cx:pt idx="767">37</cx:pt>
          <cx:pt idx="768">56</cx:pt>
          <cx:pt idx="769">35</cx:pt>
          <cx:pt idx="770">35</cx:pt>
          <cx:pt idx="771">28</cx:pt>
          <cx:pt idx="772">23</cx:pt>
          <cx:pt idx="773">21</cx:pt>
          <cx:pt idx="774">39</cx:pt>
          <cx:pt idx="775">52</cx:pt>
          <cx:pt idx="776">25</cx:pt>
          <cx:pt idx="777">25</cx:pt>
          <cx:pt idx="778">50</cx:pt>
          <cx:pt idx="779">21</cx:pt>
          <cx:pt idx="780">66</cx:pt>
          <cx:pt idx="781">66</cx:pt>
          <cx:pt idx="782">57</cx:pt>
          <cx:pt idx="783">36</cx:pt>
          <cx:pt idx="784">66</cx:pt>
          <cx:pt idx="785">65</cx:pt>
          <cx:pt idx="786">35</cx:pt>
          <cx:pt idx="787">35</cx:pt>
          <cx:pt idx="788">33</cx:pt>
          <cx:pt idx="789">29</cx:pt>
          <cx:pt idx="790">29</cx:pt>
          <cx:pt idx="791">53</cx:pt>
          <cx:pt idx="792">49</cx:pt>
          <cx:pt idx="793">34</cx:pt>
          <cx:pt idx="794">23</cx:pt>
          <cx:pt idx="795">29</cx:pt>
          <cx:pt idx="796">35</cx:pt>
          <cx:pt idx="797">31</cx:pt>
          <cx:pt idx="798">31</cx:pt>
          <cx:pt idx="799">35</cx:pt>
          <cx:pt idx="800">32</cx:pt>
          <cx:pt idx="801">28</cx:pt>
          <cx:pt idx="802">27</cx:pt>
          <cx:pt idx="803">24</cx:pt>
          <cx:pt idx="804">58</cx:pt>
          <cx:pt idx="805">35</cx:pt>
          <cx:pt idx="806">36</cx:pt>
          <cx:pt idx="807">26</cx:pt>
          <cx:pt idx="808">28</cx:pt>
          <cx:pt idx="809">36</cx:pt>
          <cx:pt idx="810">26</cx:pt>
          <cx:pt idx="811">41</cx:pt>
          <cx:pt idx="812">22</cx:pt>
          <cx:pt idx="813">67</cx:pt>
          <cx:pt idx="814">51</cx:pt>
          <cx:pt idx="815">31</cx:pt>
          <cx:pt idx="816">61</cx:pt>
          <cx:pt idx="817">38</cx:pt>
          <cx:pt idx="818">26</cx:pt>
          <cx:pt idx="819">33</cx:pt>
          <cx:pt idx="820">26</cx:pt>
          <cx:pt idx="821">51</cx:pt>
          <cx:pt idx="822">32</cx:pt>
          <cx:pt idx="823">35</cx:pt>
          <cx:pt idx="824">35</cx:pt>
          <cx:pt idx="825">32</cx:pt>
          <cx:pt idx="826">56</cx:pt>
          <cx:pt idx="827">55</cx:pt>
          <cx:pt idx="828">65</cx:pt>
          <cx:pt idx="829">48</cx:pt>
          <cx:pt idx="830">27</cx:pt>
          <cx:pt idx="831">37</cx:pt>
          <cx:pt idx="832">34</cx:pt>
          <cx:pt idx="833">26</cx:pt>
          <cx:pt idx="834">69</cx:pt>
          <cx:pt idx="835">22</cx:pt>
          <cx:pt idx="836">22</cx:pt>
          <cx:pt idx="837">33</cx:pt>
          <cx:pt idx="838">39</cx:pt>
          <cx:pt idx="839">34</cx:pt>
          <cx:pt idx="840">25</cx:pt>
          <cx:pt idx="841">26</cx:pt>
          <cx:pt idx="842">48</cx:pt>
          <cx:pt idx="843">27</cx:pt>
          <cx:pt idx="844">58</cx:pt>
          <cx:pt idx="845">27</cx:pt>
          <cx:pt idx="846">29</cx:pt>
          <cx:pt idx="847">34</cx:pt>
          <cx:pt idx="848">34</cx:pt>
          <cx:pt idx="849">31</cx:pt>
          <cx:pt idx="850">21</cx:pt>
          <cx:pt idx="851">39</cx:pt>
          <cx:pt idx="852">32</cx:pt>
          <cx:pt idx="853">38</cx:pt>
          <cx:pt idx="854">57</cx:pt>
          <cx:pt idx="855">57</cx:pt>
          <cx:pt idx="856">26</cx:pt>
          <cx:pt idx="857">26</cx:pt>
          <cx:pt idx="858">60</cx:pt>
          <cx:pt idx="859">35</cx:pt>
          <cx:pt idx="860">39</cx:pt>
          <cx:pt idx="861">39</cx:pt>
          <cx:pt idx="862">67</cx:pt>
          <cx:pt idx="863">25</cx:pt>
          <cx:pt idx="864">32</cx:pt>
          <cx:pt idx="865">67</cx:pt>
          <cx:pt idx="866">57</cx:pt>
          <cx:pt idx="867">27</cx:pt>
          <cx:pt idx="868">36</cx:pt>
          <cx:pt idx="869">48</cx:pt>
          <cx:pt idx="870">30</cx:pt>
          <cx:pt idx="871">25</cx:pt>
          <cx:pt idx="872">35</cx:pt>
          <cx:pt idx="873">32</cx:pt>
          <cx:pt idx="874">25</cx:pt>
          <cx:pt idx="875">27</cx:pt>
          <cx:pt idx="876">59</cx:pt>
          <cx:pt idx="877">59</cx:pt>
          <cx:pt idx="878">49</cx:pt>
          <cx:pt idx="879">56</cx:pt>
          <cx:pt idx="880">53</cx:pt>
          <cx:pt idx="881">54</cx:pt>
          <cx:pt idx="882">31</cx:pt>
          <cx:pt idx="883">32</cx:pt>
          <cx:pt idx="884">32</cx:pt>
          <cx:pt idx="885">30</cx:pt>
          <cx:pt idx="886">66</cx:pt>
          <cx:pt idx="887">31</cx:pt>
          <cx:pt idx="888">31</cx:pt>
          <cx:pt idx="889">67</cx:pt>
          <cx:pt idx="890">33</cx:pt>
          <cx:pt idx="891">36</cx:pt>
          <cx:pt idx="892">36</cx:pt>
          <cx:pt idx="893">23</cx:pt>
          <cx:pt idx="894">33</cx:pt>
          <cx:pt idx="895">65</cx:pt>
          <cx:pt idx="896">23</cx:pt>
          <cx:pt idx="897">25</cx:pt>
          <cx:pt idx="898">31</cx:pt>
          <cx:pt idx="899">31</cx:pt>
          <cx:pt idx="900">26</cx:pt>
          <cx:pt idx="901">55</cx:pt>
          <cx:pt idx="902">55</cx:pt>
          <cx:pt idx="903">38</cx:pt>
          <cx:pt idx="904">30</cx:pt>
          <cx:pt idx="905">35</cx:pt>
          <cx:pt idx="906">35</cx:pt>
          <cx:pt idx="907">38</cx:pt>
          <cx:pt idx="908">38</cx:pt>
          <cx:pt idx="909">21</cx:pt>
          <cx:pt idx="910">27</cx:pt>
          <cx:pt idx="911">68</cx:pt>
          <cx:pt idx="912">68</cx:pt>
          <cx:pt idx="913">35</cx:pt>
          <cx:pt idx="914">29</cx:pt>
          <cx:pt idx="915">33</cx:pt>
          <cx:pt idx="916">33</cx:pt>
          <cx:pt idx="917">66</cx:pt>
          <cx:pt idx="918">64</cx:pt>
          <cx:pt idx="919">64</cx:pt>
          <cx:pt idx="920">57</cx:pt>
          <cx:pt idx="921">30</cx:pt>
          <cx:pt idx="922">23</cx:pt>
          <cx:pt idx="923">61</cx:pt>
          <cx:pt idx="924">61</cx:pt>
          <cx:pt idx="925">66</cx:pt>
          <cx:pt idx="926">34</cx:pt>
          <cx:pt idx="927">31</cx:pt>
          <cx:pt idx="928">57</cx:pt>
          <cx:pt idx="929">51</cx:pt>
          <cx:pt idx="930">51</cx:pt>
          <cx:pt idx="931">35</cx:pt>
          <cx:pt idx="932">35</cx:pt>
          <cx:pt idx="933">34</cx:pt>
          <cx:pt idx="934">33</cx:pt>
          <cx:pt idx="935">26</cx:pt>
          <cx:pt idx="936">33</cx:pt>
          <cx:pt idx="937">33</cx:pt>
          <cx:pt idx="938">29</cx:pt>
          <cx:pt idx="939">29</cx:pt>
          <cx:pt idx="940">28</cx:pt>
          <cx:pt idx="941">28</cx:pt>
          <cx:pt idx="942">29</cx:pt>
          <cx:pt idx="943">24</cx:pt>
          <cx:pt idx="944">33</cx:pt>
          <cx:pt idx="945">32</cx:pt>
          <cx:pt idx="946">32</cx:pt>
          <cx:pt idx="947">34</cx:pt>
          <cx:pt idx="948">34</cx:pt>
          <cx:pt idx="949">51</cx:pt>
          <cx:pt idx="950">32</cx:pt>
          <cx:pt idx="951">62</cx:pt>
          <cx:pt idx="952">60</cx:pt>
          <cx:pt idx="953">32</cx:pt>
          <cx:pt idx="954">27</cx:pt>
          <cx:pt idx="955">35</cx:pt>
          <cx:pt idx="956">32</cx:pt>
          <cx:pt idx="957">32</cx:pt>
          <cx:pt idx="958">30</cx:pt>
          <cx:pt idx="959">23</cx:pt>
          <cx:pt idx="960">39</cx:pt>
          <cx:pt idx="961">62</cx:pt>
          <cx:pt idx="962">23</cx:pt>
          <cx:pt idx="963">23</cx:pt>
          <cx:pt idx="964">50</cx:pt>
          <cx:pt idx="965">50</cx:pt>
          <cx:pt idx="966">62</cx:pt>
          <cx:pt idx="967">62</cx:pt>
          <cx:pt idx="968">62</cx:pt>
          <cx:pt idx="969">59</cx:pt>
          <cx:pt idx="970">59</cx:pt>
          <cx:pt idx="971">35</cx:pt>
          <cx:pt idx="972">34</cx:pt>
          <cx:pt idx="973">31</cx:pt>
          <cx:pt idx="974">57</cx:pt>
          <cx:pt idx="975">57</cx:pt>
          <cx:pt idx="976">38</cx:pt>
          <cx:pt idx="977">26</cx:pt>
          <cx:pt idx="978">25</cx:pt>
          <cx:pt idx="979">34</cx:pt>
          <cx:pt idx="980">34</cx:pt>
          <cx:pt idx="981">47</cx:pt>
          <cx:pt idx="982">25</cx:pt>
          <cx:pt idx="983">65</cx:pt>
          <cx:pt idx="984">66</cx:pt>
          <cx:pt idx="985">38</cx:pt>
          <cx:pt idx="986">30</cx:pt>
          <cx:pt idx="987">24</cx:pt>
          <cx:pt idx="988">24</cx:pt>
          <cx:pt idx="989">36</cx:pt>
          <cx:pt idx="990">49</cx:pt>
          <cx:pt idx="991">32</cx:pt>
          <cx:pt idx="992">38</cx:pt>
          <cx:pt idx="993">22</cx:pt>
          <cx:pt idx="994">66</cx:pt>
          <cx:pt idx="995">25</cx:pt>
          <cx:pt idx="996">66</cx:pt>
          <cx:pt idx="997">31</cx:pt>
          <cx:pt idx="998">25</cx:pt>
          <cx:pt idx="999">66</cx:pt>
          <cx:pt idx="1000">66</cx:pt>
          <cx:pt idx="1001">65</cx:pt>
          <cx:pt idx="1002">58</cx:pt>
          <cx:pt idx="1003">57</cx:pt>
          <cx:pt idx="1004">51</cx:pt>
          <cx:pt idx="1005">25</cx:pt>
          <cx:pt idx="1006">25</cx:pt>
          <cx:pt idx="1007">26</cx:pt>
          <cx:pt idx="1008">32</cx:pt>
          <cx:pt idx="1009">32</cx:pt>
          <cx:pt idx="1010">34</cx:pt>
          <cx:pt idx="1011">39</cx:pt>
          <cx:pt idx="1012">39</cx:pt>
          <cx:pt idx="1013">23</cx:pt>
          <cx:pt idx="1014">23</cx:pt>
          <cx:pt idx="1015">26</cx:pt>
          <cx:pt idx="1016">20</cx:pt>
          <cx:pt idx="1017">20</cx:pt>
          <cx:pt idx="1018">34</cx:pt>
          <cx:pt idx="1019">31</cx:pt>
          <cx:pt idx="1020">38</cx:pt>
          <cx:pt idx="1021">33</cx:pt>
          <cx:pt idx="1022">59</cx:pt>
          <cx:pt idx="1023">30</cx:pt>
          <cx:pt idx="1024">59</cx:pt>
          <cx:pt idx="1025">59</cx:pt>
          <cx:pt idx="1026">26</cx:pt>
          <cx:pt idx="1027">26</cx:pt>
          <cx:pt idx="1028">31</cx:pt>
          <cx:pt idx="1029">31</cx:pt>
          <cx:pt idx="1030">25</cx:pt>
          <cx:pt idx="1031">24</cx:pt>
          <cx:pt idx="1032">48</cx:pt>
          <cx:pt idx="1033">59</cx:pt>
          <cx:pt idx="1034">63</cx:pt>
          <cx:pt idx="1035">63</cx:pt>
          <cx:pt idx="1036">42</cx:pt>
          <cx:pt idx="1037">36</cx:pt>
          <cx:pt idx="1038">32</cx:pt>
          <cx:pt idx="1039">58</cx:pt>
          <cx:pt idx="1040">48</cx:pt>
          <cx:pt idx="1041">68</cx:pt>
          <cx:pt idx="1042">35</cx:pt>
          <cx:pt idx="1043">28</cx:pt>
          <cx:pt idx="1044">31</cx:pt>
          <cx:pt idx="1045">26</cx:pt>
          <cx:pt idx="1046">26</cx:pt>
          <cx:pt idx="1047">36</cx:pt>
          <cx:pt idx="1048">37</cx:pt>
          <cx:pt idx="1049">24</cx:pt>
          <cx:pt idx="1050">58</cx:pt>
          <cx:pt idx="1051">69</cx:pt>
          <cx:pt idx="1052">69</cx:pt>
          <cx:pt idx="1053">31</cx:pt>
          <cx:pt idx="1054">25</cx:pt>
          <cx:pt idx="1055">25</cx:pt>
          <cx:pt idx="1056">36</cx:pt>
          <cx:pt idx="1057">25</cx:pt>
          <cx:pt idx="1058">36</cx:pt>
          <cx:pt idx="1059">59</cx:pt>
          <cx:pt idx="1060">30</cx:pt>
          <cx:pt idx="1061">62</cx:pt>
          <cx:pt idx="1062">62</cx:pt>
          <cx:pt idx="1063">58</cx:pt>
          <cx:pt idx="1064">37</cx:pt>
          <cx:pt idx="1065">25</cx:pt>
          <cx:pt idx="1066">64</cx:pt>
          <cx:pt idx="1067">37</cx:pt>
          <cx:pt idx="1068">37</cx:pt>
          <cx:pt idx="1069">24</cx:pt>
          <cx:pt idx="1070">49</cx:pt>
          <cx:pt idx="1071">48</cx:pt>
          <cx:pt idx="1072">36</cx:pt>
          <cx:pt idx="1073">49</cx:pt>
          <cx:pt idx="1074">35</cx:pt>
          <cx:pt idx="1075">43</cx:pt>
          <cx:pt idx="1076">53</cx:pt>
          <cx:pt idx="1077">25</cx:pt>
          <cx:pt idx="1078">48</cx:pt>
          <cx:pt idx="1079">36</cx:pt>
          <cx:pt idx="1080">22</cx:pt>
          <cx:pt idx="1081">52</cx:pt>
          <cx:pt idx="1082">30</cx:pt>
          <cx:pt idx="1083">31</cx:pt>
          <cx:pt idx="1084">48</cx:pt>
          <cx:pt idx="1085">48</cx:pt>
          <cx:pt idx="1086">29</cx:pt>
          <cx:pt idx="1087">31</cx:pt>
          <cx:pt idx="1088">36</cx:pt>
          <cx:pt idx="1089">51</cx:pt>
          <cx:pt idx="1090">29</cx:pt>
          <cx:pt idx="1091">29</cx:pt>
          <cx:pt idx="1092">21</cx:pt>
          <cx:pt idx="1093">21</cx:pt>
          <cx:pt idx="1094">28</cx:pt>
          <cx:pt idx="1095">28</cx:pt>
          <cx:pt idx="1096">47</cx:pt>
          <cx:pt idx="1097">57</cx:pt>
          <cx:pt idx="1098">20</cx:pt>
          <cx:pt idx="1099">26</cx:pt>
          <cx:pt idx="1100">26</cx:pt>
          <cx:pt idx="1101">23</cx:pt>
          <cx:pt idx="1102">62</cx:pt>
          <cx:pt idx="1103">26</cx:pt>
          <cx:pt idx="1104">60</cx:pt>
          <cx:pt idx="1105">47</cx:pt>
          <cx:pt idx="1106">57</cx:pt>
          <cx:pt idx="1107">24</cx:pt>
          <cx:pt idx="1108">22</cx:pt>
          <cx:pt idx="1109">22</cx:pt>
          <cx:pt idx="1110">33</cx:pt>
          <cx:pt idx="1111">33</cx:pt>
          <cx:pt idx="1112">26</cx:pt>
          <cx:pt idx="1113">59</cx:pt>
          <cx:pt idx="1114">59</cx:pt>
          <cx:pt idx="1115">34</cx:pt>
          <cx:pt idx="1116">34</cx:pt>
          <cx:pt idx="1117">34</cx:pt>
          <cx:pt idx="1118">66</cx:pt>
          <cx:pt idx="1119">33</cx:pt>
          <cx:pt idx="1120">36</cx:pt>
          <cx:pt idx="1121">28</cx:pt>
          <cx:pt idx="1122">31</cx:pt>
          <cx:pt idx="1123">55</cx:pt>
          <cx:pt idx="1124">30</cx:pt>
          <cx:pt idx="1125">51</cx:pt>
          <cx:pt idx="1126">23</cx:pt>
          <cx:pt idx="1127">21</cx:pt>
          <cx:pt idx="1128">35</cx:pt>
          <cx:pt idx="1129">32</cx:pt>
          <cx:pt idx="1130">35</cx:pt>
          <cx:pt idx="1131">35</cx:pt>
          <cx:pt idx="1132">34</cx:pt>
          <cx:pt idx="1133">59</cx:pt>
          <cx:pt idx="1134">59</cx:pt>
          <cx:pt idx="1135">21</cx:pt>
          <cx:pt idx="1136">34</cx:pt>
          <cx:pt idx="1137">37</cx:pt>
          <cx:pt idx="1138">25</cx:pt>
          <cx:pt idx="1139">28</cx:pt>
          <cx:pt idx="1140">67</cx:pt>
          <cx:pt idx="1141">67</cx:pt>
          <cx:pt idx="1142">32</cx:pt>
          <cx:pt idx="1143">33</cx:pt>
          <cx:pt idx="1144">66</cx:pt>
          <cx:pt idx="1145">66</cx:pt>
          <cx:pt idx="1146">58</cx:pt>
          <cx:pt idx="1147">30</cx:pt>
          <cx:pt idx="1148">56</cx:pt>
          <cx:pt idx="1149">34</cx:pt>
          <cx:pt idx="1150">34</cx:pt>
          <cx:pt idx="1151">61</cx:pt>
          <cx:pt idx="1152">57</cx:pt>
          <cx:pt idx="1153">64</cx:pt>
          <cx:pt idx="1154">37</cx:pt>
          <cx:pt idx="1155">60</cx:pt>
          <cx:pt idx="1156">34</cx:pt>
          <cx:pt idx="1157">51</cx:pt>
          <cx:pt idx="1158">22</cx:pt>
          <cx:pt idx="1159">67</cx:pt>
          <cx:pt idx="1160">67</cx:pt>
          <cx:pt idx="1161">32</cx:pt>
          <cx:pt idx="1162">21</cx:pt>
          <cx:pt idx="1163">57</cx:pt>
          <cx:pt idx="1164">39</cx:pt>
          <cx:pt idx="1165">61</cx:pt>
          <cx:pt idx="1166">28</cx:pt>
          <cx:pt idx="1167">28</cx:pt>
          <cx:pt idx="1168">35</cx:pt>
          <cx:pt idx="1169">35</cx:pt>
          <cx:pt idx="1170">36</cx:pt>
          <cx:pt idx="1171">60</cx:pt>
          <cx:pt idx="1172">36</cx:pt>
          <cx:pt idx="1173">36</cx:pt>
          <cx:pt idx="1174">36</cx:pt>
          <cx:pt idx="1175">22</cx:pt>
          <cx:pt idx="1176">32</cx:pt>
          <cx:pt idx="1177">68</cx:pt>
          <cx:pt idx="1178">63</cx:pt>
          <cx:pt idx="1179">35</cx:pt>
          <cx:pt idx="1180">28</cx:pt>
          <cx:pt idx="1181">68</cx:pt>
          <cx:pt idx="1182">28</cx:pt>
          <cx:pt idx="1183">47</cx:pt>
          <cx:pt idx="1184">67</cx:pt>
          <cx:pt idx="1185">27</cx:pt>
          <cx:pt idx="1186">31</cx:pt>
          <cx:pt idx="1187">36</cx:pt>
          <cx:pt idx="1188">64</cx:pt>
          <cx:pt idx="1189">51</cx:pt>
          <cx:pt idx="1190">51</cx:pt>
          <cx:pt idx="1191">36</cx:pt>
          <cx:pt idx="1192">36</cx:pt>
          <cx:pt idx="1193">39</cx:pt>
          <cx:pt idx="1194">35</cx:pt>
          <cx:pt idx="1195">35</cx:pt>
          <cx:pt idx="1196">33</cx:pt>
          <cx:pt idx="1197">33</cx:pt>
          <cx:pt idx="1198">27</cx:pt>
          <cx:pt idx="1199">37</cx:pt>
          <cx:pt idx="1200">38</cx:pt>
          <cx:pt idx="1201">38</cx:pt>
          <cx:pt idx="1202">27</cx:pt>
          <cx:pt idx="1203">64</cx:pt>
          <cx:pt idx="1204">65</cx:pt>
          <cx:pt idx="1205">57</cx:pt>
          <cx:pt idx="1206">25</cx:pt>
          <cx:pt idx="1207">36</cx:pt>
          <cx:pt idx="1208">37</cx:pt>
          <cx:pt idx="1209">37</cx:pt>
          <cx:pt idx="1210">24</cx:pt>
          <cx:pt idx="1211">35</cx:pt>
          <cx:pt idx="1212">35</cx:pt>
          <cx:pt idx="1213">32</cx:pt>
          <cx:pt idx="1214">32</cx:pt>
          <cx:pt idx="1215">65</cx:pt>
          <cx:pt idx="1216">24</cx:pt>
          <cx:pt idx="1217">25</cx:pt>
          <cx:pt idx="1218">51</cx:pt>
          <cx:pt idx="1219">36</cx:pt>
          <cx:pt idx="1220">25</cx:pt>
          <cx:pt idx="1221">25</cx:pt>
          <cx:pt idx="1222">47</cx:pt>
          <cx:pt idx="1223">34</cx:pt>
          <cx:pt idx="1224">36</cx:pt>
          <cx:pt idx="1225">25</cx:pt>
          <cx:pt idx="1226">24</cx:pt>
          <cx:pt idx="1227">34</cx:pt>
          <cx:pt idx="1228">34</cx:pt>
          <cx:pt idx="1229">69</cx:pt>
          <cx:pt idx="1230">37</cx:pt>
          <cx:pt idx="1231">21</cx:pt>
          <cx:pt idx="1232">55</cx:pt>
          <cx:pt idx="1233">38</cx:pt>
          <cx:pt idx="1234">36</cx:pt>
          <cx:pt idx="1235">35</cx:pt>
          <cx:pt idx="1236">35</cx:pt>
          <cx:pt idx="1237">20</cx:pt>
          <cx:pt idx="1238">20</cx:pt>
          <cx:pt idx="1239">58</cx:pt>
          <cx:pt idx="1240">30</cx:pt>
          <cx:pt idx="1241">31</cx:pt>
          <cx:pt idx="1242">29</cx:pt>
          <cx:pt idx="1243">29</cx:pt>
          <cx:pt idx="1244">26</cx:pt>
          <cx:pt idx="1245">32</cx:pt>
          <cx:pt idx="1246">57</cx:pt>
          <cx:pt idx="1247">33</cx:pt>
          <cx:pt idx="1248">50</cx:pt>
          <cx:pt idx="1249">57</cx:pt>
          <cx:pt idx="1250">35</cx:pt>
          <cx:pt idx="1251">33</cx:pt>
          <cx:pt idx="1252">36</cx:pt>
          <cx:pt idx="1253">55</cx:pt>
          <cx:pt idx="1254">55</cx:pt>
          <cx:pt idx="1255">34</cx:pt>
          <cx:pt idx="1256">53</cx:pt>
          <cx:pt idx="1257">36</cx:pt>
          <cx:pt idx="1258">36</cx:pt>
          <cx:pt idx="1259">34</cx:pt>
          <cx:pt idx="1260">49</cx:pt>
          <cx:pt idx="1261">59</cx:pt>
          <cx:pt idx="1262">29</cx:pt>
          <cx:pt idx="1263">61</cx:pt>
          <cx:pt idx="1264">61</cx:pt>
          <cx:pt idx="1265">33</cx:pt>
          <cx:pt idx="1266">21</cx:pt>
          <cx:pt idx="1267">21</cx:pt>
          <cx:pt idx="1268">33</cx:pt>
          <cx:pt idx="1269">38</cx:pt>
          <cx:pt idx="1270">31</cx:pt>
          <cx:pt idx="1271">29</cx:pt>
          <cx:pt idx="1272">49</cx:pt>
          <cx:pt idx="1273">23</cx:pt>
          <cx:pt idx="1274">67</cx:pt>
          <cx:pt idx="1275">49</cx:pt>
          <cx:pt idx="1276">52</cx:pt>
          <cx:pt idx="1277">68</cx:pt>
          <cx:pt idx="1278">53</cx:pt>
          <cx:pt idx="1279">54</cx:pt>
          <cx:pt idx="1280">53</cx:pt>
          <cx:pt idx="1281">29</cx:pt>
          <cx:pt idx="1282">58</cx:pt>
          <cx:pt idx="1283">58</cx:pt>
          <cx:pt idx="1284">32</cx:pt>
          <cx:pt idx="1285">39</cx:pt>
          <cx:pt idx="1286">27</cx:pt>
          <cx:pt idx="1287">29</cx:pt>
          <cx:pt idx="1288">29</cx:pt>
          <cx:pt idx="1289">28</cx:pt>
          <cx:pt idx="1290">56</cx:pt>
          <cx:pt idx="1291">28</cx:pt>
          <cx:pt idx="1292">66</cx:pt>
          <cx:pt idx="1293">34</cx:pt>
          <cx:pt idx="1294">31</cx:pt>
          <cx:pt idx="1295">31</cx:pt>
          <cx:pt idx="1296">22</cx:pt>
          <cx:pt idx="1297">34</cx:pt>
          <cx:pt idx="1298">49</cx:pt>
          <cx:pt idx="1299">49</cx:pt>
          <cx:pt idx="1300">27</cx:pt>
          <cx:pt idx="1301">51</cx:pt>
          <cx:pt idx="1302">65</cx:pt>
          <cx:pt idx="1303">36</cx:pt>
          <cx:pt idx="1304">36</cx:pt>
          <cx:pt idx="1305">22</cx:pt>
          <cx:pt idx="1306">27</cx:pt>
          <cx:pt idx="1307">65</cx:pt>
          <cx:pt idx="1308">51</cx:pt>
          <cx:pt idx="1309">33</cx:pt>
          <cx:pt idx="1310">49</cx:pt>
          <cx:pt idx="1311">24</cx:pt>
          <cx:pt idx="1312">36</cx:pt>
          <cx:pt idx="1313">32</cx:pt>
          <cx:pt idx="1314">51</cx:pt>
          <cx:pt idx="1315">60</cx:pt>
          <cx:pt idx="1316">65</cx:pt>
          <cx:pt idx="1317">27</cx:pt>
          <cx:pt idx="1318">27</cx:pt>
          <cx:pt idx="1319">38</cx:pt>
          <cx:pt idx="1320">38</cx:pt>
          <cx:pt idx="1321">26</cx:pt>
          <cx:pt idx="1322">34</cx:pt>
          <cx:pt idx="1323">34</cx:pt>
          <cx:pt idx="1324">25</cx:pt>
          <cx:pt idx="1325">66</cx:pt>
          <cx:pt idx="1326">30</cx:pt>
          <cx:pt idx="1327">31</cx:pt>
          <cx:pt idx="1328">34</cx:pt>
          <cx:pt idx="1329">33</cx:pt>
          <cx:pt idx="1330">27</cx:pt>
          <cx:pt idx="1331">27</cx:pt>
          <cx:pt idx="1332">27</cx:pt>
          <cx:pt idx="1333">68</cx:pt>
          <cx:pt idx="1334">38</cx:pt>
          <cx:pt idx="1335">38</cx:pt>
          <cx:pt idx="1336">34</cx:pt>
          <cx:pt idx="1337">34</cx:pt>
          <cx:pt idx="1338">32</cx:pt>
          <cx:pt idx="1339">30</cx:pt>
          <cx:pt idx="1340">27</cx:pt>
          <cx:pt idx="1341">27</cx:pt>
          <cx:pt idx="1342">61</cx:pt>
          <cx:pt idx="1343">36</cx:pt>
          <cx:pt idx="1344">68</cx:pt>
          <cx:pt idx="1345">68</cx:pt>
          <cx:pt idx="1346">33</cx:pt>
          <cx:pt idx="1347">31</cx:pt>
          <cx:pt idx="1348">36</cx:pt>
          <cx:pt idx="1349">67</cx:pt>
          <cx:pt idx="1350">33</cx:pt>
          <cx:pt idx="1351">53</cx:pt>
          <cx:pt idx="1352">53</cx:pt>
          <cx:pt idx="1353">50</cx:pt>
          <cx:pt idx="1354">36</cx:pt>
          <cx:pt idx="1355">52</cx:pt>
          <cx:pt idx="1356">28</cx:pt>
          <cx:pt idx="1357">20</cx:pt>
          <cx:pt idx="1358">61</cx:pt>
          <cx:pt idx="1359">29</cx:pt>
          <cx:pt idx="1360">33</cx:pt>
          <cx:pt idx="1361">30</cx:pt>
          <cx:pt idx="1362">24</cx:pt>
          <cx:pt idx="1363">52</cx:pt>
          <cx:pt idx="1364">31</cx:pt>
          <cx:pt idx="1365">28</cx:pt>
          <cx:pt idx="1366">28</cx:pt>
          <cx:pt idx="1367">31</cx:pt>
          <cx:pt idx="1368">26</cx:pt>
          <cx:pt idx="1369">23</cx:pt>
          <cx:pt idx="1370">23</cx:pt>
          <cx:pt idx="1371">39</cx:pt>
          <cx:pt idx="1372">33</cx:pt>
          <cx:pt idx="1373">57</cx:pt>
          <cx:pt idx="1374">35</cx:pt>
          <cx:pt idx="1375">52</cx:pt>
          <cx:pt idx="1376">32</cx:pt>
          <cx:pt idx="1377">32</cx:pt>
          <cx:pt idx="1378">35</cx:pt>
          <cx:pt idx="1379">35</cx:pt>
          <cx:pt idx="1380">54</cx:pt>
          <cx:pt idx="1381">54</cx:pt>
          <cx:pt idx="1382">67</cx:pt>
          <cx:pt idx="1383">69</cx:pt>
          <cx:pt idx="1384">27</cx:pt>
          <cx:pt idx="1385">63</cx:pt>
          <cx:pt idx="1386">33</cx:pt>
          <cx:pt idx="1387">33</cx:pt>
          <cx:pt idx="1388">34</cx:pt>
          <cx:pt idx="1389">28</cx:pt>
          <cx:pt idx="1390">69</cx:pt>
          <cx:pt idx="1391">32</cx:pt>
          <cx:pt idx="1392">55</cx:pt>
          <cx:pt idx="1393">55</cx:pt>
          <cx:pt idx="1394">62</cx:pt>
          <cx:pt idx="1395">26</cx:pt>
          <cx:pt idx="1396">28</cx:pt>
          <cx:pt idx="1397">25</cx:pt>
          <cx:pt idx="1398">35</cx:pt>
          <cx:pt idx="1399">49</cx:pt>
          <cx:pt idx="1400">32</cx:pt>
          <cx:pt idx="1401">33</cx:pt>
          <cx:pt idx="1402">53</cx:pt>
          <cx:pt idx="1403">53</cx:pt>
          <cx:pt idx="1404">36</cx:pt>
          <cx:pt idx="1405">26</cx:pt>
          <cx:pt idx="1406">38</cx:pt>
          <cx:pt idx="1407">47</cx:pt>
          <cx:pt idx="1408">32</cx:pt>
          <cx:pt idx="1409">32</cx:pt>
          <cx:pt idx="1410">21</cx:pt>
          <cx:pt idx="1411">32</cx:pt>
          <cx:pt idx="1412">63</cx:pt>
          <cx:pt idx="1413">37</cx:pt>
          <cx:pt idx="1414">30</cx:pt>
          <cx:pt idx="1415">37</cx:pt>
          <cx:pt idx="1416">37</cx:pt>
          <cx:pt idx="1417">30</cx:pt>
          <cx:pt idx="1418">41</cx:pt>
          <cx:pt idx="1419">28</cx:pt>
          <cx:pt idx="1420">56</cx:pt>
          <cx:pt idx="1421">54</cx:pt>
          <cx:pt idx="1422">30</cx:pt>
          <cx:pt idx="1423">48</cx:pt>
          <cx:pt idx="1424">53</cx:pt>
          <cx:pt idx="1425">39</cx:pt>
          <cx:pt idx="1426">39</cx:pt>
          <cx:pt idx="1427">32</cx:pt>
          <cx:pt idx="1428">31</cx:pt>
          <cx:pt idx="1429">57</cx:pt>
          <cx:pt idx="1430">34</cx:pt>
          <cx:pt idx="1431">51</cx:pt>
          <cx:pt idx="1432">41</cx:pt>
          <cx:pt idx="1433">54</cx:pt>
          <cx:pt idx="1434">60</cx:pt>
          <cx:pt idx="1435">26</cx:pt>
          <cx:pt idx="1436">23</cx:pt>
          <cx:pt idx="1437">23</cx:pt>
          <cx:pt idx="1438">27</cx:pt>
          <cx:pt idx="1439">39</cx:pt>
          <cx:pt idx="1440">36</cx:pt>
          <cx:pt idx="1441">32</cx:pt>
          <cx:pt idx="1442">38</cx:pt>
          <cx:pt idx="1443">29</cx:pt>
          <cx:pt idx="1444">23</cx:pt>
          <cx:pt idx="1445">23</cx:pt>
          <cx:pt idx="1446">23</cx:pt>
          <cx:pt idx="1447">50</cx:pt>
          <cx:pt idx="1448">27</cx:pt>
          <cx:pt idx="1449">24</cx:pt>
          <cx:pt idx="1450">32</cx:pt>
          <cx:pt idx="1451">52</cx:pt>
          <cx:pt idx="1452">52</cx:pt>
          <cx:pt idx="1453">36</cx:pt>
          <cx:pt idx="1454">36</cx:pt>
          <cx:pt idx="1455">68</cx:pt>
          <cx:pt idx="1456">68</cx:pt>
          <cx:pt idx="1457">34</cx:pt>
          <cx:pt idx="1458">60</cx:pt>
          <cx:pt idx="1459">56</cx:pt>
          <cx:pt idx="1460">56</cx:pt>
          <cx:pt idx="1461">29</cx:pt>
          <cx:pt idx="1462">35</cx:pt>
          <cx:pt idx="1463">24</cx:pt>
          <cx:pt idx="1464">24</cx:pt>
          <cx:pt idx="1465">19</cx:pt>
          <cx:pt idx="1466">19</cx:pt>
          <cx:pt idx="1467">32</cx:pt>
          <cx:pt idx="1468">31</cx:pt>
          <cx:pt idx="1469">29</cx:pt>
          <cx:pt idx="1470">29</cx:pt>
          <cx:pt idx="1471">36</cx:pt>
          <cx:pt idx="1472">34</cx:pt>
          <cx:pt idx="1473">22</cx:pt>
          <cx:pt idx="1474">31</cx:pt>
          <cx:pt idx="1475">31</cx:pt>
          <cx:pt idx="1476">26</cx:pt>
          <cx:pt idx="1477">28</cx:pt>
          <cx:pt idx="1478">35</cx:pt>
          <cx:pt idx="1479">22</cx:pt>
          <cx:pt idx="1480">36</cx:pt>
          <cx:pt idx="1481">65</cx:pt>
          <cx:pt idx="1482">62</cx:pt>
          <cx:pt idx="1483">36</cx:pt>
          <cx:pt idx="1484">26</cx:pt>
          <cx:pt idx="1485">34</cx:pt>
          <cx:pt idx="1486">31</cx:pt>
          <cx:pt idx="1487">31</cx:pt>
          <cx:pt idx="1488">23</cx:pt>
          <cx:pt idx="1489">59</cx:pt>
          <cx:pt idx="1490">24</cx:pt>
          <cx:pt idx="1491">21</cx:pt>
          <cx:pt idx="1492">61</cx:pt>
          <cx:pt idx="1493">24</cx:pt>
          <cx:pt idx="1494">32</cx:pt>
          <cx:pt idx="1495">21</cx:pt>
          <cx:pt idx="1496">64</cx:pt>
          <cx:pt idx="1497">28</cx:pt>
          <cx:pt idx="1498">28</cx:pt>
          <cx:pt idx="1499">64</cx:pt>
          <cx:pt idx="1500">22</cx:pt>
          <cx:pt idx="1501">33</cx:pt>
          <cx:pt idx="1502">33</cx:pt>
          <cx:pt idx="1503">33</cx:pt>
          <cx:pt idx="1504">67</cx:pt>
          <cx:pt idx="1505">67</cx:pt>
          <cx:pt idx="1506">33</cx:pt>
          <cx:pt idx="1507">33</cx:pt>
          <cx:pt idx="1508">47</cx:pt>
          <cx:pt idx="1509">53</cx:pt>
          <cx:pt idx="1510">53</cx:pt>
          <cx:pt idx="1511">31</cx:pt>
          <cx:pt idx="1512">58</cx:pt>
          <cx:pt idx="1513">26</cx:pt>
          <cx:pt idx="1514">35</cx:pt>
          <cx:pt idx="1515">35</cx:pt>
          <cx:pt idx="1516">64</cx:pt>
          <cx:pt idx="1517">64</cx:pt>
          <cx:pt idx="1518">43</cx:pt>
          <cx:pt idx="1519">43</cx:pt>
          <cx:pt idx="1520">38</cx:pt>
          <cx:pt idx="1521">38</cx:pt>
          <cx:pt idx="1522">31</cx:pt>
          <cx:pt idx="1523">35</cx:pt>
          <cx:pt idx="1524">33</cx:pt>
          <cx:pt idx="1525">27</cx:pt>
          <cx:pt idx="1526">59</cx:pt>
          <cx:pt idx="1527">32</cx:pt>
          <cx:pt idx="1528">67</cx:pt>
          <cx:pt idx="1529">36</cx:pt>
          <cx:pt idx="1530">67</cx:pt>
          <cx:pt idx="1531">34</cx:pt>
          <cx:pt idx="1532">65</cx:pt>
          <cx:pt idx="1533">69</cx:pt>
          <cx:pt idx="1534">69</cx:pt>
          <cx:pt idx="1535">35</cx:pt>
          <cx:pt idx="1536">36</cx:pt>
          <cx:pt idx="1537">31</cx:pt>
          <cx:pt idx="1538">36</cx:pt>
          <cx:pt idx="1539">36</cx:pt>
          <cx:pt idx="1540">32</cx:pt>
          <cx:pt idx="1541">30</cx:pt>
          <cx:pt idx="1542">30</cx:pt>
          <cx:pt idx="1543">32</cx:pt>
          <cx:pt idx="1544">32</cx:pt>
          <cx:pt idx="1545">28</cx:pt>
          <cx:pt idx="1546">28</cx:pt>
          <cx:pt idx="1547">36</cx:pt>
          <cx:pt idx="1548">48</cx:pt>
          <cx:pt idx="1549">49</cx:pt>
          <cx:pt idx="1550">29</cx:pt>
          <cx:pt idx="1551">34</cx:pt>
          <cx:pt idx="1552">32</cx:pt>
          <cx:pt idx="1553">60</cx:pt>
          <cx:pt idx="1554">31</cx:pt>
          <cx:pt idx="1555">28</cx:pt>
          <cx:pt idx="1556">33</cx:pt>
          <cx:pt idx="1557">30</cx:pt>
          <cx:pt idx="1558">47</cx:pt>
          <cx:pt idx="1559">47</cx:pt>
          <cx:pt idx="1560">35</cx:pt>
          <cx:pt idx="1561">43</cx:pt>
          <cx:pt idx="1562">35</cx:pt>
          <cx:pt idx="1563">47</cx:pt>
          <cx:pt idx="1564">55</cx:pt>
          <cx:pt idx="1565">55</cx:pt>
          <cx:pt idx="1566">25</cx:pt>
          <cx:pt idx="1567">63</cx:pt>
          <cx:pt idx="1568">63</cx:pt>
          <cx:pt idx="1569">34</cx:pt>
          <cx:pt idx="1570">34</cx:pt>
          <cx:pt idx="1571">30</cx:pt>
          <cx:pt idx="1572">26</cx:pt>
          <cx:pt idx="1573">20</cx:pt>
          <cx:pt idx="1574">38</cx:pt>
          <cx:pt idx="1575">20</cx:pt>
          <cx:pt idx="1576">23</cx:pt>
          <cx:pt idx="1577">23</cx:pt>
          <cx:pt idx="1578">31</cx:pt>
          <cx:pt idx="1579">53</cx:pt>
          <cx:pt idx="1580">33</cx:pt>
          <cx:pt idx="1581">59</cx:pt>
          <cx:pt idx="1582">32</cx:pt>
          <cx:pt idx="1583">59</cx:pt>
          <cx:pt idx="1584">59</cx:pt>
          <cx:pt idx="1585">31</cx:pt>
          <cx:pt idx="1586">57</cx:pt>
          <cx:pt idx="1587">27</cx:pt>
          <cx:pt idx="1588">48</cx:pt>
          <cx:pt idx="1589">57</cx:pt>
          <cx:pt idx="1590">58</cx:pt>
          <cx:pt idx="1591">58</cx:pt>
          <cx:pt idx="1592">27</cx:pt>
          <cx:pt idx="1593">52</cx:pt>
          <cx:pt idx="1594">33</cx:pt>
          <cx:pt idx="1595">25</cx:pt>
          <cx:pt idx="1596">30</cx:pt>
          <cx:pt idx="1597">30</cx:pt>
          <cx:pt idx="1598">26</cx:pt>
          <cx:pt idx="1599">67</cx:pt>
          <cx:pt idx="1600">28</cx:pt>
          <cx:pt idx="1601">33</cx:pt>
          <cx:pt idx="1602">38</cx:pt>
          <cx:pt idx="1603">38</cx:pt>
          <cx:pt idx="1604">45</cx:pt>
          <cx:pt idx="1605">34</cx:pt>
          <cx:pt idx="1606">37</cx:pt>
          <cx:pt idx="1607">37</cx:pt>
          <cx:pt idx="1608">52</cx:pt>
          <cx:pt idx="1609">32</cx:pt>
          <cx:pt idx="1610">26</cx:pt>
          <cx:pt idx="1611">34</cx:pt>
          <cx:pt idx="1612">44</cx:pt>
          <cx:pt idx="1613">32</cx:pt>
          <cx:pt idx="1614">32</cx:pt>
          <cx:pt idx="1615">32</cx:pt>
          <cx:pt idx="1616">51</cx:pt>
          <cx:pt idx="1617">30</cx:pt>
          <cx:pt idx="1618">50</cx:pt>
          <cx:pt idx="1619">29</cx:pt>
          <cx:pt idx="1620">30</cx:pt>
          <cx:pt idx="1621">28</cx:pt>
          <cx:pt idx="1622">35</cx:pt>
          <cx:pt idx="1623">68</cx:pt>
          <cx:pt idx="1624">34</cx:pt>
          <cx:pt idx="1625">61</cx:pt>
          <cx:pt idx="1626">51</cx:pt>
          <cx:pt idx="1627">55</cx:pt>
          <cx:pt idx="1628">27</cx:pt>
          <cx:pt idx="1629">42</cx:pt>
          <cx:pt idx="1630">42</cx:pt>
          <cx:pt idx="1631">35</cx:pt>
          <cx:pt idx="1632">31</cx:pt>
          <cx:pt idx="1633">62</cx:pt>
          <cx:pt idx="1634">28</cx:pt>
          <cx:pt idx="1635">54</cx:pt>
          <cx:pt idx="1636">54</cx:pt>
          <cx:pt idx="1637">47</cx:pt>
          <cx:pt idx="1638">21</cx:pt>
          <cx:pt idx="1639">52</cx:pt>
          <cx:pt idx="1640">26</cx:pt>
          <cx:pt idx="1641">21</cx:pt>
          <cx:pt idx="1642">25</cx:pt>
          <cx:pt idx="1643">51</cx:pt>
          <cx:pt idx="1644">53</cx:pt>
          <cx:pt idx="1645">48</cx:pt>
          <cx:pt idx="1646">24</cx:pt>
          <cx:pt idx="1647">35</cx:pt>
          <cx:pt idx="1648">35</cx:pt>
          <cx:pt idx="1649">24</cx:pt>
          <cx:pt idx="1650">24</cx:pt>
          <cx:pt idx="1651">25</cx:pt>
          <cx:pt idx="1652">25</cx:pt>
          <cx:pt idx="1653">68</cx:pt>
          <cx:pt idx="1654">68</cx:pt>
          <cx:pt idx="1655">36</cx:pt>
          <cx:pt idx="1656">35</cx:pt>
          <cx:pt idx="1657">65</cx:pt>
          <cx:pt idx="1658">25</cx:pt>
          <cx:pt idx="1659">30</cx:pt>
          <cx:pt idx="1660">34</cx:pt>
          <cx:pt idx="1661">26</cx:pt>
          <cx:pt idx="1662">23</cx:pt>
          <cx:pt idx="1663">23</cx:pt>
          <cx:pt idx="1664">39</cx:pt>
          <cx:pt idx="1665">35</cx:pt>
          <cx:pt idx="1666">33</cx:pt>
          <cx:pt idx="1667">34</cx:pt>
          <cx:pt idx="1668">34</cx:pt>
          <cx:pt idx="1669">69</cx:pt>
          <cx:pt idx="1670">22</cx:pt>
          <cx:pt idx="1671">34</cx:pt>
          <cx:pt idx="1672">31</cx:pt>
          <cx:pt idx="1673">33</cx:pt>
          <cx:pt idx="1674">66</cx:pt>
          <cx:pt idx="1675">29</cx:pt>
          <cx:pt idx="1676">35</cx:pt>
          <cx:pt idx="1677">30</cx:pt>
          <cx:pt idx="1678">34</cx:pt>
          <cx:pt idx="1679">34</cx:pt>
          <cx:pt idx="1680">36</cx:pt>
          <cx:pt idx="1681">60</cx:pt>
          <cx:pt idx="1682">22</cx:pt>
          <cx:pt idx="1683">39</cx:pt>
          <cx:pt idx="1684">25</cx:pt>
          <cx:pt idx="1685">25</cx:pt>
          <cx:pt idx="1686">21</cx:pt>
          <cx:pt idx="1687">21</cx:pt>
          <cx:pt idx="1688">39</cx:pt>
          <cx:pt idx="1689">33</cx:pt>
          <cx:pt idx="1690">29</cx:pt>
          <cx:pt idx="1691">29</cx:pt>
          <cx:pt idx="1692">38</cx:pt>
          <cx:pt idx="1693">30</cx:pt>
          <cx:pt idx="1694">64</cx:pt>
          <cx:pt idx="1695">32</cx:pt>
          <cx:pt idx="1696">27</cx:pt>
          <cx:pt idx="1697">37</cx:pt>
          <cx:pt idx="1698">34</cx:pt>
          <cx:pt idx="1699">28</cx:pt>
          <cx:pt idx="1700">21</cx:pt>
          <cx:pt idx="1701">21</cx:pt>
          <cx:pt idx="1702">25</cx:pt>
          <cx:pt idx="1703">39</cx:pt>
          <cx:pt idx="1704">36</cx:pt>
          <cx:pt idx="1705">31</cx:pt>
          <cx:pt idx="1706">58</cx:pt>
          <cx:pt idx="1707">56</cx:pt>
          <cx:pt idx="1708">62</cx:pt>
          <cx:pt idx="1709">62</cx:pt>
          <cx:pt idx="1710">52</cx:pt>
          <cx:pt idx="1711">22</cx:pt>
          <cx:pt idx="1712">68</cx:pt>
          <cx:pt idx="1713">37</cx:pt>
          <cx:pt idx="1714">33</cx:pt>
          <cx:pt idx="1715">54</cx:pt>
          <cx:pt idx="1716">22</cx:pt>
          <cx:pt idx="1717">55</cx:pt>
          <cx:pt idx="1718">32</cx:pt>
          <cx:pt idx="1719">31</cx:pt>
          <cx:pt idx="1720">26</cx:pt>
          <cx:pt idx="1721">31</cx:pt>
          <cx:pt idx="1722">31</cx:pt>
          <cx:pt idx="1723">26</cx:pt>
          <cx:pt idx="1724">26</cx:pt>
          <cx:pt idx="1725">23</cx:pt>
          <cx:pt idx="1726">23</cx:pt>
          <cx:pt idx="1727">33</cx:pt>
          <cx:pt idx="1728">34</cx:pt>
          <cx:pt idx="1729">33</cx:pt>
          <cx:pt idx="1730">65</cx:pt>
          <cx:pt idx="1731">65</cx:pt>
          <cx:pt idx="1732">26</cx:pt>
          <cx:pt idx="1733">32</cx:pt>
          <cx:pt idx="1734">23</cx:pt>
          <cx:pt idx="1735">68</cx:pt>
          <cx:pt idx="1736">68</cx:pt>
          <cx:pt idx="1737">31</cx:pt>
          <cx:pt idx="1738">38</cx:pt>
          <cx:pt idx="1739">42</cx:pt>
          <cx:pt idx="1740">68</cx:pt>
          <cx:pt idx="1741">62</cx:pt>
          <cx:pt idx="1742">29</cx:pt>
          <cx:pt idx="1743">21</cx:pt>
          <cx:pt idx="1744">35</cx:pt>
          <cx:pt idx="1745">52</cx:pt>
          <cx:pt idx="1746">33</cx:pt>
          <cx:pt idx="1747">55</cx:pt>
          <cx:pt idx="1748">36</cx:pt>
          <cx:pt idx="1749">36</cx:pt>
          <cx:pt idx="1750">22</cx:pt>
          <cx:pt idx="1751">32</cx:pt>
          <cx:pt idx="1752">32</cx:pt>
          <cx:pt idx="1753">65</cx:pt>
          <cx:pt idx="1754">26</cx:pt>
          <cx:pt idx="1755">26</cx:pt>
          <cx:pt idx="1756">38</cx:pt>
          <cx:pt idx="1757">37</cx:pt>
          <cx:pt idx="1758">35</cx:pt>
          <cx:pt idx="1759">20</cx:pt>
          <cx:pt idx="1760">48</cx:pt>
          <cx:pt idx="1761">33</cx:pt>
          <cx:pt idx="1762">35</cx:pt>
          <cx:pt idx="1763">35</cx:pt>
          <cx:pt idx="1764">35</cx:pt>
          <cx:pt idx="1765">62</cx:pt>
          <cx:pt idx="1766">69</cx:pt>
          <cx:pt idx="1767">33</cx:pt>
          <cx:pt idx="1768">66</cx:pt>
          <cx:pt idx="1769">33</cx:pt>
          <cx:pt idx="1770">33</cx:pt>
          <cx:pt idx="1771">66</cx:pt>
          <cx:pt idx="1772">67</cx:pt>
          <cx:pt idx="1773">34</cx:pt>
          <cx:pt idx="1774">24</cx:pt>
          <cx:pt idx="1775">24</cx:pt>
          <cx:pt idx="1776">53</cx:pt>
          <cx:pt idx="1777">53</cx:pt>
          <cx:pt idx="1778">33</cx:pt>
          <cx:pt idx="1779">33</cx:pt>
          <cx:pt idx="1780">32</cx:pt>
          <cx:pt idx="1781">38</cx:pt>
          <cx:pt idx="1782">39</cx:pt>
          <cx:pt idx="1783">34</cx:pt>
          <cx:pt idx="1784">22</cx:pt>
          <cx:pt idx="1785">29</cx:pt>
          <cx:pt idx="1786">60</cx:pt>
          <cx:pt idx="1787">27</cx:pt>
          <cx:pt idx="1788">27</cx:pt>
          <cx:pt idx="1789">20</cx:pt>
          <cx:pt idx="1790">36</cx:pt>
          <cx:pt idx="1791">36</cx:pt>
          <cx:pt idx="1792">55</cx:pt>
          <cx:pt idx="1793">33</cx:pt>
          <cx:pt idx="1794">39</cx:pt>
          <cx:pt idx="1795">39</cx:pt>
          <cx:pt idx="1796">29</cx:pt>
          <cx:pt idx="1797">22</cx:pt>
          <cx:pt idx="1798">31</cx:pt>
          <cx:pt idx="1799">27</cx:pt>
          <cx:pt idx="1800">28</cx:pt>
          <cx:pt idx="1801">34</cx:pt>
          <cx:pt idx="1802">30</cx:pt>
          <cx:pt idx="1803">30</cx:pt>
          <cx:pt idx="1804">31</cx:pt>
          <cx:pt idx="1805">31</cx:pt>
          <cx:pt idx="1806">37</cx:pt>
          <cx:pt idx="1807">37</cx:pt>
          <cx:pt idx="1808">65</cx:pt>
          <cx:pt idx="1809">33</cx:pt>
          <cx:pt idx="1810">36</cx:pt>
          <cx:pt idx="1811">23</cx:pt>
          <cx:pt idx="1812">23</cx:pt>
          <cx:pt idx="1813">27</cx:pt>
          <cx:pt idx="1814">27</cx:pt>
          <cx:pt idx="1815">36</cx:pt>
          <cx:pt idx="1816">36</cx:pt>
          <cx:pt idx="1817">25</cx:pt>
          <cx:pt idx="1818">57</cx:pt>
          <cx:pt idx="1819">34</cx:pt>
          <cx:pt idx="1820">29</cx:pt>
          <cx:pt idx="1821">25</cx:pt>
          <cx:pt idx="1822">25</cx:pt>
          <cx:pt idx="1823">34</cx:pt>
          <cx:pt idx="1824">26</cx:pt>
          <cx:pt idx="1825">31</cx:pt>
          <cx:pt idx="1826">32</cx:pt>
          <cx:pt idx="1827">26</cx:pt>
          <cx:pt idx="1828">22</cx:pt>
          <cx:pt idx="1829">25</cx:pt>
          <cx:pt idx="1830">25</cx:pt>
          <cx:pt idx="1831">52</cx:pt>
          <cx:pt idx="1832">26</cx:pt>
          <cx:pt idx="1833">27</cx:pt>
          <cx:pt idx="1834">37</cx:pt>
          <cx:pt idx="1835">30</cx:pt>
          <cx:pt idx="1836">65</cx:pt>
          <cx:pt idx="1837">65</cx:pt>
          <cx:pt idx="1838">23</cx:pt>
          <cx:pt idx="1839">32</cx:pt>
          <cx:pt idx="1840">37</cx:pt>
          <cx:pt idx="1841">37</cx:pt>
          <cx:pt idx="1842">30</cx:pt>
          <cx:pt idx="1843">26</cx:pt>
          <cx:pt idx="1844">50</cx:pt>
          <cx:pt idx="1845">50</cx:pt>
          <cx:pt idx="1846">60</cx:pt>
          <cx:pt idx="1847">31</cx:pt>
          <cx:pt idx="1848">35</cx:pt>
          <cx:pt idx="1849">29</cx:pt>
          <cx:pt idx="1850">29</cx:pt>
          <cx:pt idx="1851">26</cx:pt>
          <cx:pt idx="1852">67</cx:pt>
          <cx:pt idx="1853">38</cx:pt>
          <cx:pt idx="1854">39</cx:pt>
          <cx:pt idx="1855">58</cx:pt>
          <cx:pt idx="1856">26</cx:pt>
          <cx:pt idx="1857">66</cx:pt>
          <cx:pt idx="1858">35</cx:pt>
          <cx:pt idx="1859">47</cx:pt>
          <cx:pt idx="1860">50</cx:pt>
          <cx:pt idx="1861">25</cx:pt>
          <cx:pt idx="1862">67</cx:pt>
          <cx:pt idx="1863">34</cx:pt>
          <cx:pt idx="1864">30</cx:pt>
          <cx:pt idx="1865">30</cx:pt>
          <cx:pt idx="1866">30</cx:pt>
          <cx:pt idx="1867">34</cx:pt>
          <cx:pt idx="1868">50</cx:pt>
          <cx:pt idx="1869">50</cx:pt>
          <cx:pt idx="1870">25</cx:pt>
          <cx:pt idx="1871">34</cx:pt>
          <cx:pt idx="1872">67</cx:pt>
          <cx:pt idx="1873">67</cx:pt>
          <cx:pt idx="1874">35</cx:pt>
          <cx:pt idx="1875">52</cx:pt>
          <cx:pt idx="1876">52</cx:pt>
          <cx:pt idx="1877">68</cx:pt>
          <cx:pt idx="1878">33</cx:pt>
          <cx:pt idx="1879">25</cx:pt>
          <cx:pt idx="1880">25</cx:pt>
          <cx:pt idx="1881">27</cx:pt>
          <cx:pt idx="1882">27</cx:pt>
          <cx:pt idx="1883">26</cx:pt>
          <cx:pt idx="1884">27</cx:pt>
          <cx:pt idx="1885">63</cx:pt>
          <cx:pt idx="1886">58</cx:pt>
          <cx:pt idx="1887">35</cx:pt>
          <cx:pt idx="1888">38</cx:pt>
          <cx:pt idx="1889">51</cx:pt>
          <cx:pt idx="1890">53</cx:pt>
          <cx:pt idx="1891">32</cx:pt>
          <cx:pt idx="1892">21</cx:pt>
          <cx:pt idx="1893">53</cx:pt>
          <cx:pt idx="1894">48</cx:pt>
          <cx:pt idx="1895">48</cx:pt>
          <cx:pt idx="1896">25</cx:pt>
          <cx:pt idx="1897">22</cx:pt>
          <cx:pt idx="1898">58</cx:pt>
          <cx:pt idx="1899">62</cx:pt>
          <cx:pt idx="1900">62</cx:pt>
          <cx:pt idx="1901">33</cx:pt>
          <cx:pt idx="1902">30</cx:pt>
          <cx:pt idx="1903">20</cx:pt>
          <cx:pt idx="1904">47</cx:pt>
          <cx:pt idx="1905">47</cx:pt>
          <cx:pt idx="1906">26</cx:pt>
          <cx:pt idx="1907">32</cx:pt>
          <cx:pt idx="1908">32</cx:pt>
          <cx:pt idx="1909">32</cx:pt>
          <cx:pt idx="1910">29</cx:pt>
          <cx:pt idx="1911">36</cx:pt>
          <cx:pt idx="1912">22</cx:pt>
          <cx:pt idx="1913">35</cx:pt>
          <cx:pt idx="1914">20</cx:pt>
          <cx:pt idx="1915">38</cx:pt>
          <cx:pt idx="1916">38</cx:pt>
          <cx:pt idx="1917">68</cx:pt>
          <cx:pt idx="1918">58</cx:pt>
          <cx:pt idx="1919">21</cx:pt>
          <cx:pt idx="1920">36</cx:pt>
          <cx:pt idx="1921">36</cx:pt>
          <cx:pt idx="1922">53</cx:pt>
          <cx:pt idx="1923">25</cx:pt>
          <cx:pt idx="1924">50</cx:pt>
          <cx:pt idx="1925">50</cx:pt>
          <cx:pt idx="1926">49</cx:pt>
          <cx:pt idx="1927">39</cx:pt>
          <cx:pt idx="1928">67</cx:pt>
          <cx:pt idx="1929">67</cx:pt>
          <cx:pt idx="1930">56</cx:pt>
          <cx:pt idx="1931">56</cx:pt>
          <cx:pt idx="1932">51</cx:pt>
          <cx:pt idx="1933">51</cx:pt>
          <cx:pt idx="1934">24</cx:pt>
          <cx:pt idx="1935">36</cx:pt>
          <cx:pt idx="1936">66</cx:pt>
          <cx:pt idx="1937">28</cx:pt>
          <cx:pt idx="1938">27</cx:pt>
          <cx:pt idx="1939">27</cx:pt>
          <cx:pt idx="1940">25</cx:pt>
          <cx:pt idx="1941">26</cx:pt>
          <cx:pt idx="1942">59</cx:pt>
          <cx:pt idx="1943">59</cx:pt>
          <cx:pt idx="1944">25</cx:pt>
          <cx:pt idx="1945">52</cx:pt>
          <cx:pt idx="1946">46</cx:pt>
          <cx:pt idx="1947">34</cx:pt>
          <cx:pt idx="1948">34</cx:pt>
          <cx:pt idx="1949">33</cx:pt>
          <cx:pt idx="1950">68</cx:pt>
          <cx:pt idx="1951">36</cx:pt>
          <cx:pt idx="1952">29</cx:pt>
          <cx:pt idx="1953">69</cx:pt>
          <cx:pt idx="1954">24</cx:pt>
          <cx:pt idx="1955">24</cx:pt>
          <cx:pt idx="1956">36</cx:pt>
          <cx:pt idx="1957">26</cx:pt>
          <cx:pt idx="1958">35</cx:pt>
          <cx:pt idx="1959">35</cx:pt>
          <cx:pt idx="1960">50</cx:pt>
          <cx:pt idx="1961">39</cx:pt>
          <cx:pt idx="1962">32</cx:pt>
          <cx:pt idx="1963">24</cx:pt>
          <cx:pt idx="1964">26</cx:pt>
          <cx:pt idx="1965">27</cx:pt>
          <cx:pt idx="1966">32</cx:pt>
          <cx:pt idx="1967">51</cx:pt>
          <cx:pt idx="1968">49</cx:pt>
          <cx:pt idx="1969">35</cx:pt>
          <cx:pt idx="1970">35</cx:pt>
          <cx:pt idx="1971">35</cx:pt>
          <cx:pt idx="1972">27</cx:pt>
          <cx:pt idx="1973">27</cx:pt>
          <cx:pt idx="1974">34</cx:pt>
          <cx:pt idx="1975">60</cx:pt>
          <cx:pt idx="1976">35</cx:pt>
          <cx:pt idx="1977">33</cx:pt>
          <cx:pt idx="1978">36</cx:pt>
          <cx:pt idx="1979">25</cx:pt>
          <cx:pt idx="1980">25</cx:pt>
          <cx:pt idx="1981">30</cx:pt>
          <cx:pt idx="1982">32</cx:pt>
          <cx:pt idx="1983">34</cx:pt>
          <cx:pt idx="1984">34</cx:pt>
          <cx:pt idx="1985">27</cx:pt>
          <cx:pt idx="1986">28</cx:pt>
          <cx:pt idx="1987">66</cx:pt>
          <cx:pt idx="1988">69</cx:pt>
          <cx:pt idx="1989">26</cx:pt>
          <cx:pt idx="1990">30</cx:pt>
          <cx:pt idx="1991">35</cx:pt>
          <cx:pt idx="1992">35</cx:pt>
          <cx:pt idx="1993">63</cx:pt>
          <cx:pt idx="1994">65</cx:pt>
          <cx:pt idx="1995">65</cx:pt>
          <cx:pt idx="1996">56</cx:pt>
          <cx:pt idx="1997">57</cx:pt>
          <cx:pt idx="1998">32</cx:pt>
          <cx:pt idx="1999">54</cx:pt>
          <cx:pt idx="2000">35</cx:pt>
          <cx:pt idx="2001">35</cx:pt>
          <cx:pt idx="2002">34</cx:pt>
          <cx:pt idx="2003">34</cx:pt>
          <cx:pt idx="2004">29</cx:pt>
          <cx:pt idx="2005">57</cx:pt>
          <cx:pt idx="2006">41</cx:pt>
          <cx:pt idx="2007">41</cx:pt>
          <cx:pt idx="2008">62</cx:pt>
          <cx:pt idx="2009">28</cx:pt>
          <cx:pt idx="2010">34</cx:pt>
          <cx:pt idx="2011">24</cx:pt>
          <cx:pt idx="2012">29</cx:pt>
          <cx:pt idx="2013">29</cx:pt>
          <cx:pt idx="2014">27</cx:pt>
          <cx:pt idx="2015">63</cx:pt>
          <cx:pt idx="2016">34</cx:pt>
          <cx:pt idx="2017">58</cx:pt>
          <cx:pt idx="2018">68</cx:pt>
          <cx:pt idx="2019">48</cx:pt>
          <cx:pt idx="2020">48</cx:pt>
          <cx:pt idx="2021">50</cx:pt>
          <cx:pt idx="2022">50</cx:pt>
          <cx:pt idx="2023">30</cx:pt>
          <cx:pt idx="2024">36</cx:pt>
          <cx:pt idx="2025">24</cx:pt>
          <cx:pt idx="2026">27</cx:pt>
          <cx:pt idx="2027">27</cx:pt>
          <cx:pt idx="2028">60</cx:pt>
          <cx:pt idx="2029">60</cx:pt>
          <cx:pt idx="2030">33</cx:pt>
          <cx:pt idx="2031">22</cx:pt>
          <cx:pt idx="2032">22</cx:pt>
          <cx:pt idx="2033">34</cx:pt>
          <cx:pt idx="2034">34</cx:pt>
          <cx:pt idx="2035">56</cx:pt>
          <cx:pt idx="2036">44</cx:pt>
          <cx:pt idx="2037">69</cx:pt>
          <cx:pt idx="2038">69</cx:pt>
          <cx:pt idx="2039">35</cx:pt>
          <cx:pt idx="2040">30</cx:pt>
          <cx:pt idx="2041">33</cx:pt>
          <cx:pt idx="2042">26</cx:pt>
          <cx:pt idx="2043">33</cx:pt>
          <cx:pt idx="2044">33</cx:pt>
          <cx:pt idx="2045">25</cx:pt>
          <cx:pt idx="2046">37</cx:pt>
          <cx:pt idx="2047">66</cx:pt>
          <cx:pt idx="2048">26</cx:pt>
          <cx:pt idx="2049">34</cx:pt>
          <cx:pt idx="2050">36</cx:pt>
          <cx:pt idx="2051">55</cx:pt>
          <cx:pt idx="2052">50</cx:pt>
          <cx:pt idx="2053">39</cx:pt>
          <cx:pt idx="2054">65</cx:pt>
          <cx:pt idx="2055">26</cx:pt>
          <cx:pt idx="2056">24</cx:pt>
          <cx:pt idx="2057">27</cx:pt>
          <cx:pt idx="2058">34</cx:pt>
          <cx:pt idx="2059">34</cx:pt>
          <cx:pt idx="2060">20</cx:pt>
          <cx:pt idx="2061">20</cx:pt>
          <cx:pt idx="2062">31</cx:pt>
          <cx:pt idx="2063">25</cx:pt>
          <cx:pt idx="2064">49</cx:pt>
          <cx:pt idx="2065">52</cx:pt>
          <cx:pt idx="2066">47</cx:pt>
          <cx:pt idx="2067">54</cx:pt>
          <cx:pt idx="2068">23</cx:pt>
          <cx:pt idx="2069">23</cx:pt>
          <cx:pt idx="2070">24</cx:pt>
          <cx:pt idx="2071">25</cx:pt>
          <cx:pt idx="2072">64</cx:pt>
          <cx:pt idx="2073">31</cx:pt>
          <cx:pt idx="2074">33</cx:pt>
          <cx:pt idx="2075">66</cx:pt>
          <cx:pt idx="2076">64</cx:pt>
          <cx:pt idx="2077">32</cx:pt>
          <cx:pt idx="2078">39</cx:pt>
          <cx:pt idx="2079">27</cx:pt>
          <cx:pt idx="2080">27</cx:pt>
          <cx:pt idx="2081">36</cx:pt>
          <cx:pt idx="2082">65</cx:pt>
          <cx:pt idx="2083">47</cx:pt>
          <cx:pt idx="2084">53</cx:pt>
          <cx:pt idx="2085">25</cx:pt>
          <cx:pt idx="2086">52</cx:pt>
          <cx:pt idx="2087">26</cx:pt>
          <cx:pt idx="2088">35</cx:pt>
          <cx:pt idx="2089">38</cx:pt>
          <cx:pt idx="2090">33</cx:pt>
          <cx:pt idx="2091">33</cx:pt>
          <cx:pt idx="2092">37</cx:pt>
          <cx:pt idx="2093">57</cx:pt>
          <cx:pt idx="2094">23</cx:pt>
          <cx:pt idx="2095">23</cx:pt>
          <cx:pt idx="2096">43</cx:pt>
          <cx:pt idx="2097">43</cx:pt>
          <cx:pt idx="2098">51</cx:pt>
          <cx:pt idx="2099">69</cx:pt>
          <cx:pt idx="2100">34</cx:pt>
          <cx:pt idx="2101">48</cx:pt>
          <cx:pt idx="2102">67</cx:pt>
          <cx:pt idx="2103">50</cx:pt>
          <cx:pt idx="2104">50</cx:pt>
          <cx:pt idx="2105">55</cx:pt>
          <cx:pt idx="2106">61</cx:pt>
          <cx:pt idx="2107">23</cx:pt>
          <cx:pt idx="2108">28</cx:pt>
          <cx:pt idx="2109">67</cx:pt>
          <cx:pt idx="2110">67</cx:pt>
          <cx:pt idx="2111">36</cx:pt>
          <cx:pt idx="2112">23</cx:pt>
          <cx:pt idx="2113">29</cx:pt>
          <cx:pt idx="2114">22</cx:pt>
          <cx:pt idx="2115">29</cx:pt>
          <cx:pt idx="2116">29</cx:pt>
          <cx:pt idx="2117">35</cx:pt>
          <cx:pt idx="2118">35</cx:pt>
          <cx:pt idx="2119">67</cx:pt>
          <cx:pt idx="2120">34</cx:pt>
          <cx:pt idx="2121">58</cx:pt>
          <cx:pt idx="2122">32</cx:pt>
          <cx:pt idx="2123">27</cx:pt>
          <cx:pt idx="2124">53</cx:pt>
          <cx:pt idx="2125">53</cx:pt>
          <cx:pt idx="2126">33</cx:pt>
          <cx:pt idx="2127">24</cx:pt>
          <cx:pt idx="2128">36</cx:pt>
          <cx:pt idx="2129">37</cx:pt>
          <cx:pt idx="2130">22</cx:pt>
          <cx:pt idx="2131">40</cx:pt>
          <cx:pt idx="2132">38</cx:pt>
          <cx:pt idx="2133">27</cx:pt>
          <cx:pt idx="2134">35</cx:pt>
          <cx:pt idx="2135">27</cx:pt>
          <cx:pt idx="2136">62</cx:pt>
          <cx:pt idx="2137">34</cx:pt>
          <cx:pt idx="2138">56</cx:pt>
          <cx:pt idx="2139">56</cx:pt>
          <cx:pt idx="2140">68</cx:pt>
          <cx:pt idx="2141">35</cx:pt>
          <cx:pt idx="2142">27</cx:pt>
          <cx:pt idx="2143">24</cx:pt>
          <cx:pt idx="2144">52</cx:pt>
          <cx:pt idx="2145">54</cx:pt>
          <cx:pt idx="2146">37</cx:pt>
          <cx:pt idx="2147">62</cx:pt>
          <cx:pt idx="2148">56</cx:pt>
          <cx:pt idx="2149">35</cx:pt>
          <cx:pt idx="2150">35</cx:pt>
          <cx:pt idx="2151">27</cx:pt>
          <cx:pt idx="2152">32</cx:pt>
          <cx:pt idx="2153">28</cx:pt>
          <cx:pt idx="2154">27</cx:pt>
          <cx:pt idx="2155">25</cx:pt>
          <cx:pt idx="2156">63</cx:pt>
          <cx:pt idx="2157">30</cx:pt>
          <cx:pt idx="2158">55</cx:pt>
          <cx:pt idx="2159">36</cx:pt>
          <cx:pt idx="2160">37</cx:pt>
          <cx:pt idx="2161">33</cx:pt>
          <cx:pt idx="2162">61</cx:pt>
          <cx:pt idx="2163">38</cx:pt>
          <cx:pt idx="2164">38</cx:pt>
          <cx:pt idx="2165">31</cx:pt>
          <cx:pt idx="2166">21</cx:pt>
          <cx:pt idx="2167">32</cx:pt>
          <cx:pt idx="2168">36</cx:pt>
          <cx:pt idx="2169">54</cx:pt>
          <cx:pt idx="2170">37</cx:pt>
          <cx:pt idx="2171">33</cx:pt>
          <cx:pt idx="2172">34</cx:pt>
          <cx:pt idx="2173">34</cx:pt>
          <cx:pt idx="2174">34</cx:pt>
          <cx:pt idx="2175">68</cx:pt>
          <cx:pt idx="2176">35</cx:pt>
          <cx:pt idx="2177">35</cx:pt>
          <cx:pt idx="2178">38</cx:pt>
          <cx:pt idx="2179">38</cx:pt>
          <cx:pt idx="2180">33</cx:pt>
          <cx:pt idx="2181">36</cx:pt>
          <cx:pt idx="2182">25</cx:pt>
          <cx:pt idx="2183">52</cx:pt>
          <cx:pt idx="2184">52</cx:pt>
          <cx:pt idx="2185">36</cx:pt>
          <cx:pt idx="2186">49</cx:pt>
          <cx:pt idx="2187">49</cx:pt>
          <cx:pt idx="2188">49</cx:pt>
          <cx:pt idx="2189">35</cx:pt>
          <cx:pt idx="2190">34</cx:pt>
          <cx:pt idx="2191">26</cx:pt>
          <cx:pt idx="2192">26</cx:pt>
          <cx:pt idx="2193">46</cx:pt>
          <cx:pt idx="2194">33</cx:pt>
          <cx:pt idx="2195">33</cx:pt>
          <cx:pt idx="2196">34</cx:pt>
          <cx:pt idx="2197">37</cx:pt>
          <cx:pt idx="2198">37</cx:pt>
          <cx:pt idx="2199">62</cx:pt>
          <cx:pt idx="2200">30</cx:pt>
          <cx:pt idx="2201">68</cx:pt>
          <cx:pt idx="2202">21</cx:pt>
          <cx:pt idx="2203">21</cx:pt>
          <cx:pt idx="2204">52</cx:pt>
          <cx:pt idx="2205">60</cx:pt>
          <cx:pt idx="2206">31</cx:pt>
          <cx:pt idx="2207">24</cx:pt>
          <cx:pt idx="2208">47</cx:pt>
          <cx:pt idx="2209">34</cx:pt>
          <cx:pt idx="2210">38</cx:pt>
          <cx:pt idx="2211">35</cx:pt>
          <cx:pt idx="2212">66</cx:pt>
          <cx:pt idx="2213">31</cx:pt>
          <cx:pt idx="2214">31</cx:pt>
          <cx:pt idx="2215">47</cx:pt>
          <cx:pt idx="2216">66</cx:pt>
          <cx:pt idx="2217">23</cx:pt>
          <cx:pt idx="2218">35</cx:pt>
          <cx:pt idx="2219">30</cx:pt>
          <cx:pt idx="2220">48</cx:pt>
          <cx:pt idx="2221">37</cx:pt>
          <cx:pt idx="2222">37</cx:pt>
          <cx:pt idx="2223">47</cx:pt>
          <cx:pt idx="2224">53</cx:pt>
          <cx:pt idx="2225">32</cx:pt>
          <cx:pt idx="2226">32</cx:pt>
          <cx:pt idx="2227">31</cx:pt>
          <cx:pt idx="2228">35</cx:pt>
          <cx:pt idx="2229">65</cx:pt>
          <cx:pt idx="2230">26</cx:pt>
          <cx:pt idx="2231">26</cx:pt>
          <cx:pt idx="2232">31</cx:pt>
          <cx:pt idx="2233">31</cx:pt>
          <cx:pt idx="2234">25</cx:pt>
          <cx:pt idx="2235">24</cx:pt>
          <cx:pt idx="2236">24</cx:pt>
          <cx:pt idx="2237">27</cx:pt>
          <cx:pt idx="2238">51</cx:pt>
          <cx:pt idx="2239">37</cx:pt>
          <cx:pt idx="2240">26</cx:pt>
          <cx:pt idx="2241">53</cx:pt>
          <cx:pt idx="2242">53</cx:pt>
          <cx:pt idx="2243">53</cx:pt>
          <cx:pt idx="2244">27</cx:pt>
          <cx:pt idx="2245">22</cx:pt>
          <cx:pt idx="2246">22</cx:pt>
          <cx:pt idx="2247">53</cx:pt>
          <cx:pt idx="2248">38</cx:pt>
          <cx:pt idx="2249">32</cx:pt>
          <cx:pt idx="2250">32</cx:pt>
          <cx:pt idx="2251">56</cx:pt>
          <cx:pt idx="2252">36</cx:pt>
          <cx:pt idx="2253">27</cx:pt>
          <cx:pt idx="2254">30</cx:pt>
          <cx:pt idx="2255">33</cx:pt>
          <cx:pt idx="2256">34</cx:pt>
          <cx:pt idx="2257">62</cx:pt>
          <cx:pt idx="2258">25</cx:pt>
          <cx:pt idx="2259">25</cx:pt>
          <cx:pt idx="2260">53</cx:pt>
          <cx:pt idx="2261">32</cx:pt>
          <cx:pt idx="2262">53</cx:pt>
          <cx:pt idx="2263">53</cx:pt>
          <cx:pt idx="2264">36</cx:pt>
          <cx:pt idx="2265">44</cx:pt>
          <cx:pt idx="2266">35</cx:pt>
          <cx:pt idx="2267">26</cx:pt>
          <cx:pt idx="2268">53</cx:pt>
          <cx:pt idx="2269">62</cx:pt>
          <cx:pt idx="2270">34</cx:pt>
          <cx:pt idx="2271">22</cx:pt>
          <cx:pt idx="2272">26</cx:pt>
          <cx:pt idx="2273">31</cx:pt>
          <cx:pt idx="2274">28</cx:pt>
          <cx:pt idx="2275">36</cx:pt>
          <cx:pt idx="2276">33</cx:pt>
          <cx:pt idx="2277">54</cx:pt>
          <cx:pt idx="2278">34</cx:pt>
          <cx:pt idx="2279">56</cx:pt>
          <cx:pt idx="2280">35</cx:pt>
          <cx:pt idx="2281">36</cx:pt>
          <cx:pt idx="2282">47</cx:pt>
          <cx:pt idx="2283">33</cx:pt>
          <cx:pt idx="2284">60</cx:pt>
          <cx:pt idx="2285">35</cx:pt>
          <cx:pt idx="2286">27</cx:pt>
          <cx:pt idx="2287">27</cx:pt>
          <cx:pt idx="2288">23</cx:pt>
          <cx:pt idx="2289">20</cx:pt>
          <cx:pt idx="2290">20</cx:pt>
          <cx:pt idx="2291">26</cx:pt>
          <cx:pt idx="2292">27</cx:pt>
          <cx:pt idx="2293">27</cx:pt>
          <cx:pt idx="2294">38</cx:pt>
          <cx:pt idx="2295">65</cx:pt>
          <cx:pt idx="2296">63</cx:pt>
          <cx:pt idx="2297">25</cx:pt>
          <cx:pt idx="2298">51</cx:pt>
          <cx:pt idx="2299">31</cx:pt>
          <cx:pt idx="2300">31</cx:pt>
          <cx:pt idx="2301">27</cx:pt>
          <cx:pt idx="2302">32</cx:pt>
          <cx:pt idx="2303">28</cx:pt>
          <cx:pt idx="2304">25</cx:pt>
          <cx:pt idx="2305">34</cx:pt>
          <cx:pt idx="2306">34</cx:pt>
          <cx:pt idx="2307">35</cx:pt>
          <cx:pt idx="2308">35</cx:pt>
          <cx:pt idx="2309">34</cx:pt>
          <cx:pt idx="2310">59</cx:pt>
          <cx:pt idx="2311">28</cx:pt>
          <cx:pt idx="2312">34</cx:pt>
          <cx:pt idx="2313">34</cx:pt>
          <cx:pt idx="2314">25</cx:pt>
          <cx:pt idx="2315">25</cx:pt>
          <cx:pt idx="2316">57</cx:pt>
          <cx:pt idx="2317">27</cx:pt>
          <cx:pt idx="2318">33</cx:pt>
          <cx:pt idx="2319">26</cx:pt>
          <cx:pt idx="2320">34</cx:pt>
          <cx:pt idx="2321">48</cx:pt>
          <cx:pt idx="2322">48</cx:pt>
          <cx:pt idx="2323">67</cx:pt>
          <cx:pt idx="2324">31</cx:pt>
          <cx:pt idx="2325">30</cx:pt>
          <cx:pt idx="2326">32</cx:pt>
          <cx:pt idx="2327">22</cx:pt>
          <cx:pt idx="2328">36</cx:pt>
          <cx:pt idx="2329">32</cx:pt>
          <cx:pt idx="2330">28</cx:pt>
          <cx:pt idx="2331">36</cx:pt>
          <cx:pt idx="2332">53</cx:pt>
          <cx:pt idx="2333">51</cx:pt>
          <cx:pt idx="2334">67</cx:pt>
          <cx:pt idx="2335">60</cx:pt>
          <cx:pt idx="2336">48</cx:pt>
          <cx:pt idx="2337">51</cx:pt>
          <cx:pt idx="2338">37</cx:pt>
          <cx:pt idx="2339">33</cx:pt>
          <cx:pt idx="2340">34</cx:pt>
          <cx:pt idx="2341">34</cx:pt>
          <cx:pt idx="2342">39</cx:pt>
          <cx:pt idx="2343">39</cx:pt>
          <cx:pt idx="2344">35</cx:pt>
          <cx:pt idx="2345">67</cx:pt>
          <cx:pt idx="2346">32</cx:pt>
          <cx:pt idx="2347">64</cx:pt>
          <cx:pt idx="2348">48</cx:pt>
          <cx:pt idx="2349">53</cx:pt>
          <cx:pt idx="2350">51</cx:pt>
          <cx:pt idx="2351">31</cx:pt>
          <cx:pt idx="2352">27</cx:pt>
          <cx:pt idx="2353">27</cx:pt>
          <cx:pt idx="2354">29</cx:pt>
          <cx:pt idx="2355">24</cx:pt>
          <cx:pt idx="2356">35</cx:pt>
          <cx:pt idx="2357">62</cx:pt>
          <cx:pt idx="2358">61</cx:pt>
          <cx:pt idx="2359">57</cx:pt>
          <cx:pt idx="2360">29</cx:pt>
          <cx:pt idx="2361">29</cx:pt>
          <cx:pt idx="2362">54</cx:pt>
          <cx:pt idx="2363">48</cx:pt>
          <cx:pt idx="2364">29</cx:pt>
          <cx:pt idx="2365">38</cx:pt>
          <cx:pt idx="2366">38</cx:pt>
          <cx:pt idx="2367">47</cx:pt>
          <cx:pt idx="2368">30</cx:pt>
          <cx:pt idx="2369">26</cx:pt>
          <cx:pt idx="2370">52</cx:pt>
          <cx:pt idx="2371">37</cx:pt>
          <cx:pt idx="2372">56</cx:pt>
          <cx:pt idx="2373">67</cx:pt>
          <cx:pt idx="2374">55</cx:pt>
          <cx:pt idx="2375">35</cx:pt>
          <cx:pt idx="2376">33</cx:pt>
          <cx:pt idx="2377">29</cx:pt>
          <cx:pt idx="2378">67</cx:pt>
          <cx:pt idx="2379">22</cx:pt>
          <cx:pt idx="2380">69</cx:pt>
          <cx:pt idx="2381">31</cx:pt>
          <cx:pt idx="2382">31</cx:pt>
          <cx:pt idx="2383">37</cx:pt>
          <cx:pt idx="2384">31</cx:pt>
          <cx:pt idx="2385">39</cx:pt>
          <cx:pt idx="2386">30</cx:pt>
          <cx:pt idx="2387">37</cx:pt>
          <cx:pt idx="2388">38</cx:pt>
          <cx:pt idx="2389">30</cx:pt>
          <cx:pt idx="2391">26</cx:pt>
          <cx:pt idx="2392">61</cx:pt>
          <cx:pt idx="2393">22</cx:pt>
          <cx:pt idx="2394">68</cx:pt>
          <cx:pt idx="2395">68</cx:pt>
          <cx:pt idx="2396">27</cx:pt>
          <cx:pt idx="2397">55</cx:pt>
          <cx:pt idx="2398">63</cx:pt>
          <cx:pt idx="2399">61</cx:pt>
          <cx:pt idx="2400">24</cx:pt>
          <cx:pt idx="2401">51</cx:pt>
          <cx:pt idx="2402">25</cx:pt>
          <cx:pt idx="2403">65</cx:pt>
          <cx:pt idx="2404">30</cx:pt>
          <cx:pt idx="2405">53</cx:pt>
          <cx:pt idx="2406">22</cx:pt>
          <cx:pt idx="2407">59</cx:pt>
          <cx:pt idx="2408">32</cx:pt>
          <cx:pt idx="2409">52</cx:pt>
          <cx:pt idx="2410">29</cx:pt>
          <cx:pt idx="2411">29</cx:pt>
          <cx:pt idx="2412">27</cx:pt>
          <cx:pt idx="2413">27</cx:pt>
          <cx:pt idx="2414">31</cx:pt>
          <cx:pt idx="2415">61</cx:pt>
          <cx:pt idx="2416">61</cx:pt>
          <cx:pt idx="2417">27</cx:pt>
          <cx:pt idx="2418">25</cx:pt>
          <cx:pt idx="2419">21</cx:pt>
          <cx:pt idx="2420">21</cx:pt>
          <cx:pt idx="2421">37</cx:pt>
          <cx:pt idx="2422">68</cx:pt>
          <cx:pt idx="2423">49</cx:pt>
          <cx:pt idx="2424">49</cx:pt>
          <cx:pt idx="2425">51</cx:pt>
          <cx:pt idx="2426">51</cx:pt>
          <cx:pt idx="2427">56</cx:pt>
          <cx:pt idx="2428">23</cx:pt>
          <cx:pt idx="2429">30</cx:pt>
          <cx:pt idx="2430">23</cx:pt>
          <cx:pt idx="2431">48</cx:pt>
          <cx:pt idx="2432">32</cx:pt>
          <cx:pt idx="2433">31</cx:pt>
          <cx:pt idx="2434">29</cx:pt>
          <cx:pt idx="2435">58</cx:pt>
          <cx:pt idx="2436">33</cx:pt>
          <cx:pt idx="2437">35</cx:pt>
          <cx:pt idx="2438">35</cx:pt>
          <cx:pt idx="2439">40</cx:pt>
          <cx:pt idx="2440">31</cx:pt>
          <cx:pt idx="2441">36</cx:pt>
          <cx:pt idx="2442">36</cx:pt>
          <cx:pt idx="2443">35</cx:pt>
          <cx:pt idx="2444">20</cx:pt>
          <cx:pt idx="2445">20</cx:pt>
          <cx:pt idx="2446">27</cx:pt>
          <cx:pt idx="2447">27</cx:pt>
          <cx:pt idx="2448">58</cx:pt>
          <cx:pt idx="2449">35</cx:pt>
          <cx:pt idx="2450">53</cx:pt>
          <cx:pt idx="2451">30</cx:pt>
          <cx:pt idx="2452">30</cx:pt>
          <cx:pt idx="2453">62</cx:pt>
          <cx:pt idx="2454">34</cx:pt>
          <cx:pt idx="2455">34</cx:pt>
          <cx:pt idx="2456">32</cx:pt>
          <cx:pt idx="2457">33</cx:pt>
          <cx:pt idx="2458">34</cx:pt>
          <cx:pt idx="2459">33</cx:pt>
          <cx:pt idx="2460">34</cx:pt>
          <cx:pt idx="2461">34</cx:pt>
          <cx:pt idx="2462">68</cx:pt>
          <cx:pt idx="2463">38</cx:pt>
          <cx:pt idx="2464">25</cx:pt>
          <cx:pt idx="2465">26</cx:pt>
          <cx:pt idx="2466">47</cx:pt>
          <cx:pt idx="2467">40</cx:pt>
          <cx:pt idx="2468">36</cx:pt>
          <cx:pt idx="2469">33</cx:pt>
          <cx:pt idx="2470">48</cx:pt>
          <cx:pt idx="2471">49</cx:pt>
          <cx:pt idx="2472">32</cx:pt>
          <cx:pt idx="2473">32</cx:pt>
          <cx:pt idx="2474">25</cx:pt>
          <cx:pt idx="2475">65</cx:pt>
          <cx:pt idx="2476">33</cx:pt>
          <cx:pt idx="2477">20</cx:pt>
          <cx:pt idx="2478">54</cx:pt>
          <cx:pt idx="2479">35</cx:pt>
          <cx:pt idx="2480">65</cx:pt>
          <cx:pt idx="2481">65</cx:pt>
          <cx:pt idx="2482">29</cx:pt>
          <cx:pt idx="2483">26</cx:pt>
          <cx:pt idx="2484">35</cx:pt>
          <cx:pt idx="2485">26</cx:pt>
          <cx:pt idx="2486">26</cx:pt>
          <cx:pt idx="2487">35</cx:pt>
          <cx:pt idx="2488">39</cx:pt>
          <cx:pt idx="2489">66</cx:pt>
          <cx:pt idx="2490">29</cx:pt>
          <cx:pt idx="2491">34</cx:pt>
          <cx:pt idx="2492">34</cx:pt>
          <cx:pt idx="2493">22</cx:pt>
          <cx:pt idx="2494">32</cx:pt>
          <cx:pt idx="2495">32</cx:pt>
          <cx:pt idx="2496">28</cx:pt>
          <cx:pt idx="2497">33</cx:pt>
          <cx:pt idx="2498">69</cx:pt>
          <cx:pt idx="2499">69</cx:pt>
          <cx:pt idx="2500">26</cx:pt>
          <cx:pt idx="2501">26</cx:pt>
          <cx:pt idx="2502">67</cx:pt>
          <cx:pt idx="2503">25</cx:pt>
          <cx:pt idx="2504">51</cx:pt>
          <cx:pt idx="2505">30</cx:pt>
          <cx:pt idx="2506">32</cx:pt>
          <cx:pt idx="2507">67</cx:pt>
          <cx:pt idx="2508">67</cx:pt>
          <cx:pt idx="2509">25</cx:pt>
          <cx:pt idx="2510">31</cx:pt>
          <cx:pt idx="2511">54</cx:pt>
          <cx:pt idx="2512">54</cx:pt>
          <cx:pt idx="2513">47</cx:pt>
          <cx:pt idx="2514">47</cx:pt>
          <cx:pt idx="2515">25</cx:pt>
          <cx:pt idx="2516">25</cx:pt>
          <cx:pt idx="2517">24</cx:pt>
          <cx:pt idx="2518">24</cx:pt>
          <cx:pt idx="2519">67</cx:pt>
          <cx:pt idx="2520">67</cx:pt>
          <cx:pt idx="2521">35</cx:pt>
          <cx:pt idx="2522">54</cx:pt>
          <cx:pt idx="2523">69</cx:pt>
          <cx:pt idx="2524">38</cx:pt>
          <cx:pt idx="2525">34</cx:pt>
          <cx:pt idx="2526">25</cx:pt>
          <cx:pt idx="2527">50</cx:pt>
          <cx:pt idx="2528">25</cx:pt>
          <cx:pt idx="2529">29</cx:pt>
          <cx:pt idx="2530">31</cx:pt>
          <cx:pt idx="2531">32</cx:pt>
          <cx:pt idx="2532">32</cx:pt>
          <cx:pt idx="2533">32</cx:pt>
          <cx:pt idx="2534">35</cx:pt>
          <cx:pt idx="2535">67</cx:pt>
          <cx:pt idx="2536">26</cx:pt>
          <cx:pt idx="2541">23</cx:pt>
          <cx:pt idx="2545">35</cx:pt>
          <cx:pt idx="2546">36</cx:pt>
          <cx:pt idx="2547">33</cx:pt>
          <cx:pt idx="2548">33</cx:pt>
          <cx:pt idx="2549">31</cx:pt>
          <cx:pt idx="2550">31</cx:pt>
          <cx:pt idx="2551">31</cx:pt>
          <cx:pt idx="2553">39</cx:pt>
          <cx:pt idx="2554">25</cx:pt>
          <cx:pt idx="2555">25</cx:pt>
          <cx:pt idx="2556">34</cx:pt>
          <cx:pt idx="2558">34</cx:pt>
          <cx:pt idx="2559">33</cx:pt>
          <cx:pt idx="2560">33</cx:pt>
          <cx:pt idx="2561">22</cx:pt>
          <cx:pt idx="2562">59</cx:pt>
          <cx:pt idx="2564">35</cx:pt>
          <cx:pt idx="2565">38</cx:pt>
          <cx:pt idx="2567">28</cx:pt>
          <cx:pt idx="2568">28</cx:pt>
          <cx:pt idx="2569">28</cx:pt>
          <cx:pt idx="2570">64</cx:pt>
          <cx:pt idx="2571">55</cx:pt>
          <cx:pt idx="2573">36</cx:pt>
          <cx:pt idx="2577">28</cx:pt>
          <cx:pt idx="2580">34</cx:pt>
          <cx:pt idx="2581">34</cx:pt>
          <cx:pt idx="2585">28</cx:pt>
          <cx:pt idx="2586">27</cx:pt>
          <cx:pt idx="2587">57</cx:pt>
          <cx:pt idx="2588">30</cx:pt>
          <cx:pt idx="2589">30</cx:pt>
          <cx:pt idx="2590">53</cx:pt>
          <cx:pt idx="2591">53</cx:pt>
          <cx:pt idx="2592">33</cx:pt>
          <cx:pt idx="2593">51</cx:pt>
          <cx:pt idx="2594">51</cx:pt>
          <cx:pt idx="2595">33</cx:pt>
          <cx:pt idx="2596">33</cx:pt>
          <cx:pt idx="2599">57</cx:pt>
          <cx:pt idx="2601">32</cx:pt>
          <cx:pt idx="2602">32</cx:pt>
          <cx:pt idx="2603">34</cx:pt>
          <cx:pt idx="2605">31</cx:pt>
          <cx:pt idx="2606">37</cx:pt>
          <cx:pt idx="2608">38</cx:pt>
          <cx:pt idx="2609">52</cx:pt>
          <cx:pt idx="2611">25</cx:pt>
          <cx:pt idx="2612">25</cx:pt>
          <cx:pt idx="2613">50</cx:pt>
          <cx:pt idx="2618">51</cx:pt>
          <cx:pt idx="2619">25</cx:pt>
          <cx:pt idx="2620">25</cx:pt>
          <cx:pt idx="2621">33</cx:pt>
          <cx:pt idx="2622">31</cx:pt>
          <cx:pt idx="2623">60</cx:pt>
          <cx:pt idx="2625">57</cx:pt>
          <cx:pt idx="2626">57</cx:pt>
          <cx:pt idx="2627">54</cx:pt>
          <cx:pt idx="2630">39</cx:pt>
          <cx:pt idx="2631">24</cx:pt>
          <cx:pt idx="2632">24</cx:pt>
          <cx:pt idx="2634">33</cx:pt>
          <cx:pt idx="2635">38</cx:pt>
          <cx:pt idx="2638">59</cx:pt>
          <cx:pt idx="2639">30</cx:pt>
          <cx:pt idx="2640">30</cx:pt>
          <cx:pt idx="2641">33</cx:pt>
          <cx:pt idx="2644">23</cx:pt>
          <cx:pt idx="2645">23</cx:pt>
          <cx:pt idx="2647">64</cx:pt>
          <cx:pt idx="2648">64</cx:pt>
          <cx:pt idx="2649">54</cx:pt>
          <cx:pt idx="2651">37</cx:pt>
          <cx:pt idx="2652">37</cx:pt>
          <cx:pt idx="2654">50</cx:pt>
          <cx:pt idx="2657">31</cx:pt>
          <cx:pt idx="2658">31</cx:pt>
          <cx:pt idx="2659">31</cx:pt>
          <cx:pt idx="2661">65</cx:pt>
          <cx:pt idx="2662">27</cx:pt>
          <cx:pt idx="2663">31</cx:pt>
          <cx:pt idx="2664">31</cx:pt>
          <cx:pt idx="2666">50</cx:pt>
          <cx:pt idx="2667">50</cx:pt>
          <cx:pt idx="2668">50</cx:pt>
          <cx:pt idx="2671">34</cx:pt>
          <cx:pt idx="2672">35</cx:pt>
          <cx:pt idx="2674">61</cx:pt>
          <cx:pt idx="2675">36</cx:pt>
          <cx:pt idx="2676">36</cx:pt>
          <cx:pt idx="2677">36</cx:pt>
          <cx:pt idx="2680">61</cx:pt>
          <cx:pt idx="2683">31</cx:pt>
          <cx:pt idx="2684">31</cx:pt>
          <cx:pt idx="2685">25</cx:pt>
          <cx:pt idx="2686">25</cx:pt>
          <cx:pt idx="2690">62</cx:pt>
          <cx:pt idx="2691">60</cx:pt>
          <cx:pt idx="2692">26</cx:pt>
          <cx:pt idx="2693">34</cx:pt>
          <cx:pt idx="2694">28</cx:pt>
          <cx:pt idx="2695">28</cx:pt>
          <cx:pt idx="2697">26</cx:pt>
          <cx:pt idx="2698">36</cx:pt>
          <cx:pt idx="2699">24</cx:pt>
          <cx:pt idx="2703">34</cx:pt>
          <cx:pt idx="2705">24</cx:pt>
          <cx:pt idx="2707">28</cx:pt>
          <cx:pt idx="2708">28</cx:pt>
          <cx:pt idx="2709">33</cx:pt>
          <cx:pt idx="2711">25</cx:pt>
          <cx:pt idx="2712">34</cx:pt>
          <cx:pt idx="2713">38</cx:pt>
          <cx:pt idx="2715">32</cx:pt>
          <cx:pt idx="2718">54</cx:pt>
          <cx:pt idx="2719">54</cx:pt>
          <cx:pt idx="2721">23</cx:pt>
          <cx:pt idx="2722">37</cx:pt>
          <cx:pt idx="2725">35</cx:pt>
          <cx:pt idx="2726">35</cx:pt>
          <cx:pt idx="2727">35</cx:pt>
          <cx:pt idx="2728">35</cx:pt>
          <cx:pt idx="2729">29</cx:pt>
          <cx:pt idx="2730">29</cx:pt>
          <cx:pt idx="2733">66</cx:pt>
          <cx:pt idx="2734">66</cx:pt>
          <cx:pt idx="2740">26</cx:pt>
          <cx:pt idx="2741">26</cx:pt>
          <cx:pt idx="2742">26</cx:pt>
          <cx:pt idx="2743">25</cx:pt>
          <cx:pt idx="2746">33</cx:pt>
          <cx:pt idx="2750">66</cx:pt>
          <cx:pt idx="2751">65</cx:pt>
          <cx:pt idx="2752">65</cx:pt>
          <cx:pt idx="2753">65</cx:pt>
          <cx:pt idx="2754">24</cx:pt>
          <cx:pt idx="2755">36</cx:pt>
          <cx:pt idx="2757">24</cx:pt>
          <cx:pt idx="2760">53</cx:pt>
          <cx:pt idx="2761">25</cx:pt>
          <cx:pt idx="2762">34</cx:pt>
          <cx:pt idx="2763">34</cx:pt>
          <cx:pt idx="2764">27</cx:pt>
          <cx:pt idx="2771">34</cx:pt>
          <cx:pt idx="2772">68</cx:pt>
          <cx:pt idx="2773">68</cx:pt>
          <cx:pt idx="2775">28</cx:pt>
          <cx:pt idx="2776">28</cx:pt>
          <cx:pt idx="2779">26</cx:pt>
          <cx:pt idx="2780">26</cx:pt>
          <cx:pt idx="2782">55</cx:pt>
          <cx:pt idx="2783">55</cx:pt>
          <cx:pt idx="2785">30</cx:pt>
          <cx:pt idx="2786">23</cx:pt>
          <cx:pt idx="2787">27</cx:pt>
          <cx:pt idx="2789">26</cx:pt>
          <cx:pt idx="2790">30</cx:pt>
          <cx:pt idx="2791">26</cx:pt>
          <cx:pt idx="2797">59</cx:pt>
          <cx:pt idx="2798">28</cx:pt>
          <cx:pt idx="2799">50</cx:pt>
          <cx:pt idx="2800">50</cx:pt>
          <cx:pt idx="2803">34</cx:pt>
          <cx:pt idx="2804">24</cx:pt>
          <cx:pt idx="2806">47</cx:pt>
          <cx:pt idx="2807">53</cx:pt>
          <cx:pt idx="2808">31</cx:pt>
          <cx:pt idx="2809">36</cx:pt>
          <cx:pt idx="2810">36</cx:pt>
          <cx:pt idx="2811">23</cx:pt>
          <cx:pt idx="2812">23</cx:pt>
          <cx:pt idx="2813">66</cx:pt>
          <cx:pt idx="2814">66</cx:pt>
          <cx:pt idx="2815">39</cx:pt>
          <cx:pt idx="2816">23</cx:pt>
          <cx:pt idx="2817">23</cx:pt>
          <cx:pt idx="2818">23</cx:pt>
          <cx:pt idx="2819">36</cx:pt>
          <cx:pt idx="2820">36</cx:pt>
          <cx:pt idx="2821">36</cx:pt>
          <cx:pt idx="2822">28</cx:pt>
          <cx:pt idx="2823">34</cx:pt>
          <cx:pt idx="2824">55</cx:pt>
          <cx:pt idx="2825">41</cx:pt>
          <cx:pt idx="2826">41</cx:pt>
          <cx:pt idx="2827">41</cx:pt>
          <cx:pt idx="2828">20</cx:pt>
          <cx:pt idx="2829">31</cx:pt>
          <cx:pt idx="2832">48</cx:pt>
          <cx:pt idx="2834">21</cx:pt>
          <cx:pt idx="2835">21</cx:pt>
          <cx:pt idx="2836">62</cx:pt>
          <cx:pt idx="2837">62</cx:pt>
          <cx:pt idx="2838">54</cx:pt>
          <cx:pt idx="2839">31</cx:pt>
          <cx:pt idx="2840">31</cx:pt>
          <cx:pt idx="2844">34</cx:pt>
          <cx:pt idx="2845">27</cx:pt>
          <cx:pt idx="2846">64</cx:pt>
          <cx:pt idx="2847">47</cx:pt>
          <cx:pt idx="2848">64</cx:pt>
          <cx:pt idx="2851">30</cx:pt>
          <cx:pt idx="2852">30</cx:pt>
          <cx:pt idx="2853">30</cx:pt>
          <cx:pt idx="2854">22</cx:pt>
          <cx:pt idx="2855">32</cx:pt>
          <cx:pt idx="2856">32</cx:pt>
          <cx:pt idx="2860">30</cx:pt>
          <cx:pt idx="2861">25</cx:pt>
          <cx:pt idx="2862">25</cx:pt>
          <cx:pt idx="2864">28</cx:pt>
          <cx:pt idx="2865">62</cx:pt>
          <cx:pt idx="2866">62</cx:pt>
          <cx:pt idx="2868">28</cx:pt>
          <cx:pt idx="2869">48</cx:pt>
          <cx:pt idx="2870">63</cx:pt>
          <cx:pt idx="2871">32</cx:pt>
          <cx:pt idx="2872">66</cx:pt>
          <cx:pt idx="3038">57</cx:pt>
          <cx:pt idx="3039">62</cx:pt>
          <cx:pt idx="3040">47</cx:pt>
          <cx:pt idx="3041">47</cx:pt>
          <cx:pt idx="3042">47</cx:pt>
          <cx:pt idx="3043">47</cx:pt>
          <cx:pt idx="3045">47</cx:pt>
          <cx:pt idx="3049">29</cx:pt>
          <cx:pt idx="3051">38</cx:pt>
          <cx:pt idx="3053">68</cx:pt>
          <cx:pt idx="3054">68</cx:pt>
          <cx:pt idx="3055">26</cx:pt>
          <cx:pt idx="3056">26</cx:pt>
          <cx:pt idx="3058">25</cx:pt>
          <cx:pt idx="3060">68</cx:pt>
          <cx:pt idx="3061">56</cx:pt>
          <cx:pt idx="3062">63</cx:pt>
          <cx:pt idx="3063">63</cx:pt>
          <cx:pt idx="3064">32</cx:pt>
          <cx:pt idx="3065">30</cx:pt>
          <cx:pt idx="3066">61</cx:pt>
          <cx:pt idx="3067">32</cx:pt>
          <cx:pt idx="3068">32</cx:pt>
          <cx:pt idx="3069">32</cx:pt>
          <cx:pt idx="3070">32</cx:pt>
          <cx:pt idx="3071">32</cx:pt>
          <cx:pt idx="3072">36</cx:pt>
          <cx:pt idx="3073">36</cx:pt>
          <cx:pt idx="3077">30</cx:pt>
          <cx:pt idx="3078">47</cx:pt>
          <cx:pt idx="3079">25</cx:pt>
          <cx:pt idx="3080">61</cx:pt>
          <cx:pt idx="3081">31</cx:pt>
          <cx:pt idx="3082">23</cx:pt>
          <cx:pt idx="3085">47</cx:pt>
          <cx:pt idx="3086">47</cx:pt>
          <cx:pt idx="3087">29</cx:pt>
          <cx:pt idx="3088">57</cx:pt>
          <cx:pt idx="3093">31</cx:pt>
          <cx:pt idx="3094">28</cx:pt>
          <cx:pt idx="3095">30</cx:pt>
          <cx:pt idx="3096">30</cx:pt>
          <cx:pt idx="3100">65</cx:pt>
          <cx:pt idx="3101">30</cx:pt>
          <cx:pt idx="3102">30</cx:pt>
          <cx:pt idx="3103">30</cx:pt>
          <cx:pt idx="3104">30</cx:pt>
          <cx:pt idx="3106">33</cx:pt>
          <cx:pt idx="3107">33</cx:pt>
          <cx:pt idx="3108">34</cx:pt>
          <cx:pt idx="3109">34</cx:pt>
          <cx:pt idx="3110">27</cx:pt>
          <cx:pt idx="3111">27</cx:pt>
          <cx:pt idx="3112">27</cx:pt>
          <cx:pt idx="3113">27</cx:pt>
          <cx:pt idx="3114">35</cx:pt>
          <cx:pt idx="3122">33</cx:pt>
          <cx:pt idx="3123">33</cx:pt>
          <cx:pt idx="3125">34</cx:pt>
          <cx:pt idx="3126">34</cx:pt>
          <cx:pt idx="3127">26</cx:pt>
          <cx:pt idx="3128">26</cx:pt>
          <cx:pt idx="3129">62</cx:pt>
          <cx:pt idx="3130">62</cx:pt>
          <cx:pt idx="3131">32</cx:pt>
          <cx:pt idx="3132">34</cx:pt>
          <cx:pt idx="3134">54</cx:pt>
          <cx:pt idx="3135">54</cx:pt>
          <cx:pt idx="3136">22</cx:pt>
          <cx:pt idx="3138">62</cx:pt>
          <cx:pt idx="3141">30</cx:pt>
          <cx:pt idx="3142">23</cx:pt>
          <cx:pt idx="3143">23</cx:pt>
          <cx:pt idx="3144">23</cx:pt>
          <cx:pt idx="3145">69</cx:pt>
          <cx:pt idx="3146">23</cx:pt>
          <cx:pt idx="3147">60</cx:pt>
          <cx:pt idx="3150">57</cx:pt>
          <cx:pt idx="3155">39</cx:pt>
          <cx:pt idx="3157">67</cx:pt>
          <cx:pt idx="3158">67</cx:pt>
          <cx:pt idx="3159">69</cx:pt>
          <cx:pt idx="3160">56</cx:pt>
          <cx:pt idx="3161">56</cx:pt>
          <cx:pt idx="3162">32</cx:pt>
          <cx:pt idx="3164">29</cx:pt>
          <cx:pt idx="3165">29</cx:pt>
          <cx:pt idx="3166">51</cx:pt>
          <cx:pt idx="3167">51</cx:pt>
          <cx:pt idx="3169">56</cx:pt>
          <cx:pt idx="3170">56</cx:pt>
          <cx:pt idx="3172">23</cx:pt>
          <cx:pt idx="3173">61</cx:pt>
          <cx:pt idx="3174">61</cx:pt>
          <cx:pt idx="3175">23</cx:pt>
          <cx:pt idx="3176">63</cx:pt>
          <cx:pt idx="3177">28</cx:pt>
          <cx:pt idx="3178">28</cx:pt>
          <cx:pt idx="3179">66</cx:pt>
          <cx:pt idx="3180">66</cx:pt>
          <cx:pt idx="3181">28</cx:pt>
          <cx:pt idx="3184">33</cx:pt>
          <cx:pt idx="3185">33</cx:pt>
          <cx:pt idx="3191">61</cx:pt>
          <cx:pt idx="3192">61</cx:pt>
          <cx:pt idx="3193">36</cx:pt>
          <cx:pt idx="3194">36</cx:pt>
          <cx:pt idx="3195">35</cx:pt>
          <cx:pt idx="3196">27</cx:pt>
          <cx:pt idx="3197">33</cx:pt>
          <cx:pt idx="3198">47</cx:pt>
          <cx:pt idx="3199">47</cx:pt>
          <cx:pt idx="3200">34</cx:pt>
          <cx:pt idx="3201">33</cx:pt>
          <cx:pt idx="3202">56</cx:pt>
          <cx:pt idx="3203">56</cx:pt>
          <cx:pt idx="3204">56</cx:pt>
          <cx:pt idx="3205">59</cx:pt>
          <cx:pt idx="3207">69</cx:pt>
          <cx:pt idx="3208">69</cx:pt>
          <cx:pt idx="3211">31</cx:pt>
          <cx:pt idx="3212">55</cx:pt>
          <cx:pt idx="3213">38</cx:pt>
          <cx:pt idx="3215">33</cx:pt>
          <cx:pt idx="3216">33</cx:pt>
          <cx:pt idx="3223">32</cx:pt>
          <cx:pt idx="3224">32</cx:pt>
          <cx:pt idx="3225">32</cx:pt>
          <cx:pt idx="3228">30</cx:pt>
          <cx:pt idx="3230">33</cx:pt>
          <cx:pt idx="3233">31</cx:pt>
          <cx:pt idx="3236">33</cx:pt>
          <cx:pt idx="3237">33</cx:pt>
          <cx:pt idx="3238">24</cx:pt>
          <cx:pt idx="3239">35</cx:pt>
          <cx:pt idx="3240">35</cx:pt>
          <cx:pt idx="3243">31</cx:pt>
          <cx:pt idx="3244">24</cx:pt>
          <cx:pt idx="3245">35</cx:pt>
          <cx:pt idx="3246">35</cx:pt>
          <cx:pt idx="3247">33</cx:pt>
          <cx:pt idx="3248">33</cx:pt>
          <cx:pt idx="3251">39</cx:pt>
          <cx:pt idx="3252">39</cx:pt>
          <cx:pt idx="3253">69</cx:pt>
          <cx:pt idx="3256">49</cx:pt>
          <cx:pt idx="3257">49</cx:pt>
          <cx:pt idx="3258">29</cx:pt>
          <cx:pt idx="3259">56</cx:pt>
          <cx:pt idx="3260">35</cx:pt>
          <cx:pt idx="3261">35</cx:pt>
          <cx:pt idx="3262">30</cx:pt>
          <cx:pt idx="3263">30</cx:pt>
          <cx:pt idx="3267">66</cx:pt>
          <cx:pt idx="3268">33</cx:pt>
          <cx:pt idx="3269">36</cx:pt>
          <cx:pt idx="3270">26</cx:pt>
          <cx:pt idx="3271">31</cx:pt>
          <cx:pt idx="3272">33</cx:pt>
          <cx:pt idx="3273">39</cx:pt>
          <cx:pt idx="3274">29</cx:pt>
          <cx:pt idx="3275">30</cx:pt>
          <cx:pt idx="3276">30</cx:pt>
          <cx:pt idx="3277">26</cx:pt>
          <cx:pt idx="3278">21</cx:pt>
          <cx:pt idx="3279">27</cx:pt>
          <cx:pt idx="3280">27</cx:pt>
          <cx:pt idx="3281">62</cx:pt>
          <cx:pt idx="3282">62</cx:pt>
          <cx:pt idx="3284">31</cx:pt>
          <cx:pt idx="3285">31</cx:pt>
          <cx:pt idx="3286">31</cx:pt>
          <cx:pt idx="3288">37</cx:pt>
          <cx:pt idx="3289">27</cx:pt>
          <cx:pt idx="3291">27</cx:pt>
          <cx:pt idx="3292">27</cx:pt>
          <cx:pt idx="3293">25</cx:pt>
          <cx:pt idx="3294">25</cx:pt>
          <cx:pt idx="3295">36</cx:pt>
          <cx:pt idx="3296">35</cx:pt>
          <cx:pt idx="3297">35</cx:pt>
          <cx:pt idx="3298">38</cx:pt>
          <cx:pt idx="3299">53</cx:pt>
          <cx:pt idx="3300">64</cx:pt>
          <cx:pt idx="3301">36</cx:pt>
          <cx:pt idx="3302">65</cx:pt>
          <cx:pt idx="3305">31</cx:pt>
          <cx:pt idx="3306">57</cx:pt>
          <cx:pt idx="3313">23</cx:pt>
          <cx:pt idx="3314">23</cx:pt>
          <cx:pt idx="3315">59</cx:pt>
          <cx:pt idx="3316">39</cx:pt>
          <cx:pt idx="3317">25</cx:pt>
          <cx:pt idx="3318">25</cx:pt>
          <cx:pt idx="3319">36</cx:pt>
          <cx:pt idx="3321">36</cx:pt>
          <cx:pt idx="3322">36</cx:pt>
          <cx:pt idx="3323">57</cx:pt>
          <cx:pt idx="3325">68</cx:pt>
          <cx:pt idx="3328">69</cx:pt>
          <cx:pt idx="3329">69</cx:pt>
          <cx:pt idx="3330">69</cx:pt>
          <cx:pt idx="3331">35</cx:pt>
          <cx:pt idx="3333">27</cx:pt>
          <cx:pt idx="3334">63</cx:pt>
          <cx:pt idx="3335">63</cx:pt>
          <cx:pt idx="3339">22</cx:pt>
          <cx:pt idx="3340">25</cx:pt>
          <cx:pt idx="3343">68</cx:pt>
          <cx:pt idx="3344">57</cx:pt>
          <cx:pt idx="3346">28</cx:pt>
          <cx:pt idx="3347">32</cx:pt>
          <cx:pt idx="3348">51</cx:pt>
          <cx:pt idx="3351">30</cx:pt>
          <cx:pt idx="3353">29</cx:pt>
          <cx:pt idx="3358">22</cx:pt>
          <cx:pt idx="3359">34</cx:pt>
          <cx:pt idx="3363">32</cx:pt>
          <cx:pt idx="3364">35</cx:pt>
          <cx:pt idx="3365">35</cx:pt>
          <cx:pt idx="3369">56</cx:pt>
          <cx:pt idx="3370">56</cx:pt>
          <cx:pt idx="3371">56</cx:pt>
          <cx:pt idx="3372">63</cx:pt>
          <cx:pt idx="3373">26</cx:pt>
          <cx:pt idx="3374">26</cx:pt>
          <cx:pt idx="3375">26</cx:pt>
          <cx:pt idx="3378">55</cx:pt>
          <cx:pt idx="3379">29</cx:pt>
          <cx:pt idx="3380">32</cx:pt>
          <cx:pt idx="3381">32</cx:pt>
          <cx:pt idx="3382">32</cx:pt>
          <cx:pt idx="3384">60</cx:pt>
          <cx:pt idx="3385">59</cx:pt>
          <cx:pt idx="3386">59</cx:pt>
          <cx:pt idx="3387">65</cx:pt>
          <cx:pt idx="3391">31</cx:pt>
          <cx:pt idx="3392">24</cx:pt>
          <cx:pt idx="3396">52</cx:pt>
          <cx:pt idx="3399">35</cx:pt>
          <cx:pt idx="3400">26</cx:pt>
          <cx:pt idx="3403">25</cx:pt>
          <cx:pt idx="3404">25</cx:pt>
          <cx:pt idx="3405">35</cx:pt>
          <cx:pt idx="3406">32</cx:pt>
          <cx:pt idx="3407">36</cx:pt>
          <cx:pt idx="3410">68</cx:pt>
          <cx:pt idx="3411">39</cx:pt>
          <cx:pt idx="3412">53</cx:pt>
          <cx:pt idx="3413">38</cx:pt>
          <cx:pt idx="3414">38</cx:pt>
          <cx:pt idx="3418">21</cx:pt>
          <cx:pt idx="3419">51</cx:pt>
          <cx:pt idx="3420">51</cx:pt>
          <cx:pt idx="3421">29</cx:pt>
          <cx:pt idx="3422">53</cx:pt>
          <cx:pt idx="3423">53</cx:pt>
          <cx:pt idx="3424">51</cx:pt>
          <cx:pt idx="3425">24</cx:pt>
          <cx:pt idx="3426">36</cx:pt>
          <cx:pt idx="3427">28</cx:pt>
          <cx:pt idx="3428">28</cx:pt>
          <cx:pt idx="3429">36</cx:pt>
          <cx:pt idx="3433">39</cx:pt>
          <cx:pt idx="3434">39</cx:pt>
          <cx:pt idx="3435">24</cx:pt>
          <cx:pt idx="3436">24</cx:pt>
          <cx:pt idx="3438">31</cx:pt>
          <cx:pt idx="3439">31</cx:pt>
          <cx:pt idx="3440">26</cx:pt>
          <cx:pt idx="3441">68</cx:pt>
          <cx:pt idx="3442">56</cx:pt>
          <cx:pt idx="3443">27</cx:pt>
          <cx:pt idx="3444">58</cx:pt>
          <cx:pt idx="3449">27</cx:pt>
          <cx:pt idx="3450">27</cx:pt>
          <cx:pt idx="3451">37</cx:pt>
          <cx:pt idx="3452">37</cx:pt>
          <cx:pt idx="3453">27</cx:pt>
          <cx:pt idx="3456">31</cx:pt>
          <cx:pt idx="3457">27</cx:pt>
          <cx:pt idx="3459">58</cx:pt>
          <cx:pt idx="3460">58</cx:pt>
          <cx:pt idx="3461">58</cx:pt>
          <cx:pt idx="3464">34</cx:pt>
          <cx:pt idx="3465">34</cx:pt>
          <cx:pt idx="3466">54</cx:pt>
          <cx:pt idx="3469">29</cx:pt>
          <cx:pt idx="3470">58</cx:pt>
          <cx:pt idx="3471">25</cx:pt>
          <cx:pt idx="3472">23</cx:pt>
          <cx:pt idx="3473">32</cx:pt>
          <cx:pt idx="3475">47</cx:pt>
          <cx:pt idx="3476">35</cx:pt>
          <cx:pt idx="3477">65</cx:pt>
          <cx:pt idx="3478">34</cx:pt>
          <cx:pt idx="3479">26</cx:pt>
          <cx:pt idx="3482">63</cx:pt>
          <cx:pt idx="3483">63</cx:pt>
          <cx:pt idx="3486">30</cx:pt>
          <cx:pt idx="3487">32</cx:pt>
          <cx:pt idx="3488">32</cx:pt>
          <cx:pt idx="3489">35</cx:pt>
          <cx:pt idx="3490">36</cx:pt>
          <cx:pt idx="3491">27</cx:pt>
          <cx:pt idx="3493">23</cx:pt>
          <cx:pt idx="3495">32</cx:pt>
          <cx:pt idx="3497">34</cx:pt>
          <cx:pt idx="3498">62</cx:pt>
          <cx:pt idx="3499">31</cx:pt>
          <cx:pt idx="3500">35</cx:pt>
          <cx:pt idx="3501">35</cx:pt>
          <cx:pt idx="3503">26</cx:pt>
          <cx:pt idx="3505">53</cx:pt>
          <cx:pt idx="3506">26</cx:pt>
          <cx:pt idx="3509">36</cx:pt>
          <cx:pt idx="3514">63</cx:pt>
          <cx:pt idx="3516">26</cx:pt>
          <cx:pt idx="3517">26</cx:pt>
          <cx:pt idx="3522">24</cx:pt>
          <cx:pt idx="3528">25</cx:pt>
          <cx:pt idx="3529">34</cx:pt>
          <cx:pt idx="3530">48</cx:pt>
          <cx:pt idx="3532">31</cx:pt>
          <cx:pt idx="3535">63</cx:pt>
          <cx:pt idx="3537">59</cx:pt>
          <cx:pt idx="3538">59</cx:pt>
          <cx:pt idx="3539">59</cx:pt>
          <cx:pt idx="3540">59</cx:pt>
          <cx:pt idx="3541">60</cx:pt>
          <cx:pt idx="3542">47</cx:pt>
          <cx:pt idx="3543">66</cx:pt>
          <cx:pt idx="3544">48</cx:pt>
          <cx:pt idx="3546">67</cx:pt>
          <cx:pt idx="3547">59</cx:pt>
          <cx:pt idx="3550">66</cx:pt>
          <cx:pt idx="3554">50</cx:pt>
          <cx:pt idx="3555">35</cx:pt>
          <cx:pt idx="3557">35</cx:pt>
          <cx:pt idx="3559">32</cx:pt>
          <cx:pt idx="3560">29</cx:pt>
          <cx:pt idx="3561">26</cx:pt>
          <cx:pt idx="3562">30</cx:pt>
          <cx:pt idx="3567">39</cx:pt>
          <cx:pt idx="3568">39</cx:pt>
          <cx:pt idx="3569">34</cx:pt>
          <cx:pt idx="3571">58</cx:pt>
          <cx:pt idx="3572">28</cx:pt>
          <cx:pt idx="3573">35</cx:pt>
          <cx:pt idx="3575">21</cx:pt>
          <cx:pt idx="3578">66</cx:pt>
          <cx:pt idx="3579">33</cx:pt>
          <cx:pt idx="3580">57</cx:pt>
          <cx:pt idx="3581">26</cx:pt>
          <cx:pt idx="3582">50</cx:pt>
          <cx:pt idx="3585">36</cx:pt>
          <cx:pt idx="3586">36</cx:pt>
          <cx:pt idx="3587">55</cx:pt>
          <cx:pt idx="3588">32</cx:pt>
          <cx:pt idx="3590">20</cx:pt>
          <cx:pt idx="3594">27</cx:pt>
          <cx:pt idx="3597">38</cx:pt>
          <cx:pt idx="3598">38</cx:pt>
          <cx:pt idx="3599">38</cx:pt>
          <cx:pt idx="3601">35</cx:pt>
          <cx:pt idx="3602">64</cx:pt>
          <cx:pt idx="3603">69</cx:pt>
          <cx:pt idx="3604">51</cx:pt>
          <cx:pt idx="3605">51</cx:pt>
          <cx:pt idx="3607">35</cx:pt>
          <cx:pt idx="3612">48</cx:pt>
          <cx:pt idx="3614">32</cx:pt>
          <cx:pt idx="3617">42</cx:pt>
          <cx:pt idx="3618">36</cx:pt>
          <cx:pt idx="3619">36</cx:pt>
          <cx:pt idx="3620">32</cx:pt>
          <cx:pt idx="3621">35</cx:pt>
          <cx:pt idx="3622">57</cx:pt>
          <cx:pt idx="3623">57</cx:pt>
          <cx:pt idx="3624">57</cx:pt>
          <cx:pt idx="3627">26</cx:pt>
          <cx:pt idx="3628">26</cx:pt>
          <cx:pt idx="3629">35</cx:pt>
          <cx:pt idx="3631">32</cx:pt>
          <cx:pt idx="3632">32</cx:pt>
          <cx:pt idx="3633">32</cx:pt>
          <cx:pt idx="3634">32</cx:pt>
          <cx:pt idx="3635">34</cx:pt>
          <cx:pt idx="3636">55</cx:pt>
          <cx:pt idx="3637">39</cx:pt>
          <cx:pt idx="3639">35</cx:pt>
          <cx:pt idx="3640">26</cx:pt>
          <cx:pt idx="3641">26</cx:pt>
          <cx:pt idx="3647">63</cx:pt>
          <cx:pt idx="3649">33</cx:pt>
          <cx:pt idx="3651">32</cx:pt>
          <cx:pt idx="3655">25</cx:pt>
          <cx:pt idx="3657">37</cx:pt>
          <cx:pt idx="3658">37</cx:pt>
          <cx:pt idx="3659">37</cx:pt>
          <cx:pt idx="3660">32</cx:pt>
          <cx:pt idx="3661">36</cx:pt>
          <cx:pt idx="3668">53</cx:pt>
          <cx:pt idx="3673">53</cx:pt>
          <cx:pt idx="3674">53</cx:pt>
          <cx:pt idx="3682">54</cx:pt>
          <cx:pt idx="3683">25</cx:pt>
          <cx:pt idx="3688">27</cx:pt>
          <cx:pt idx="3690">63</cx:pt>
          <cx:pt idx="3691">27</cx:pt>
          <cx:pt idx="3695">63</cx:pt>
          <cx:pt idx="3696">33</cx:pt>
          <cx:pt idx="3697">25</cx:pt>
          <cx:pt idx="3698">43</cx:pt>
          <cx:pt idx="3700">47</cx:pt>
          <cx:pt idx="3702">24</cx:pt>
          <cx:pt idx="3703">24</cx:pt>
          <cx:pt idx="3706">35</cx:pt>
          <cx:pt idx="3709">29</cx:pt>
          <cx:pt idx="3710">29</cx:pt>
          <cx:pt idx="3714">31</cx:pt>
          <cx:pt idx="3717">29</cx:pt>
          <cx:pt idx="3718">29</cx:pt>
          <cx:pt idx="3722">32</cx:pt>
          <cx:pt idx="3731">54</cx:pt>
          <cx:pt idx="3741">21</cx:pt>
          <cx:pt idx="3749">36</cx:pt>
          <cx:pt idx="3750">36</cx:pt>
          <cx:pt idx="3751">50</cx:pt>
          <cx:pt idx="3753">23</cx:pt>
          <cx:pt idx="3755">24</cx:pt>
          <cx:pt idx="3758">28</cx:pt>
          <cx:pt idx="3760">38</cx:pt>
          <cx:pt idx="3765">48</cx:pt>
          <cx:pt idx="3766">48</cx:pt>
          <cx:pt idx="3769">57</cx:pt>
          <cx:pt idx="3770">35</cx:pt>
          <cx:pt idx="3772">57</cx:pt>
          <cx:pt idx="3775">36</cx:pt>
          <cx:pt idx="3780">62</cx:pt>
          <cx:pt idx="3781">27</cx:pt>
          <cx:pt idx="3783">23</cx:pt>
          <cx:pt idx="3784">45</cx:pt>
          <cx:pt idx="3787">31</cx:pt>
          <cx:pt idx="3788">31</cx:pt>
          <cx:pt idx="3789">31</cx:pt>
          <cx:pt idx="3793">53</cx:pt>
          <cx:pt idx="3794">53</cx:pt>
          <cx:pt idx="3795">36</cx:pt>
          <cx:pt idx="3799">69</cx:pt>
          <cx:pt idx="3802">34</cx:pt>
          <cx:pt idx="3803">35</cx:pt>
          <cx:pt idx="3805">35</cx:pt>
          <cx:pt idx="3808">30</cx:pt>
          <cx:pt idx="3809">30</cx:pt>
          <cx:pt idx="3810">68</cx:pt>
          <cx:pt idx="3811">68</cx:pt>
          <cx:pt idx="3814">65</cx:pt>
          <cx:pt idx="3815">27</cx:pt>
          <cx:pt idx="3816">55</cx:pt>
          <cx:pt idx="3821">57</cx:pt>
          <cx:pt idx="3822">57</cx:pt>
          <cx:pt idx="3823">58</cx:pt>
          <cx:pt idx="3826">31</cx:pt>
          <cx:pt idx="3830">54</cx:pt>
          <cx:pt idx="3831">54</cx:pt>
          <cx:pt idx="3836">31</cx:pt>
          <cx:pt idx="3837">31</cx:pt>
          <cx:pt idx="3838">27</cx:pt>
          <cx:pt idx="3842">33</cx:pt>
          <cx:pt idx="3844">28</cx:pt>
          <cx:pt idx="3854">26</cx:pt>
          <cx:pt idx="3855">26</cx:pt>
          <cx:pt idx="3856">64</cx:pt>
          <cx:pt idx="3862">32</cx:pt>
          <cx:pt idx="3863">32</cx:pt>
          <cx:pt idx="3864">26</cx:pt>
          <cx:pt idx="3867">64</cx:pt>
          <cx:pt idx="3872">26</cx:pt>
          <cx:pt idx="3880">31</cx:pt>
          <cx:pt idx="3881">34</cx:pt>
          <cx:pt idx="3885">34</cx:pt>
          <cx:pt idx="3886">33</cx:pt>
          <cx:pt idx="3891">26</cx:pt>
          <cx:pt idx="3892">60</cx:pt>
          <cx:pt idx="3893">36</cx:pt>
          <cx:pt idx="3899">31</cx:pt>
          <cx:pt idx="3901">34</cx:pt>
          <cx:pt idx="3902">23</cx:pt>
          <cx:pt idx="3903">31</cx:pt>
          <cx:pt idx="3908">30</cx:pt>
          <cx:pt idx="3910">59</cx:pt>
          <cx:pt idx="3912">29</cx:pt>
          <cx:pt idx="3913">20</cx:pt>
          <cx:pt idx="3914">54</cx:pt>
          <cx:pt idx="3915">54</cx:pt>
          <cx:pt idx="3925">34</cx:pt>
          <cx:pt idx="3926">34</cx:pt>
          <cx:pt idx="3937">25</cx:pt>
          <cx:pt idx="3942">28</cx:pt>
          <cx:pt idx="3943">28</cx:pt>
          <cx:pt idx="3945">66</cx:pt>
          <cx:pt idx="3946">66</cx:pt>
          <cx:pt idx="3947">31</cx:pt>
          <cx:pt idx="3948">31</cx:pt>
          <cx:pt idx="3949">24</cx:pt>
          <cx:pt idx="3953">51</cx:pt>
          <cx:pt idx="3954">51</cx:pt>
          <cx:pt idx="3968">33</cx:pt>
          <cx:pt idx="3969">33</cx:pt>
          <cx:pt idx="3972">68</cx:pt>
          <cx:pt idx="3973">33</cx:pt>
          <cx:pt idx="3974">50</cx:pt>
          <cx:pt idx="3975">34</cx:pt>
          <cx:pt idx="3976">34</cx:pt>
          <cx:pt idx="3977">22</cx:pt>
          <cx:pt idx="3978">22</cx:pt>
          <cx:pt idx="3979">26</cx:pt>
          <cx:pt idx="3980">62</cx:pt>
          <cx:pt idx="3981">36</cx:pt>
          <cx:pt idx="3982">36</cx:pt>
          <cx:pt idx="3987">32</cx:pt>
          <cx:pt idx="3988">46</cx:pt>
          <cx:pt idx="3989">46</cx:pt>
          <cx:pt idx="3994">29</cx:pt>
          <cx:pt idx="4003">32</cx:pt>
          <cx:pt idx="4007">25</cx:pt>
          <cx:pt idx="4022">56</cx:pt>
          <cx:pt idx="4025">26</cx:pt>
          <cx:pt idx="4026">26</cx:pt>
          <cx:pt idx="4029">54</cx:pt>
          <cx:pt idx="4032">55</cx:pt>
          <cx:pt idx="4033">69</cx:pt>
          <cx:pt idx="4034">69</cx:pt>
          <cx:pt idx="4035">25</cx:pt>
          <cx:pt idx="4036">27</cx:pt>
          <cx:pt idx="4037">35</cx:pt>
          <cx:pt idx="4038">35</cx:pt>
          <cx:pt idx="4039">53</cx:pt>
          <cx:pt idx="4040">53</cx:pt>
          <cx:pt idx="4041">25</cx:pt>
          <cx:pt idx="4042">35</cx:pt>
          <cx:pt idx="4044">34</cx:pt>
          <cx:pt idx="4047">26</cx:pt>
          <cx:pt idx="4048">22</cx:pt>
          <cx:pt idx="4051">50</cx:pt>
          <cx:pt idx="4057">22</cx:pt>
          <cx:pt idx="4058">59</cx:pt>
          <cx:pt idx="4060">21</cx:pt>
          <cx:pt idx="4061">21</cx:pt>
          <cx:pt idx="4064">59</cx:pt>
          <cx:pt idx="4068">48</cx:pt>
          <cx:pt idx="4069">32</cx:pt>
          <cx:pt idx="4075">45</cx:pt>
          <cx:pt idx="4082">24</cx:pt>
          <cx:pt idx="4083">29</cx:pt>
          <cx:pt idx="4086">34</cx:pt>
          <cx:pt idx="4090">47</cx:pt>
          <cx:pt idx="4092">33</cx:pt>
          <cx:pt idx="4093">64</cx:pt>
          <cx:pt idx="4094">64</cx:pt>
          <cx:pt idx="4095">32</cx:pt>
          <cx:pt idx="4100">33</cx:pt>
          <cx:pt idx="4101">30</cx:pt>
          <cx:pt idx="4104">51</cx:pt>
          <cx:pt idx="4120">32</cx:pt>
          <cx:pt idx="4129">58</cx:pt>
          <cx:pt idx="4132">36</cx:pt>
          <cx:pt idx="4139">58</cx:pt>
          <cx:pt idx="4140">26</cx:pt>
          <cx:pt idx="4143">38</cx:pt>
          <cx:pt idx="4145">57</cx:pt>
          <cx:pt idx="4146">52</cx:pt>
          <cx:pt idx="4147">51</cx:pt>
          <cx:pt idx="4149">30</cx:pt>
          <cx:pt idx="4150">31</cx:pt>
          <cx:pt idx="4151">35</cx:pt>
          <cx:pt idx="4153">29</cx:pt>
          <cx:pt idx="4154">29</cx:pt>
          <cx:pt idx="4155">29</cx:pt>
          <cx:pt idx="4159">26</cx:pt>
          <cx:pt idx="4161">20</cx:pt>
          <cx:pt idx="4162">20</cx:pt>
          <cx:pt idx="4168">51</cx:pt>
          <cx:pt idx="4174">66</cx:pt>
          <cx:pt idx="4175">66</cx:pt>
          <cx:pt idx="4176">66</cx:pt>
          <cx:pt idx="4177">66</cx:pt>
          <cx:pt idx="4182">29</cx:pt>
          <cx:pt idx="4186">29</cx:pt>
          <cx:pt idx="4187">69</cx:pt>
          <cx:pt idx="4188">69</cx:pt>
          <cx:pt idx="4191">35</cx:pt>
          <cx:pt idx="4192">35</cx:pt>
          <cx:pt idx="4193">32</cx:pt>
          <cx:pt idx="4194">32</cx:pt>
          <cx:pt idx="4195">23</cx:pt>
          <cx:pt idx="4196">23</cx:pt>
          <cx:pt idx="4197">27</cx:pt>
          <cx:pt idx="4198">25</cx:pt>
          <cx:pt idx="4201">50</cx:pt>
          <cx:pt idx="4202">50</cx:pt>
          <cx:pt idx="4204">31</cx:pt>
          <cx:pt idx="4205">34</cx:pt>
          <cx:pt idx="4206">26</cx:pt>
          <cx:pt idx="4207">47</cx:pt>
          <cx:pt idx="4208">56</cx:pt>
          <cx:pt idx="4209">69</cx:pt>
          <cx:pt idx="4210">54</cx:pt>
          <cx:pt idx="4211">54</cx:pt>
          <cx:pt idx="4215">30</cx:pt>
          <cx:pt idx="4220">34</cx:pt>
          <cx:pt idx="4222">38</cx:pt>
          <cx:pt idx="4223">31</cx:pt>
          <cx:pt idx="4224">31</cx:pt>
          <cx:pt idx="4225">66</cx:pt>
          <cx:pt idx="4228">61</cx:pt>
          <cx:pt idx="4229">26</cx:pt>
          <cx:pt idx="4230">33</cx:pt>
          <cx:pt idx="4231">29</cx:pt>
          <cx:pt idx="4232">29</cx:pt>
          <cx:pt idx="4233">56</cx:pt>
          <cx:pt idx="4236">61</cx:pt>
          <cx:pt idx="4241">55</cx:pt>
          <cx:pt idx="4242">55</cx:pt>
          <cx:pt idx="4243">25</cx:pt>
          <cx:pt idx="4248">32</cx:pt>
          <cx:pt idx="4249">66</cx:pt>
          <cx:pt idx="4250">36</cx:pt>
          <cx:pt idx="4251">36</cx:pt>
          <cx:pt idx="4252">22</cx:pt>
          <cx:pt idx="4253">28</cx:pt>
          <cx:pt idx="4254">28</cx:pt>
          <cx:pt idx="4255">33</cx:pt>
          <cx:pt idx="4265">31</cx:pt>
          <cx:pt idx="4266">67</cx:pt>
          <cx:pt idx="4267">30</cx:pt>
          <cx:pt idx="4268">69</cx:pt>
          <cx:pt idx="4269">67</cx:pt>
          <cx:pt idx="4270">30</cx:pt>
          <cx:pt idx="4271">30</cx:pt>
          <cx:pt idx="4272">31</cx:pt>
          <cx:pt idx="4277">66</cx:pt>
          <cx:pt idx="4280">34</cx:pt>
          <cx:pt idx="4285">38</cx:pt>
          <cx:pt idx="4286">38</cx:pt>
          <cx:pt idx="4287">57</cx:pt>
          <cx:pt idx="4288">27</cx:pt>
          <cx:pt idx="4289">29</cx:pt>
          <cx:pt idx="4290">29</cx:pt>
          <cx:pt idx="4291">29</cx:pt>
          <cx:pt idx="4292">33</cx:pt>
          <cx:pt idx="4293">33</cx:pt>
          <cx:pt idx="4294">26</cx:pt>
          <cx:pt idx="4299">28</cx:pt>
          <cx:pt idx="4300">28</cx:pt>
          <cx:pt idx="4302">49</cx:pt>
          <cx:pt idx="4303">49</cx:pt>
          <cx:pt idx="4304">49</cx:pt>
          <cx:pt idx="4306">22</cx:pt>
          <cx:pt idx="4307">22</cx:pt>
          <cx:pt idx="4308">36</cx:pt>
          <cx:pt idx="4309">36</cx:pt>
          <cx:pt idx="4312">62</cx:pt>
          <cx:pt idx="4313">27</cx:pt>
          <cx:pt idx="4316">33</cx:pt>
          <cx:pt idx="4317">33</cx:pt>
          <cx:pt idx="4318">66</cx:pt>
          <cx:pt idx="4319">66</cx:pt>
          <cx:pt idx="4322">25</cx:pt>
          <cx:pt idx="4325">26</cx:pt>
          <cx:pt idx="4326">33</cx:pt>
          <cx:pt idx="4327">30</cx:pt>
          <cx:pt idx="4328">32</cx:pt>
          <cx:pt idx="4332">29</cx:pt>
          <cx:pt idx="4333">29</cx:pt>
          <cx:pt idx="4334">47</cx:pt>
          <cx:pt idx="4336">29</cx:pt>
          <cx:pt idx="4337">29</cx:pt>
          <cx:pt idx="4338">68</cx:pt>
          <cx:pt idx="4340">36</cx:pt>
          <cx:pt idx="4341">29</cx:pt>
          <cx:pt idx="4344">34</cx:pt>
          <cx:pt idx="4345">34</cx:pt>
          <cx:pt idx="4346">33</cx:pt>
          <cx:pt idx="4347">24</cx:pt>
          <cx:pt idx="4350">29</cx:pt>
          <cx:pt idx="4352">24</cx:pt>
          <cx:pt idx="4353">34</cx:pt>
          <cx:pt idx="4354">34</cx:pt>
          <cx:pt idx="4359">35</cx:pt>
          <cx:pt idx="4360">69</cx:pt>
          <cx:pt idx="4361">69</cx:pt>
          <cx:pt idx="4364">68</cx:pt>
          <cx:pt idx="4365">53</cx:pt>
          <cx:pt idx="4366">36</cx:pt>
          <cx:pt idx="4371">37</cx:pt>
          <cx:pt idx="4372">37</cx:pt>
          <cx:pt idx="4373">25</cx:pt>
          <cx:pt idx="4374">25</cx:pt>
          <cx:pt idx="4376">48</cx:pt>
          <cx:pt idx="4377">62</cx:pt>
          <cx:pt idx="4378">62</cx:pt>
          <cx:pt idx="4379">34</cx:pt>
          <cx:pt idx="4380">34</cx:pt>
          <cx:pt idx="4384">69</cx:pt>
          <cx:pt idx="4385">32</cx:pt>
          <cx:pt idx="4386">32</cx:pt>
          <cx:pt idx="4388">67</cx:pt>
          <cx:pt idx="4389">48</cx:pt>
          <cx:pt idx="4390">48</cx:pt>
          <cx:pt idx="4392">59</cx:pt>
          <cx:pt idx="4393">32</cx:pt>
          <cx:pt idx="4397">37</cx:pt>
          <cx:pt idx="4399">62</cx:pt>
          <cx:pt idx="4404">61</cx:pt>
          <cx:pt idx="4405">42</cx:pt>
          <cx:pt idx="4406">42</cx:pt>
          <cx:pt idx="4411">53</cx:pt>
          <cx:pt idx="4412">31</cx:pt>
          <cx:pt idx="4413">34</cx:pt>
          <cx:pt idx="4414">34</cx:pt>
          <cx:pt idx="4415">27</cx:pt>
          <cx:pt idx="4416">27</cx:pt>
          <cx:pt idx="4417">30</cx:pt>
          <cx:pt idx="4418">67</cx:pt>
          <cx:pt idx="4419">56</cx:pt>
          <cx:pt idx="4421">34</cx:pt>
          <cx:pt idx="4422">34</cx:pt>
          <cx:pt idx="4423">50</cx:pt>
          <cx:pt idx="4425">48</cx:pt>
          <cx:pt idx="4426">64</cx:pt>
          <cx:pt idx="4427">64</cx:pt>
          <cx:pt idx="4428">57</cx:pt>
          <cx:pt idx="4429">31</cx:pt>
          <cx:pt idx="4430">36</cx:pt>
          <cx:pt idx="4431">36</cx:pt>
          <cx:pt idx="4432">38</cx:pt>
          <cx:pt idx="4433">26</cx:pt>
          <cx:pt idx="4436">62</cx:pt>
          <cx:pt idx="4437">62</cx:pt>
          <cx:pt idx="4438">31</cx:pt>
          <cx:pt idx="4439">25</cx:pt>
          <cx:pt idx="4441">35</cx:pt>
          <cx:pt idx="4445">67</cx:pt>
          <cx:pt idx="4446">31</cx:pt>
          <cx:pt idx="4447">61</cx:pt>
          <cx:pt idx="4451">30</cx:pt>
          <cx:pt idx="4452">25</cx:pt>
          <cx:pt idx="4453">49</cx:pt>
          <cx:pt idx="4454">49</cx:pt>
          <cx:pt idx="4455">49</cx:pt>
          <cx:pt idx="4456">33</cx:pt>
          <cx:pt idx="4462">62</cx:pt>
          <cx:pt idx="4464">20</cx:pt>
          <cx:pt idx="4465">28</cx:pt>
          <cx:pt idx="4469">24</cx:pt>
          <cx:pt idx="4470">24</cx:pt>
          <cx:pt idx="4471">24</cx:pt>
          <cx:pt idx="4472">24</cx:pt>
          <cx:pt idx="4474">23</cx:pt>
          <cx:pt idx="4476">53</cx:pt>
          <cx:pt idx="4478">56</cx:pt>
          <cx:pt idx="4479">64</cx:pt>
          <cx:pt idx="4481">33</cx:pt>
          <cx:pt idx="4483">36</cx:pt>
          <cx:pt idx="4484">36</cx:pt>
          <cx:pt idx="4485">20</cx:pt>
          <cx:pt idx="4486">63</cx:pt>
          <cx:pt idx="4487">25</cx:pt>
          <cx:pt idx="4488">25</cx:pt>
          <cx:pt idx="4492">34</cx:pt>
          <cx:pt idx="4496">37</cx:pt>
          <cx:pt idx="4497">27</cx:pt>
          <cx:pt idx="4498">25</cx:pt>
          <cx:pt idx="4499">65</cx:pt>
          <cx:pt idx="4500">65</cx:pt>
          <cx:pt idx="4501">24</cx:pt>
          <cx:pt idx="4504">37</cx:pt>
          <cx:pt idx="4505">66</cx:pt>
          <cx:pt idx="4506">66</cx:pt>
          <cx:pt idx="4507">19</cx:pt>
          <cx:pt idx="4508">33</cx:pt>
          <cx:pt idx="4509">42</cx:pt>
          <cx:pt idx="4510">26</cx:pt>
          <cx:pt idx="4512">26</cx:pt>
          <cx:pt idx="4513">26</cx:pt>
          <cx:pt idx="4514">26</cx:pt>
          <cx:pt idx="4515">25</cx:pt>
          <cx:pt idx="4516">25</cx:pt>
          <cx:pt idx="4517">19</cx:pt>
          <cx:pt idx="4519">23</cx:pt>
          <cx:pt idx="4520">23</cx:pt>
          <cx:pt idx="4522">25</cx:pt>
          <cx:pt idx="4524">22</cx:pt>
          <cx:pt idx="4527">26</cx:pt>
          <cx:pt idx="4528">35</cx:pt>
          <cx:pt idx="4529">35</cx:pt>
          <cx:pt idx="4530">37</cx:pt>
          <cx:pt idx="4531">31</cx:pt>
          <cx:pt idx="4537">32</cx:pt>
          <cx:pt idx="4540">21</cx:pt>
          <cx:pt idx="4541">21</cx:pt>
          <cx:pt idx="4543">64</cx:pt>
          <cx:pt idx="4544">64</cx:pt>
          <cx:pt idx="4546">31</cx:pt>
          <cx:pt idx="4547">31</cx:pt>
          <cx:pt idx="4548">31</cx:pt>
          <cx:pt idx="4551">21</cx:pt>
          <cx:pt idx="4556">61</cx:pt>
          <cx:pt idx="4558">25</cx:pt>
          <cx:pt idx="4559">26</cx:pt>
          <cx:pt idx="4561">25</cx:pt>
          <cx:pt idx="4564">31</cx:pt>
          <cx:pt idx="4565">31</cx:pt>
          <cx:pt idx="4567">31</cx:pt>
          <cx:pt idx="4569">25</cx:pt>
          <cx:pt idx="4570">48</cx:pt>
          <cx:pt idx="4573">47</cx:pt>
          <cx:pt idx="4574">64</cx:pt>
          <cx:pt idx="4575">64</cx:pt>
          <cx:pt idx="4576">29</cx:pt>
          <cx:pt idx="4577">29</cx:pt>
          <cx:pt idx="4578">29</cx:pt>
          <cx:pt idx="4579">36</cx:pt>
          <cx:pt idx="4581">31</cx:pt>
          <cx:pt idx="4582">69</cx:pt>
          <cx:pt idx="4583">69</cx:pt>
          <cx:pt idx="4584">25</cx:pt>
          <cx:pt idx="4585">25</cx:pt>
          <cx:pt idx="4586">34</cx:pt>
          <cx:pt idx="4587">34</cx:pt>
          <cx:pt idx="4590">37</cx:pt>
          <cx:pt idx="4591">37</cx:pt>
          <cx:pt idx="4592">37</cx:pt>
          <cx:pt idx="4593">36</cx:pt>
          <cx:pt idx="4596">57</cx:pt>
          <cx:pt idx="4597">56</cx:pt>
          <cx:pt idx="4598">51</cx:pt>
          <cx:pt idx="4601">25</cx:pt>
          <cx:pt idx="4602">30</cx:pt>
          <cx:pt idx="4603">33</cx:pt>
          <cx:pt idx="4604">47</cx:pt>
          <cx:pt idx="4607">26</cx:pt>
          <cx:pt idx="4608">26</cx:pt>
          <cx:pt idx="4612">33</cx:pt>
          <cx:pt idx="4613">33</cx:pt>
          <cx:pt idx="4614">32</cx:pt>
          <cx:pt idx="4615">23</cx:pt>
          <cx:pt idx="4616">32</cx:pt>
          <cx:pt idx="4617">32</cx:pt>
          <cx:pt idx="4618">60</cx:pt>
          <cx:pt idx="4619">60</cx:pt>
          <cx:pt idx="4620">36</cx:pt>
          <cx:pt idx="4621">36</cx:pt>
          <cx:pt idx="4626">47</cx:pt>
          <cx:pt idx="4627">34</cx:pt>
          <cx:pt idx="4628">61</cx:pt>
          <cx:pt idx="4629">61</cx:pt>
          <cx:pt idx="4630">61</cx:pt>
          <cx:pt idx="4633">19</cx:pt>
          <cx:pt idx="4635">31</cx:pt>
          <cx:pt idx="4636">31</cx:pt>
          <cx:pt idx="4637">60</cx:pt>
          <cx:pt idx="4638">28</cx:pt>
          <cx:pt idx="4643">29</cx:pt>
          <cx:pt idx="4644">29</cx:pt>
          <cx:pt idx="4645">29</cx:pt>
          <cx:pt idx="4646">34</cx:pt>
          <cx:pt idx="4648">26</cx:pt>
          <cx:pt idx="4649">26</cx:pt>
          <cx:pt idx="4650">36</cx:pt>
          <cx:pt idx="4651">30</cx:pt>
          <cx:pt idx="4655">52</cx:pt>
          <cx:pt idx="4656">52</cx:pt>
          <cx:pt idx="4661">21</cx:pt>
          <cx:pt idx="4663">61</cx:pt>
          <cx:pt idx="4664">32</cx:pt>
          <cx:pt idx="4665">36</cx:pt>
          <cx:pt idx="4666">36</cx:pt>
          <cx:pt idx="4667">66</cx:pt>
          <cx:pt idx="4668">48</cx:pt>
          <cx:pt idx="4669">35</cx:pt>
          <cx:pt idx="4670">22</cx:pt>
          <cx:pt idx="4671">32</cx:pt>
          <cx:pt idx="4673">36</cx:pt>
          <cx:pt idx="4676">28</cx:pt>
          <cx:pt idx="4677">28</cx:pt>
          <cx:pt idx="4678">55</cx:pt>
          <cx:pt idx="4679">27</cx:pt>
          <cx:pt idx="4680">33</cx:pt>
          <cx:pt idx="4681">33</cx:pt>
          <cx:pt idx="4682">38</cx:pt>
          <cx:pt idx="4684">27</cx:pt>
          <cx:pt idx="4685">36</cx:pt>
          <cx:pt idx="4689">52</cx:pt>
          <cx:pt idx="4690">61</cx:pt>
          <cx:pt idx="4691">61</cx:pt>
          <cx:pt idx="4692">34</cx:pt>
          <cx:pt idx="4693">34</cx:pt>
          <cx:pt idx="4695">26</cx:pt>
          <cx:pt idx="4696">32</cx:pt>
          <cx:pt idx="4700">57</cx:pt>
          <cx:pt idx="4701">57</cx:pt>
          <cx:pt idx="4702">33</cx:pt>
          <cx:pt idx="4703">38</cx:pt>
          <cx:pt idx="4706">69</cx:pt>
          <cx:pt idx="4707">30</cx:pt>
          <cx:pt idx="4709">35</cx:pt>
          <cx:pt idx="4711">57</cx:pt>
          <cx:pt idx="4712">30</cx:pt>
          <cx:pt idx="4715">38</cx:pt>
          <cx:pt idx="4716">37</cx:pt>
          <cx:pt idx="4717">42</cx:pt>
          <cx:pt idx="4718">36</cx:pt>
          <cx:pt idx="4719">34</cx:pt>
          <cx:pt idx="4720">34</cx:pt>
          <cx:pt idx="4722">25</cx:pt>
          <cx:pt idx="4723">57</cx:pt>
          <cx:pt idx="4724">33</cx:pt>
          <cx:pt idx="4725">33</cx:pt>
          <cx:pt idx="4726">55</cx:pt>
          <cx:pt idx="4727">55</cx:pt>
          <cx:pt idx="4728">24</cx:pt>
          <cx:pt idx="4729">24</cx:pt>
          <cx:pt idx="4730">27</cx:pt>
          <cx:pt idx="4731">32</cx:pt>
          <cx:pt idx="4732">32</cx:pt>
          <cx:pt idx="4733">32</cx:pt>
          <cx:pt idx="4734">69</cx:pt>
          <cx:pt idx="4735">69</cx:pt>
          <cx:pt idx="4737">53</cx:pt>
          <cx:pt idx="4738">53</cx:pt>
          <cx:pt idx="4739">31</cx:pt>
          <cx:pt idx="4740">24</cx:pt>
          <cx:pt idx="4743">50</cx:pt>
          <cx:pt idx="4744">33</cx:pt>
          <cx:pt idx="4750">22</cx:pt>
          <cx:pt idx="4756">30</cx:pt>
          <cx:pt idx="4757">24</cx:pt>
          <cx:pt idx="4759">66</cx:pt>
          <cx:pt idx="4761">34</cx:pt>
          <cx:pt idx="4762">31</cx:pt>
          <cx:pt idx="4764">24</cx:pt>
          <cx:pt idx="4765">55</cx:pt>
          <cx:pt idx="4766">55</cx:pt>
          <cx:pt idx="4767">56</cx:pt>
          <cx:pt idx="4769">32</cx:pt>
          <cx:pt idx="4770">29</cx:pt>
          <cx:pt idx="4772">25</cx:pt>
          <cx:pt idx="4773">25</cx:pt>
          <cx:pt idx="4774">30</cx:pt>
          <cx:pt idx="4776">37</cx:pt>
          <cx:pt idx="4777">37</cx:pt>
          <cx:pt idx="4778">33</cx:pt>
          <cx:pt idx="4779">28</cx:pt>
          <cx:pt idx="4780">48</cx:pt>
          <cx:pt idx="4781">28</cx:pt>
          <cx:pt idx="4782">28</cx:pt>
          <cx:pt idx="4787">60</cx:pt>
          <cx:pt idx="4788">52</cx:pt>
          <cx:pt idx="4790">32</cx:pt>
          <cx:pt idx="4791">32</cx:pt>
          <cx:pt idx="4792">47</cx:pt>
          <cx:pt idx="4793">50</cx:pt>
          <cx:pt idx="4794">50</cx:pt>
          <cx:pt idx="4795">58</cx:pt>
          <cx:pt idx="4796">58</cx:pt>
          <cx:pt idx="4797">23</cx:pt>
          <cx:pt idx="4798">35</cx:pt>
          <cx:pt idx="4799">29</cx:pt>
          <cx:pt idx="4800">29</cx:pt>
          <cx:pt idx="4801">52</cx:pt>
          <cx:pt idx="4802">60</cx:pt>
          <cx:pt idx="4803">60</cx:pt>
          <cx:pt idx="4804">60</cx:pt>
          <cx:pt idx="4806">36</cx:pt>
          <cx:pt idx="4807">66</cx:pt>
          <cx:pt idx="4808">66</cx:pt>
          <cx:pt idx="4810">31</cx:pt>
          <cx:pt idx="4811">40</cx:pt>
          <cx:pt idx="4812">40</cx:pt>
          <cx:pt idx="4815">55</cx:pt>
          <cx:pt idx="4816">55</cx:pt>
          <cx:pt idx="4817">49</cx:pt>
          <cx:pt idx="4818">32</cx:pt>
          <cx:pt idx="4819">32</cx:pt>
          <cx:pt idx="4820">45</cx:pt>
          <cx:pt idx="4821">23</cx:pt>
          <cx:pt idx="4825">23</cx:pt>
          <cx:pt idx="4826">23</cx:pt>
          <cx:pt idx="4827">23</cx:pt>
          <cx:pt idx="4828">29</cx:pt>
          <cx:pt idx="4833">63</cx:pt>
          <cx:pt idx="4834">34</cx:pt>
          <cx:pt idx="4835">34</cx:pt>
          <cx:pt idx="4836">34</cx:pt>
          <cx:pt idx="4837">28</cx:pt>
          <cx:pt idx="4838">28</cx:pt>
          <cx:pt idx="4839">34</cx:pt>
          <cx:pt idx="4840">34</cx:pt>
          <cx:pt idx="4842">22</cx:pt>
          <cx:pt idx="4843">33</cx:pt>
          <cx:pt idx="4845">52</cx:pt>
          <cx:pt idx="4848">29</cx:pt>
          <cx:pt idx="4849">33</cx:pt>
          <cx:pt idx="4850">33</cx:pt>
          <cx:pt idx="4851">29</cx:pt>
          <cx:pt idx="4854">61</cx:pt>
          <cx:pt idx="4855">25</cx:pt>
          <cx:pt idx="4856">64</cx:pt>
          <cx:pt idx="4857">64</cx:pt>
          <cx:pt idx="4858">63</cx:pt>
          <cx:pt idx="4860">37</cx:pt>
          <cx:pt idx="4861">35</cx:pt>
          <cx:pt idx="4866">27</cx:pt>
          <cx:pt idx="4867">27</cx:pt>
          <cx:pt idx="4868">49</cx:pt>
          <cx:pt idx="4869">64</cx:pt>
          <cx:pt idx="4870">64</cx:pt>
          <cx:pt idx="4871">62</cx:pt>
          <cx:pt idx="4872">62</cx:pt>
          <cx:pt idx="4873">36</cx:pt>
          <cx:pt idx="4874">22</cx:pt>
          <cx:pt idx="4875">32</cx:pt>
          <cx:pt idx="4876">27</cx:pt>
          <cx:pt idx="4877">27</cx:pt>
          <cx:pt idx="4879">39</cx:pt>
          <cx:pt idx="4880">60</cx:pt>
          <cx:pt idx="4881">60</cx:pt>
          <cx:pt idx="4882">39</cx:pt>
          <cx:pt idx="4883">31</cx:pt>
          <cx:pt idx="4884">65</cx:pt>
          <cx:pt idx="4890">27</cx:pt>
          <cx:pt idx="4891">26</cx:pt>
          <cx:pt idx="4892">26</cx:pt>
          <cx:pt idx="4893">26</cx:pt>
          <cx:pt idx="4894">26</cx:pt>
          <cx:pt idx="4895">57</cx:pt>
          <cx:pt idx="4896">57</cx:pt>
          <cx:pt idx="4897">34</cx:pt>
          <cx:pt idx="4898">34</cx:pt>
          <cx:pt idx="4899">34</cx:pt>
          <cx:pt idx="4900">36</cx:pt>
          <cx:pt idx="4901">55</cx:pt>
          <cx:pt idx="4903">35</cx:pt>
          <cx:pt idx="4906">37</cx:pt>
          <cx:pt idx="4907">23</cx:pt>
          <cx:pt idx="4908">30</cx:pt>
          <cx:pt idx="4910">23</cx:pt>
          <cx:pt idx="4911">60</cx:pt>
          <cx:pt idx="4912">59</cx:pt>
          <cx:pt idx="4914">32</cx:pt>
          <cx:pt idx="4915">32</cx:pt>
          <cx:pt idx="4918">64</cx:pt>
          <cx:pt idx="4922">55</cx:pt>
          <cx:pt idx="4925">58</cx:pt>
          <cx:pt idx="4926">58</cx:pt>
          <cx:pt idx="4927">64</cx:pt>
          <cx:pt idx="4928">47</cx:pt>
          <cx:pt idx="4929">47</cx:pt>
          <cx:pt idx="4930">36</cx:pt>
          <cx:pt idx="4931">36</cx:pt>
          <cx:pt idx="4933">29</cx:pt>
          <cx:pt idx="4934">29</cx:pt>
          <cx:pt idx="4936">29</cx:pt>
          <cx:pt idx="4938">59</cx:pt>
          <cx:pt idx="4939">25</cx:pt>
          <cx:pt idx="4940">25</cx:pt>
          <cx:pt idx="4941">35</cx:pt>
          <cx:pt idx="4942">66</cx:pt>
          <cx:pt idx="4943">66</cx:pt>
          <cx:pt idx="4944">58</cx:pt>
          <cx:pt idx="4945">23</cx:pt>
          <cx:pt idx="4946">52</cx:pt>
          <cx:pt idx="4947">54</cx:pt>
          <cx:pt idx="4948">39</cx:pt>
          <cx:pt idx="4949">39</cx:pt>
          <cx:pt idx="4950">57</cx:pt>
          <cx:pt idx="4954">27</cx:pt>
          <cx:pt idx="4956">50</cx:pt>
          <cx:pt idx="4957">50</cx:pt>
          <cx:pt idx="4958">29</cx:pt>
          <cx:pt idx="4959">33</cx:pt>
          <cx:pt idx="4961">35</cx:pt>
          <cx:pt idx="4964">27</cx:pt>
          <cx:pt idx="4965">23</cx:pt>
          <cx:pt idx="4968">24</cx:pt>
          <cx:pt idx="4969">24</cx:pt>
          <cx:pt idx="4971">23</cx:pt>
          <cx:pt idx="4972">50</cx:pt>
          <cx:pt idx="4973">50</cx:pt>
          <cx:pt idx="4975">27</cx:pt>
          <cx:pt idx="4976">51</cx:pt>
          <cx:pt idx="4978">23</cx:pt>
          <cx:pt idx="4979">39</cx:pt>
          <cx:pt idx="4981">34</cx:pt>
          <cx:pt idx="4982">68</cx:pt>
          <cx:pt idx="4983">68</cx:pt>
          <cx:pt idx="4984">57</cx:pt>
          <cx:pt idx="4985">55</cx:pt>
          <cx:pt idx="4986">54</cx:pt>
          <cx:pt idx="4987">54</cx:pt>
          <cx:pt idx="4988">54</cx:pt>
          <cx:pt idx="4989">37</cx:pt>
          <cx:pt idx="4990">37</cx:pt>
          <cx:pt idx="4991">37</cx:pt>
          <cx:pt idx="4994">32</cx:pt>
          <cx:pt idx="4997">30</cx:pt>
          <cx:pt idx="4998">25</cx:pt>
          <cx:pt idx="4999">19</cx:pt>
          <cx:pt idx="5000">19</cx:pt>
          <cx:pt idx="5001">66</cx:pt>
          <cx:pt idx="5006">48</cx:pt>
          <cx:pt idx="5007">62</cx:pt>
          <cx:pt idx="5008">61</cx:pt>
          <cx:pt idx="5009">20</cx:pt>
          <cx:pt idx="5010">20</cx:pt>
          <cx:pt idx="5011">20</cx:pt>
          <cx:pt idx="5012">25</cx:pt>
          <cx:pt idx="5013">25</cx:pt>
          <cx:pt idx="5014">52</cx:pt>
          <cx:pt idx="5015">61</cx:pt>
          <cx:pt idx="5018">31</cx:pt>
          <cx:pt idx="5019">63</cx:pt>
          <cx:pt idx="5020">60</cx:pt>
          <cx:pt idx="5021">60</cx:pt>
          <cx:pt idx="5022">33</cx:pt>
          <cx:pt idx="5023">29</cx:pt>
          <cx:pt idx="5024">29</cx:pt>
          <cx:pt idx="5027">32</cx:pt>
          <cx:pt idx="5031">62</cx:pt>
          <cx:pt idx="5032">62</cx:pt>
          <cx:pt idx="5034">21</cx:pt>
          <cx:pt idx="5035">26</cx:pt>
          <cx:pt idx="5036">26</cx:pt>
          <cx:pt idx="5037">33</cx:pt>
          <cx:pt idx="5041">51</cx:pt>
          <cx:pt idx="5042">51</cx:pt>
          <cx:pt idx="5043">27</cx:pt>
          <cx:pt idx="5044">29</cx:pt>
          <cx:pt idx="5045">29</cx:pt>
          <cx:pt idx="5046">35</cx:pt>
          <cx:pt idx="5047">35</cx:pt>
          <cx:pt idx="5048">35</cx:pt>
          <cx:pt idx="5049">30</cx:pt>
          <cx:pt idx="5050">39</cx:pt>
          <cx:pt idx="5053">32</cx:pt>
          <cx:pt idx="5054">66</cx:pt>
          <cx:pt idx="5055">23</cx:pt>
          <cx:pt idx="5056">23</cx:pt>
          <cx:pt idx="5058">32</cx:pt>
          <cx:pt idx="5059">32</cx:pt>
          <cx:pt idx="5060">49</cx:pt>
          <cx:pt idx="5061">55</cx:pt>
          <cx:pt idx="5065">22</cx:pt>
          <cx:pt idx="5066">67</cx:pt>
          <cx:pt idx="5067">67</cx:pt>
          <cx:pt idx="5069">39</cx:pt>
          <cx:pt idx="5070">39</cx:pt>
          <cx:pt idx="5071">28</cx:pt>
          <cx:pt idx="5072">28</cx:pt>
          <cx:pt idx="5073">47</cx:pt>
          <cx:pt idx="5075">49</cx:pt>
          <cx:pt idx="5076">37</cx:pt>
          <cx:pt idx="5080">58</cx:pt>
          <cx:pt idx="5081">31</cx:pt>
          <cx:pt idx="5082">38</cx:pt>
          <cx:pt idx="5084">35</cx:pt>
          <cx:pt idx="5085">30</cx:pt>
          <cx:pt idx="5088">28</cx:pt>
          <cx:pt idx="5090">27</cx:pt>
          <cx:pt idx="5091">27</cx:pt>
          <cx:pt idx="5094">29</cx:pt>
          <cx:pt idx="5095">29</cx:pt>
          <cx:pt idx="5099">68</cx:pt>
          <cx:pt idx="5100">68</cx:pt>
          <cx:pt idx="5101">36</cx:pt>
          <cx:pt idx="5102">64</cx:pt>
          <cx:pt idx="5103">24</cx:pt>
          <cx:pt idx="5104">57</cx:pt>
          <cx:pt idx="5106">28</cx:pt>
          <cx:pt idx="5107">50</cx:pt>
          <cx:pt idx="5108">36</cx:pt>
          <cx:pt idx="5109">57</cx:pt>
          <cx:pt idx="5110">57</cx:pt>
          <cx:pt idx="5111">33</cx:pt>
          <cx:pt idx="5112">28</cx:pt>
          <cx:pt idx="5113">28</cx:pt>
          <cx:pt idx="5114">55</cx:pt>
          <cx:pt idx="5115">27</cx:pt>
          <cx:pt idx="5116">69</cx:pt>
          <cx:pt idx="5117">69</cx:pt>
          <cx:pt idx="5118">27</cx:pt>
          <cx:pt idx="5119">27</cx:pt>
          <cx:pt idx="5123">24</cx:pt>
          <cx:pt idx="5124">24</cx:pt>
          <cx:pt idx="5126">33</cx:pt>
          <cx:pt idx="5127">58</cx:pt>
          <cx:pt idx="5128">35</cx:pt>
          <cx:pt idx="5131">32</cx:pt>
          <cx:pt idx="5132">23</cx:pt>
          <cx:pt idx="5133">63</cx:pt>
          <cx:pt idx="5138">60</cx:pt>
          <cx:pt idx="5139">60</cx:pt>
          <cx:pt idx="5142">34</cx:pt>
          <cx:pt idx="5143">25</cx:pt>
          <cx:pt idx="5144">59</cx:pt>
          <cx:pt idx="5145">35</cx:pt>
          <cx:pt idx="5146">35</cx:pt>
          <cx:pt idx="5147">61</cx:pt>
          <cx:pt idx="5149">30</cx:pt>
          <cx:pt idx="5150">52</cx:pt>
          <cx:pt idx="5151">52</cx:pt>
          <cx:pt idx="5152">52</cx:pt>
          <cx:pt idx="5154">27</cx:pt>
          <cx:pt idx="5155">27</cx:pt>
          <cx:pt idx="5156">30</cx:pt>
          <cx:pt idx="5157">32</cx:pt>
          <cx:pt idx="5158">36</cx:pt>
          <cx:pt idx="5159">51</cx:pt>
          <cx:pt idx="5160">51</cx:pt>
          <cx:pt idx="5161">51</cx:pt>
          <cx:pt idx="5162">36</cx:pt>
          <cx:pt idx="5163">35</cx:pt>
          <cx:pt idx="5164">35</cx:pt>
          <cx:pt idx="5165">35</cx:pt>
          <cx:pt idx="5166">35</cx:pt>
          <cx:pt idx="5167">39</cx:pt>
          <cx:pt idx="5172">26</cx:pt>
          <cx:pt idx="5173">34</cx:pt>
          <cx:pt idx="5174">47</cx:pt>
          <cx:pt idx="5175">32</cx:pt>
          <cx:pt idx="5176">35</cx:pt>
          <cx:pt idx="5179">25</cx:pt>
          <cx:pt idx="5180">32</cx:pt>
          <cx:pt idx="5184">56</cx:pt>
          <cx:pt idx="5185">56</cx:pt>
          <cx:pt idx="5186">56</cx:pt>
          <cx:pt idx="5187">56</cx:pt>
          <cx:pt idx="5188">32</cx:pt>
          <cx:pt idx="5191">67</cx:pt>
          <cx:pt idx="5192">67</cx:pt>
          <cx:pt idx="5193">24</cx:pt>
          <cx:pt idx="5194">24</cx:pt>
          <cx:pt idx="5196">65</cx:pt>
          <cx:pt idx="5197">48</cx:pt>
          <cx:pt idx="5198">34</cx:pt>
          <cx:pt idx="5199">38</cx:pt>
          <cx:pt idx="5200">55</cx:pt>
          <cx:pt idx="5201">55</cx:pt>
          <cx:pt idx="5202">55</cx:pt>
          <cx:pt idx="5204">56</cx:pt>
          <cx:pt idx="5206">28</cx:pt>
          <cx:pt idx="5207">28</cx:pt>
          <cx:pt idx="5209">54</cx:pt>
          <cx:pt idx="5211">22</cx:pt>
          <cx:pt idx="5212">22</cx:pt>
          <cx:pt idx="5213">34</cx:pt>
          <cx:pt idx="5214">34</cx:pt>
          <cx:pt idx="5218">29</cx:pt>
          <cx:pt idx="5219">29</cx:pt>
          <cx:pt idx="5220">66</cx:pt>
          <cx:pt idx="5221">37</cx:pt>
          <cx:pt idx="5222">37</cx:pt>
          <cx:pt idx="5223">63</cx:pt>
          <cx:pt idx="5224">63</cx:pt>
          <cx:pt idx="5225">29</cx:pt>
          <cx:pt idx="5226">51</cx:pt>
          <cx:pt idx="5227">29</cx:pt>
          <cx:pt idx="5228">50</cx:pt>
          <cx:pt idx="5229">50</cx:pt>
          <cx:pt idx="5230">25</cx:pt>
          <cx:pt idx="5231">25</cx:pt>
          <cx:pt idx="5232">25</cx:pt>
          <cx:pt idx="5233">20</cx:pt>
          <cx:pt idx="5235">56</cx:pt>
          <cx:pt idx="5237">59</cx:pt>
          <cx:pt idx="5238">59</cx:pt>
          <cx:pt idx="5239">57</cx:pt>
          <cx:pt idx="5246">50</cx:pt>
          <cx:pt idx="5247">47</cx:pt>
          <cx:pt idx="5253">48</cx:pt>
          <cx:pt idx="5254">54</cx:pt>
          <cx:pt idx="5255">39</cx:pt>
          <cx:pt idx="5256">38</cx:pt>
          <cx:pt idx="5257">35</cx:pt>
          <cx:pt idx="5259">35</cx:pt>
          <cx:pt idx="5260">28</cx:pt>
          <cx:pt idx="5261">28</cx:pt>
          <cx:pt idx="5262">28</cx:pt>
          <cx:pt idx="5263">37</cx:pt>
          <cx:pt idx="5265">34</cx:pt>
          <cx:pt idx="5266">34</cx:pt>
          <cx:pt idx="5267">34</cx:pt>
          <cx:pt idx="5268">51</cx:pt>
          <cx:pt idx="5269">27</cx:pt>
          <cx:pt idx="5275">23</cx:pt>
          <cx:pt idx="5279">25</cx:pt>
          <cx:pt idx="5280">31</cx:pt>
          <cx:pt idx="5283">33</cx:pt>
          <cx:pt idx="5284">33</cx:pt>
          <cx:pt idx="5285">33</cx:pt>
          <cx:pt idx="5286">52</cx:pt>
          <cx:pt idx="5287">52</cx:pt>
          <cx:pt idx="5288">32</cx:pt>
          <cx:pt idx="5290">54</cx:pt>
          <cx:pt idx="5291">37</cx:pt>
          <cx:pt idx="5292">37</cx:pt>
          <cx:pt idx="5293">59</cx:pt>
          <cx:pt idx="5294">59</cx:pt>
          <cx:pt idx="5296">34</cx:pt>
          <cx:pt idx="5297">34</cx:pt>
          <cx:pt idx="5298">68</cx:pt>
          <cx:pt idx="5301">36</cx:pt>
          <cx:pt idx="5305">26</cx:pt>
          <cx:pt idx="5306">33</cx:pt>
          <cx:pt idx="5307">33</cx:pt>
          <cx:pt idx="5312">51</cx:pt>
          <cx:pt idx="5313">62</cx:pt>
          <cx:pt idx="5314">67</cx:pt>
          <cx:pt idx="5315">67</cx:pt>
          <cx:pt idx="5316">39</cx:pt>
          <cx:pt idx="5318">33</cx:pt>
          <cx:pt idx="5319">33</cx:pt>
          <cx:pt idx="5321">23</cx:pt>
          <cx:pt idx="5322">23</cx:pt>
          <cx:pt idx="5326">24</cx:pt>
          <cx:pt idx="5327">65</cx:pt>
          <cx:pt idx="5328">27</cx:pt>
          <cx:pt idx="5330">51</cx:pt>
          <cx:pt idx="5331">51</cx:pt>
          <cx:pt idx="5332">26</cx:pt>
          <cx:pt idx="5333">35</cx:pt>
          <cx:pt idx="5334">49</cx:pt>
          <cx:pt idx="5335">33</cx:pt>
          <cx:pt idx="5336">53</cx:pt>
          <cx:pt idx="5337">53</cx:pt>
          <cx:pt idx="5338">33</cx:pt>
          <cx:pt idx="5339">21</cx:pt>
          <cx:pt idx="5341">25</cx:pt>
          <cx:pt idx="5342">59</cx:pt>
          <cx:pt idx="5343">59</cx:pt>
          <cx:pt idx="5344">63</cx:pt>
          <cx:pt idx="5345">30</cx:pt>
          <cx:pt idx="5346">30</cx:pt>
          <cx:pt idx="5347">57</cx:pt>
          <cx:pt idx="5349">49</cx:pt>
          <cx:pt idx="5350">27</cx:pt>
          <cx:pt idx="5352">35</cx:pt>
          <cx:pt idx="5357">31</cx:pt>
          <cx:pt idx="5359">62</cx:pt>
          <cx:pt idx="5364">35</cx:pt>
          <cx:pt idx="5365">35</cx:pt>
          <cx:pt idx="5370">65</cx:pt>
          <cx:pt idx="5371">65</cx:pt>
          <cx:pt idx="5374">22</cx:pt>
          <cx:pt idx="5377">20</cx:pt>
          <cx:pt idx="5378">65</cx:pt>
          <cx:pt idx="5380">28</cx:pt>
          <cx:pt idx="5382">27</cx:pt>
          <cx:pt idx="5384">35</cx:pt>
          <cx:pt idx="5390">36</cx:pt>
          <cx:pt idx="5391">36</cx:pt>
          <cx:pt idx="5392">33</cx:pt>
          <cx:pt idx="5393">33</cx:pt>
          <cx:pt idx="5395">29</cx:pt>
          <cx:pt idx="5399">33</cx:pt>
          <cx:pt idx="5400">33</cx:pt>
          <cx:pt idx="5403">21</cx:pt>
          <cx:pt idx="5404">26</cx:pt>
          <cx:pt idx="5405">26</cx:pt>
          <cx:pt idx="5406">61</cx:pt>
          <cx:pt idx="5407">61</cx:pt>
          <cx:pt idx="5409">31</cx:pt>
          <cx:pt idx="5410">33</cx:pt>
          <cx:pt idx="5412">48</cx:pt>
          <cx:pt idx="5413">48</cx:pt>
          <cx:pt idx="5414">21</cx:pt>
          <cx:pt idx="5415">21</cx:pt>
          <cx:pt idx="5416">21</cx:pt>
          <cx:pt idx="5417">26</cx:pt>
          <cx:pt idx="5418">26</cx:pt>
          <cx:pt idx="5419">26</cx:pt>
          <cx:pt idx="5420">33</cx:pt>
          <cx:pt idx="5421">33</cx:pt>
          <cx:pt idx="5422">25</cx:pt>
          <cx:pt idx="5423">57</cx:pt>
          <cx:pt idx="5424">57</cx:pt>
          <cx:pt idx="5427">34</cx:pt>
          <cx:pt idx="5428">33</cx:pt>
          <cx:pt idx="5431">60</cx:pt>
          <cx:pt idx="5432">60</cx:pt>
          <cx:pt idx="5434">30</cx:pt>
          <cx:pt idx="5435">47</cx:pt>
          <cx:pt idx="5436">47</cx:pt>
          <cx:pt idx="5437">32</cx:pt>
          <cx:pt idx="5438">65</cx:pt>
          <cx:pt idx="5439">54</cx:pt>
          <cx:pt idx="5440">54</cx:pt>
          <cx:pt idx="5441">34</cx:pt>
          <cx:pt idx="5443">38</cx:pt>
          <cx:pt idx="5444">38</cx:pt>
          <cx:pt idx="5446">20</cx:pt>
          <cx:pt idx="5450">58</cx:pt>
          <cx:pt idx="5451">36</cx:pt>
          <cx:pt idx="5452">48</cx:pt>
          <cx:pt idx="5455">31</cx:pt>
          <cx:pt idx="5456">31</cx:pt>
          <cx:pt idx="5463">26</cx:pt>
          <cx:pt idx="5464">26</cx:pt>
          <cx:pt idx="5465">26</cx:pt>
          <cx:pt idx="5472">31</cx:pt>
          <cx:pt idx="5473">31</cx:pt>
          <cx:pt idx="5475">28</cx:pt>
          <cx:pt idx="5476">30</cx:pt>
          <cx:pt idx="5477">30</cx:pt>
          <cx:pt idx="5481">25</cx:pt>
          <cx:pt idx="5482">25</cx:pt>
          <cx:pt idx="5483">31</cx:pt>
          <cx:pt idx="5486">51</cx:pt>
          <cx:pt idx="5487">51</cx:pt>
          <cx:pt idx="5488">51</cx:pt>
          <cx:pt idx="5489">30</cx:pt>
          <cx:pt idx="5494">35</cx:pt>
          <cx:pt idx="5495">57</cx:pt>
          <cx:pt idx="5496">68</cx:pt>
          <cx:pt idx="5497">68</cx:pt>
          <cx:pt idx="5498">68</cx:pt>
          <cx:pt idx="5499">25</cx:pt>
          <cx:pt idx="5500">25</cx:pt>
          <cx:pt idx="5501">25</cx:pt>
          <cx:pt idx="5505">30</cx:pt>
          <cx:pt idx="5506">30</cx:pt>
          <cx:pt idx="5507">30</cx:pt>
          <cx:pt idx="5510">32</cx:pt>
          <cx:pt idx="5511">67</cx:pt>
          <cx:pt idx="5512">67</cx:pt>
          <cx:pt idx="5513">67</cx:pt>
          <cx:pt idx="5515">19</cx:pt>
          <cx:pt idx="5516">31</cx:pt>
          <cx:pt idx="5517">31</cx:pt>
          <cx:pt idx="5521">37</cx:pt>
          <cx:pt idx="5524">36</cx:pt>
          <cx:pt idx="5528">25</cx:pt>
          <cx:pt idx="5529">22</cx:pt>
          <cx:pt idx="5530">22</cx:pt>
          <cx:pt idx="5532">33</cx:pt>
          <cx:pt idx="5533">48</cx:pt>
          <cx:pt idx="5534">48</cx:pt>
          <cx:pt idx="5535">62</cx:pt>
          <cx:pt idx="5536">62</cx:pt>
          <cx:pt idx="5537">65</cx:pt>
          <cx:pt idx="5538">65</cx:pt>
          <cx:pt idx="5539">51</cx:pt>
          <cx:pt idx="5540">36</cx:pt>
          <cx:pt idx="5541">36</cx:pt>
          <cx:pt idx="5542">38</cx:pt>
          <cx:pt idx="5543">35</cx:pt>
          <cx:pt idx="5547">30</cx:pt>
          <cx:pt idx="5548">30</cx:pt>
          <cx:pt idx="5550">32</cx:pt>
          <cx:pt idx="5551">22</cx:pt>
          <cx:pt idx="5552">22</cx:pt>
          <cx:pt idx="5553">22</cx:pt>
          <cx:pt idx="5558">67</cx:pt>
          <cx:pt idx="5559">62</cx:pt>
          <cx:pt idx="5560">62</cx:pt>
          <cx:pt idx="5562">25</cx:pt>
          <cx:pt idx="5563">25</cx:pt>
          <cx:pt idx="5567">33</cx:pt>
          <cx:pt idx="5571">49</cx:pt>
          <cx:pt idx="5574">36</cx:pt>
          <cx:pt idx="5575">36</cx:pt>
          <cx:pt idx="5579">38</cx:pt>
          <cx:pt idx="5580">38</cx:pt>
          <cx:pt idx="5585">36</cx:pt>
          <cx:pt idx="5586">36</cx:pt>
          <cx:pt idx="5588">25</cx:pt>
          <cx:pt idx="5589">25</cx:pt>
          <cx:pt idx="5590">32</cx:pt>
          <cx:pt idx="5591">32</cx:pt>
          <cx:pt idx="5593">65</cx:pt>
          <cx:pt idx="5594">55</cx:pt>
          <cx:pt idx="5596">37</cx:pt>
          <cx:pt idx="5597">37</cx:pt>
          <cx:pt idx="5598">36</cx:pt>
          <cx:pt idx="5600">58</cx:pt>
          <cx:pt idx="5601">58</cx:pt>
          <cx:pt idx="5602">38</cx:pt>
          <cx:pt idx="5608">23</cx:pt>
          <cx:pt idx="5609">36</cx:pt>
          <cx:pt idx="5611">33</cx:pt>
          <cx:pt idx="5613">29</cx:pt>
          <cx:pt idx="5614">23</cx:pt>
          <cx:pt idx="5615">23</cx:pt>
          <cx:pt idx="5617">33</cx:pt>
          <cx:pt idx="5622">62</cx:pt>
          <cx:pt idx="5623">32</cx:pt>
          <cx:pt idx="5624">59</cx:pt>
          <cx:pt idx="5625">24</cx:pt>
          <cx:pt idx="5626">39</cx:pt>
          <cx:pt idx="5627">62</cx:pt>
          <cx:pt idx="5628">24</cx:pt>
          <cx:pt idx="5629">24</cx:pt>
          <cx:pt idx="5630">24</cx:pt>
          <cx:pt idx="5631">24</cx:pt>
          <cx:pt idx="5632">21</cx:pt>
          <cx:pt idx="5633">36</cx:pt>
          <cx:pt idx="5635">63</cx:pt>
          <cx:pt idx="5636">63</cx:pt>
          <cx:pt idx="5638">22</cx:pt>
          <cx:pt idx="5639">31</cx:pt>
          <cx:pt idx="5640">31</cx:pt>
          <cx:pt idx="5643">26</cx:pt>
          <cx:pt idx="5644">33</cx:pt>
          <cx:pt idx="5645">29</cx:pt>
          <cx:pt idx="5646">29</cx:pt>
          <cx:pt idx="5647">30</cx:pt>
          <cx:pt idx="5648">64</cx:pt>
          <cx:pt idx="5650">27</cx:pt>
          <cx:pt idx="5651">20</cx:pt>
          <cx:pt idx="5653">48</cx:pt>
          <cx:pt idx="5654">24</cx:pt>
          <cx:pt idx="5655">47</cx:pt>
          <cx:pt idx="5656">25</cx:pt>
          <cx:pt idx="5657">30</cx:pt>
          <cx:pt idx="5662">57</cx:pt>
          <cx:pt idx="5663">36</cx:pt>
          <cx:pt idx="5664">29</cx:pt>
          <cx:pt idx="5665">29</cx:pt>
          <cx:pt idx="5666">52</cx:pt>
          <cx:pt idx="5667">31</cx:pt>
          <cx:pt idx="5669">66</cx:pt>
          <cx:pt idx="5671">25</cx:pt>
          <cx:pt idx="5674">27</cx:pt>
          <cx:pt idx="5675">37</cx:pt>
          <cx:pt idx="5676">37</cx:pt>
          <cx:pt idx="5677">65</cx:pt>
          <cx:pt idx="5678">65</cx:pt>
          <cx:pt idx="5679">65</cx:pt>
          <cx:pt idx="5680">25</cx:pt>
          <cx:pt idx="5683">47</cx:pt>
          <cx:pt idx="5686">26</cx:pt>
          <cx:pt idx="5687">26</cx:pt>
          <cx:pt idx="5688">32</cx:pt>
          <cx:pt idx="5691">34</cx:pt>
          <cx:pt idx="5692">34</cx:pt>
          <cx:pt idx="5693">35</cx:pt>
          <cx:pt idx="5694">35</cx:pt>
          <cx:pt idx="5695">53</cx:pt>
          <cx:pt idx="5698">34</cx:pt>
          <cx:pt idx="5699">34</cx:pt>
          <cx:pt idx="5700">28</cx:pt>
          <cx:pt idx="5701">28</cx:pt>
          <cx:pt idx="5706">49</cx:pt>
          <cx:pt idx="5707">22</cx:pt>
          <cx:pt idx="5710">35</cx:pt>
          <cx:pt idx="5711">69</cx:pt>
          <cx:pt idx="5712">69</cx:pt>
          <cx:pt idx="5716">41</cx:pt>
          <cx:pt idx="5717">41</cx:pt>
          <cx:pt idx="5720">23</cx:pt>
          <cx:pt idx="5721">23</cx:pt>
          <cx:pt idx="5722">68</cx:pt>
          <cx:pt idx="5723">68</cx:pt>
          <cx:pt idx="5724">31</cx:pt>
          <cx:pt idx="5725">62</cx:pt>
          <cx:pt idx="5726">62</cx:pt>
          <cx:pt idx="5727">35</cx:pt>
          <cx:pt idx="5728">35</cx:pt>
          <cx:pt idx="5729">29</cx:pt>
          <cx:pt idx="5730">29</cx:pt>
          <cx:pt idx="5735">36</cx:pt>
          <cx:pt idx="5736">36</cx:pt>
          <cx:pt idx="5737">26</cx:pt>
          <cx:pt idx="5738">37</cx:pt>
          <cx:pt idx="5739">34</cx:pt>
          <cx:pt idx="5740">23</cx:pt>
          <cx:pt idx="5741">62</cx:pt>
          <cx:pt idx="5742">55</cx:pt>
          <cx:pt idx="5743">55</cx:pt>
          <cx:pt idx="5744">39</cx:pt>
          <cx:pt idx="5745">39</cx:pt>
          <cx:pt idx="5746">65</cx:pt>
          <cx:pt idx="5747">65</cx:pt>
          <cx:pt idx="5749">30</cx:pt>
          <cx:pt idx="5750">30</cx:pt>
          <cx:pt idx="5751">22</cx:pt>
          <cx:pt idx="5752">29</cx:pt>
          <cx:pt idx="5753">29</cx:pt>
          <cx:pt idx="5754">32</cx:pt>
          <cx:pt idx="5758">33</cx:pt>
          <cx:pt idx="5760">24</cx:pt>
          <cx:pt idx="5761">34</cx:pt>
          <cx:pt idx="5762">36</cx:pt>
          <cx:pt idx="5763">55</cx:pt>
          <cx:pt idx="5764">55</cx:pt>
          <cx:pt idx="5768">36</cx:pt>
          <cx:pt idx="5769">36</cx:pt>
          <cx:pt idx="5770">36</cx:pt>
          <cx:pt idx="5771">36</cx:pt>
          <cx:pt idx="5772">28</cx:pt>
          <cx:pt idx="5773">28</cx:pt>
          <cx:pt idx="5777">39</cx:pt>
          <cx:pt idx="5778">31</cx:pt>
          <cx:pt idx="5779">37</cx:pt>
          <cx:pt idx="5780">25</cx:pt>
          <cx:pt idx="5785">26</cx:pt>
          <cx:pt idx="5786">27</cx:pt>
          <cx:pt idx="5787">24</cx:pt>
          <cx:pt idx="5788">24</cx:pt>
          <cx:pt idx="5791">22</cx:pt>
          <cx:pt idx="5792">31</cx:pt>
          <cx:pt idx="5793">31</cx:pt>
          <cx:pt idx="5798">34</cx:pt>
          <cx:pt idx="5799">33</cx:pt>
          <cx:pt idx="5800">25</cx:pt>
          <cx:pt idx="5801">26</cx:pt>
          <cx:pt idx="5802">31</cx:pt>
          <cx:pt idx="5803">65</cx:pt>
          <cx:pt idx="5804">28</cx:pt>
          <cx:pt idx="5805">28</cx:pt>
          <cx:pt idx="5808">25</cx:pt>
          <cx:pt idx="5812">62</cx:pt>
          <cx:pt idx="5813">22</cx:pt>
          <cx:pt idx="5814">54</cx:pt>
          <cx:pt idx="5815">22</cx:pt>
          <cx:pt idx="5816">22</cx:pt>
          <cx:pt idx="5821">63</cx:pt>
          <cx:pt idx="5824">22</cx:pt>
          <cx:pt idx="5825">60</cx:pt>
          <cx:pt idx="5826">59</cx:pt>
          <cx:pt idx="5829">50</cx:pt>
          <cx:pt idx="5830">39</cx:pt>
          <cx:pt idx="5831">32</cx:pt>
          <cx:pt idx="5832">20</cx:pt>
          <cx:pt idx="5833">25</cx:pt>
          <cx:pt idx="5834">27</cx:pt>
          <cx:pt idx="5835">27</cx:pt>
          <cx:pt idx="5836">25</cx:pt>
          <cx:pt idx="5837">25</cx:pt>
          <cx:pt idx="5838">39</cx:pt>
          <cx:pt idx="5844">55</cx:pt>
          <cx:pt idx="5845">55</cx:pt>
          <cx:pt idx="5847">26</cx:pt>
          <cx:pt idx="5849">61</cx:pt>
          <cx:pt idx="5850">61</cx:pt>
          <cx:pt idx="5854">45</cx:pt>
          <cx:pt idx="5855">45</cx:pt>
          <cx:pt idx="5856">22</cx:pt>
          <cx:pt idx="5857">22</cx:pt>
          <cx:pt idx="5858">25</cx:pt>
          <cx:pt idx="5859">25</cx:pt>
          <cx:pt idx="5863">50</cx:pt>
          <cx:pt idx="5873">30</cx:pt>
          <cx:pt idx="5874">54</cx:pt>
          <cx:pt idx="5875">54</cx:pt>
          <cx:pt idx="5876">36</cx:pt>
          <cx:pt idx="5877">36</cx:pt>
          <cx:pt idx="5878">34</cx:pt>
          <cx:pt idx="5879">69</cx:pt>
          <cx:pt idx="5880">69</cx:pt>
          <cx:pt idx="5881">36</cx:pt>
          <cx:pt idx="5882">36</cx:pt>
          <cx:pt idx="5883">36</cx:pt>
          <cx:pt idx="5884">36</cx:pt>
          <cx:pt idx="5885">48</cx:pt>
          <cx:pt idx="5888">20</cx:pt>
          <cx:pt idx="5889">31</cx:pt>
          <cx:pt idx="5890">29</cx:pt>
          <cx:pt idx="5893">36</cx:pt>
          <cx:pt idx="5894">36</cx:pt>
          <cx:pt idx="5895">37</cx:pt>
          <cx:pt idx="5898">24</cx:pt>
          <cx:pt idx="5899">24</cx:pt>
          <cx:pt idx="5900">24</cx:pt>
          <cx:pt idx="5901">24</cx:pt>
          <cx:pt idx="5902">24</cx:pt>
          <cx:pt idx="5905">35</cx:pt>
          <cx:pt idx="5906">24</cx:pt>
          <cx:pt idx="5907">24</cx:pt>
          <cx:pt idx="5913">37</cx:pt>
          <cx:pt idx="5914">33</cx:pt>
          <cx:pt idx="5915">68</cx:pt>
          <cx:pt idx="5916">68</cx:pt>
          <cx:pt idx="5917">69</cx:pt>
          <cx:pt idx="5918">69</cx:pt>
          <cx:pt idx="5919">55</cx:pt>
          <cx:pt idx="5920">22</cx:pt>
          <cx:pt idx="5924">27</cx:pt>
          <cx:pt idx="5925">27</cx:pt>
          <cx:pt idx="5926">38</cx:pt>
          <cx:pt idx="5929">35</cx:pt>
          <cx:pt idx="5931">30</cx:pt>
          <cx:pt idx="5933">35</cx:pt>
          <cx:pt idx="5934">23</cx:pt>
          <cx:pt idx="5935">23</cx:pt>
          <cx:pt idx="5936">31</cx:pt>
          <cx:pt idx="5937">31</cx:pt>
          <cx:pt idx="5939">32</cx:pt>
          <cx:pt idx="5945">36</cx:pt>
          <cx:pt idx="5946">36</cx:pt>
          <cx:pt idx="5952">29</cx:pt>
          <cx:pt idx="5955">62</cx:pt>
          <cx:pt idx="5956">62</cx:pt>
          <cx:pt idx="5957">31</cx:pt>
          <cx:pt idx="5958">33</cx:pt>
          <cx:pt idx="5959">33</cx:pt>
          <cx:pt idx="5962">29</cx:pt>
          <cx:pt idx="5963">29</cx:pt>
          <cx:pt idx="5964">23</cx:pt>
          <cx:pt idx="5965">31</cx:pt>
          <cx:pt idx="5966">31</cx:pt>
          <cx:pt idx="5967">28</cx:pt>
          <cx:pt idx="5969">26</cx:pt>
          <cx:pt idx="5970">26</cx:pt>
          <cx:pt idx="5971">30</cx:pt>
          <cx:pt idx="5973">52</cx:pt>
          <cx:pt idx="5977">23</cx:pt>
          <cx:pt idx="5978">23</cx:pt>
          <cx:pt idx="5980">33</cx:pt>
          <cx:pt idx="5984">62</cx:pt>
          <cx:pt idx="5985">62</cx:pt>
          <cx:pt idx="5986">61</cx:pt>
          <cx:pt idx="5987">62</cx:pt>
          <cx:pt idx="5988">62</cx:pt>
          <cx:pt idx="5990">37</cx:pt>
          <cx:pt idx="5991">28</cx:pt>
          <cx:pt idx="5992">25</cx:pt>
          <cx:pt idx="5993">62</cx:pt>
          <cx:pt idx="5994">48</cx:pt>
          <cx:pt idx="5997">30</cx:pt>
          <cx:pt idx="5999">25</cx:pt>
          <cx:pt idx="6000">39</cx:pt>
          <cx:pt idx="6001">49</cx:pt>
          <cx:pt idx="6003">30</cx:pt>
          <cx:pt idx="6004">30</cx:pt>
          <cx:pt idx="6005">36</cx:pt>
          <cx:pt idx="6009">37</cx:pt>
          <cx:pt idx="6013">33</cx:pt>
          <cx:pt idx="6014">33</cx:pt>
          <cx:pt idx="6015">69</cx:pt>
          <cx:pt idx="6020">21</cx:pt>
          <cx:pt idx="6021">53</cx:pt>
          <cx:pt idx="6024">23</cx:pt>
          <cx:pt idx="6025">27</cx:pt>
          <cx:pt idx="6026">26</cx:pt>
          <cx:pt idx="6027">26</cx:pt>
          <cx:pt idx="6028">26</cx:pt>
          <cx:pt idx="6032">35</cx:pt>
          <cx:pt idx="6033">28</cx:pt>
          <cx:pt idx="6037">30</cx:pt>
          <cx:pt idx="6038">30</cx:pt>
          <cx:pt idx="6039">64</cx:pt>
          <cx:pt idx="6040">64</cx:pt>
          <cx:pt idx="6041">35</cx:pt>
          <cx:pt idx="6042">32</cx:pt>
          <cx:pt idx="6043">28</cx:pt>
          <cx:pt idx="6044">28</cx:pt>
          <cx:pt idx="6047">36</cx:pt>
          <cx:pt idx="6048">36</cx:pt>
          <cx:pt idx="6049">36</cx:pt>
          <cx:pt idx="6053">55</cx:pt>
          <cx:pt idx="6054">55</cx:pt>
          <cx:pt idx="6055">55</cx:pt>
          <cx:pt idx="6057">34</cx:pt>
          <cx:pt idx="6059">33</cx:pt>
          <cx:pt idx="6060">33</cx:pt>
          <cx:pt idx="6063">30</cx:pt>
          <cx:pt idx="6064">27</cx:pt>
          <cx:pt idx="6065">27</cx:pt>
          <cx:pt idx="6073">36</cx:pt>
          <cx:pt idx="6074">36</cx:pt>
          <cx:pt idx="6081">25</cx:pt>
          <cx:pt idx="6082">25</cx:pt>
          <cx:pt idx="6084">33</cx:pt>
          <cx:pt idx="6085">29</cx:pt>
          <cx:pt idx="6086">34</cx:pt>
          <cx:pt idx="6087">29</cx:pt>
          <cx:pt idx="6088">29</cx:pt>
          <cx:pt idx="6090">33</cx:pt>
          <cx:pt idx="6091">27</cx:pt>
          <cx:pt idx="6092">31</cx:pt>
          <cx:pt idx="6093">31</cx:pt>
          <cx:pt idx="6097">57</cx:pt>
          <cx:pt idx="6098">53</cx:pt>
          <cx:pt idx="6099">53</cx:pt>
          <cx:pt idx="6100">53</cx:pt>
          <cx:pt idx="6103">27</cx:pt>
          <cx:pt idx="6110">33</cx:pt>
          <cx:pt idx="6116">29</cx:pt>
          <cx:pt idx="6117">63</cx:pt>
          <cx:pt idx="6118">63</cx:pt>
          <cx:pt idx="6121">38</cx:pt>
          <cx:pt idx="6122">38</cx:pt>
          <cx:pt idx="6124">37</cx:pt>
          <cx:pt idx="6125">37</cx:pt>
          <cx:pt idx="6127">28</cx:pt>
          <cx:pt idx="6128">34</cx:pt>
          <cx:pt idx="6132">33</cx:pt>
          <cx:pt idx="6133">32</cx:pt>
          <cx:pt idx="6135">38</cx:pt>
          <cx:pt idx="6140">21</cx:pt>
          <cx:pt idx="6141">23</cx:pt>
          <cx:pt idx="6143">36</cx:pt>
          <cx:pt idx="6150">57</cx:pt>
          <cx:pt idx="6151">57</cx:pt>
          <cx:pt idx="6152">33</cx:pt>
          <cx:pt idx="6153">33</cx:pt>
          <cx:pt idx="6157">31</cx:pt>
          <cx:pt idx="6158">31</cx:pt>
          <cx:pt idx="6159">51</cx:pt>
          <cx:pt idx="6160">51</cx:pt>
          <cx:pt idx="6161">22</cx:pt>
          <cx:pt idx="6162">66</cx:pt>
          <cx:pt idx="6163">66</cx:pt>
          <cx:pt idx="6164">66</cx:pt>
          <cx:pt idx="6166">35</cx:pt>
          <cx:pt idx="6167">35</cx:pt>
          <cx:pt idx="6170">31</cx:pt>
          <cx:pt idx="6171">31</cx:pt>
          <cx:pt idx="6172">48</cx:pt>
          <cx:pt idx="6178">25</cx:pt>
          <cx:pt idx="6182">35</cx:pt>
          <cx:pt idx="6183">35</cx:pt>
          <cx:pt idx="6184">25</cx:pt>
          <cx:pt idx="6185">25</cx:pt>
          <cx:pt idx="6186">34</cx:pt>
          <cx:pt idx="6187">34</cx:pt>
          <cx:pt idx="6189">32</cx:pt>
          <cx:pt idx="6190">32</cx:pt>
          <cx:pt idx="6191">32</cx:pt>
          <cx:pt idx="6192">29</cx:pt>
          <cx:pt idx="6193">29</cx:pt>
          <cx:pt idx="6194">56</cx:pt>
          <cx:pt idx="6195">56</cx:pt>
          <cx:pt idx="6205">31</cx:pt>
          <cx:pt idx="6206">31</cx:pt>
          <cx:pt idx="6207">21</cx:pt>
          <cx:pt idx="6210">34</cx:pt>
          <cx:pt idx="6213">62</cx:pt>
          <cx:pt idx="6214">24</cx:pt>
          <cx:pt idx="6215">24</cx:pt>
          <cx:pt idx="6216">25</cx:pt>
          <cx:pt idx="6217">25</cx:pt>
          <cx:pt idx="6222">67</cx:pt>
          <cx:pt idx="6223">23</cx:pt>
          <cx:pt idx="6224">23</cx:pt>
          <cx:pt idx="6225">25</cx:pt>
          <cx:pt idx="6230">63</cx:pt>
          <cx:pt idx="6231">63</cx:pt>
          <cx:pt idx="6236">32</cx:pt>
          <cx:pt idx="6241">65</cx:pt>
          <cx:pt idx="6242">65</cx:pt>
          <cx:pt idx="6243">36</cx:pt>
          <cx:pt idx="6245">30</cx:pt>
          <cx:pt idx="6246">31</cx:pt>
          <cx:pt idx="6247">67</cx:pt>
          <cx:pt idx="6248">36</cx:pt>
          <cx:pt idx="6249">36</cx:pt>
          <cx:pt idx="6250">22</cx:pt>
          <cx:pt idx="6251">26</cx:pt>
          <cx:pt idx="6257">66</cx:pt>
          <cx:pt idx="6261">50</cx:pt>
          <cx:pt idx="6263">36</cx:pt>
          <cx:pt idx="6264">28</cx:pt>
          <cx:pt idx="6265">55</cx:pt>
          <cx:pt idx="6266">55</cx:pt>
          <cx:pt idx="6267">56</cx:pt>
          <cx:pt idx="6273">25</cx:pt>
          <cx:pt idx="6274">34</cx:pt>
          <cx:pt idx="6280">28</cx:pt>
          <cx:pt idx="6283">35</cx:pt>
          <cx:pt idx="6284">22</cx:pt>
          <cx:pt idx="6285">31</cx:pt>
          <cx:pt idx="6286">26</cx:pt>
          <cx:pt idx="6291">31</cx:pt>
          <cx:pt idx="6292">21</cx:pt>
          <cx:pt idx="6293">21</cx:pt>
          <cx:pt idx="6294">58</cx:pt>
          <cx:pt idx="6298">47</cx:pt>
          <cx:pt idx="6300">36</cx:pt>
          <cx:pt idx="6307">25</cx:pt>
          <cx:pt idx="6308">25</cx:pt>
          <cx:pt idx="6317">27</cx:pt>
          <cx:pt idx="6318">31</cx:pt>
          <cx:pt idx="6319">33</cx:pt>
          <cx:pt idx="6320">36</cx:pt>
          <cx:pt idx="6321">36</cx:pt>
          <cx:pt idx="6323">26</cx:pt>
          <cx:pt idx="6330">37</cx:pt>
          <cx:pt idx="6331">66</cx:pt>
          <cx:pt idx="6332">66</cx:pt>
          <cx:pt idx="6333">32</cx:pt>
          <cx:pt idx="6334">38</cx:pt>
          <cx:pt idx="6335">38</cx:pt>
          <cx:pt idx="6336">36</cx:pt>
          <cx:pt idx="6339">39</cx:pt>
          <cx:pt idx="6342">28</cx:pt>
          <cx:pt idx="6348">62</cx:pt>
          <cx:pt idx="6349">61</cx:pt>
          <cx:pt idx="6350">61</cx:pt>
          <cx:pt idx="6351">22</cx:pt>
          <cx:pt idx="6352">22</cx:pt>
          <cx:pt idx="6354">56</cx:pt>
          <cx:pt idx="6355">56</cx:pt>
          <cx:pt idx="6357">33</cx:pt>
          <cx:pt idx="6358">33</cx:pt>
          <cx:pt idx="6359">33</cx:pt>
          <cx:pt idx="6360">37</cx:pt>
          <cx:pt idx="6367">28</cx:pt>
          <cx:pt idx="6368">28</cx:pt>
          <cx:pt idx="6369">34</cx:pt>
          <cx:pt idx="6370">31</cx:pt>
          <cx:pt idx="6376">24</cx:pt>
          <cx:pt idx="6380">39</cx:pt>
          <cx:pt idx="6382">34</cx:pt>
          <cx:pt idx="6387">35</cx:pt>
          <cx:pt idx="6388">27</cx:pt>
          <cx:pt idx="6389">39</cx:pt>
          <cx:pt idx="6392">25</cx:pt>
          <cx:pt idx="6393">25</cx:pt>
          <cx:pt idx="6394">25</cx:pt>
          <cx:pt idx="6395">55</cx:pt>
          <cx:pt idx="6398">23</cx:pt>
          <cx:pt idx="6399">23</cx:pt>
          <cx:pt idx="6400">55</cx:pt>
          <cx:pt idx="6401">59</cx:pt>
          <cx:pt idx="6403">34</cx:pt>
          <cx:pt idx="6404">34</cx:pt>
          <cx:pt idx="6405">34</cx:pt>
          <cx:pt idx="6406">37</cx:pt>
          <cx:pt idx="6407">37</cx:pt>
          <cx:pt idx="6410">29</cx:pt>
          <cx:pt idx="6411">29</cx:pt>
          <cx:pt idx="6412">32</cx:pt>
          <cx:pt idx="6420">32</cx:pt>
          <cx:pt idx="6421">32</cx:pt>
          <cx:pt idx="6422">23</cx:pt>
          <cx:pt idx="6423">23</cx:pt>
          <cx:pt idx="6424">35</cx:pt>
          <cx:pt idx="6428">58</cx:pt>
          <cx:pt idx="6431">65</cx:pt>
          <cx:pt idx="6432">65</cx:pt>
          <cx:pt idx="6441">35</cx:pt>
          <cx:pt idx="6442">35</cx:pt>
          <cx:pt idx="6448">69</cx:pt>
          <cx:pt idx="6449">69</cx:pt>
          <cx:pt idx="6451">69</cx:pt>
          <cx:pt idx="6452">69</cx:pt>
          <cx:pt idx="6454">60</cx:pt>
          <cx:pt idx="6455">60</cx:pt>
          <cx:pt idx="6456">25</cx:pt>
          <cx:pt idx="6457">25</cx:pt>
          <cx:pt idx="6459">35</cx:pt>
          <cx:pt idx="6465">68</cx:pt>
          <cx:pt idx="6466">68</cx:pt>
          <cx:pt idx="6467">27</cx:pt>
          <cx:pt idx="6468">37</cx:pt>
          <cx:pt idx="6474">26</cx:pt>
          <cx:pt idx="6475">26</cx:pt>
          <cx:pt idx="6477">24</cx:pt>
          <cx:pt idx="6482">31</cx:pt>
          <cx:pt idx="6483">31</cx:pt>
          <cx:pt idx="6484">27</cx:pt>
          <cx:pt idx="6485">27</cx:pt>
          <cx:pt idx="6486">36</cx:pt>
          <cx:pt idx="6487">23</cx:pt>
          <cx:pt idx="6488">47</cx:pt>
          <cx:pt idx="6489">47</cx:pt>
          <cx:pt idx="6490">51</cx:pt>
          <cx:pt idx="6491">51</cx:pt>
          <cx:pt idx="6492">51</cx:pt>
          <cx:pt idx="6493">35</cx:pt>
          <cx:pt idx="6494">35</cx:pt>
          <cx:pt idx="6495">35</cx:pt>
          <cx:pt idx="6496">67</cx:pt>
          <cx:pt idx="6498">31</cx:pt>
          <cx:pt idx="6501">26</cx:pt>
          <cx:pt idx="6503">32</cx:pt>
          <cx:pt idx="6504">35</cx:pt>
          <cx:pt idx="6508">49</cx:pt>
          <cx:pt idx="6509">36</cx:pt>
          <cx:pt idx="6510">27</cx:pt>
          <cx:pt idx="6511">27</cx:pt>
          <cx:pt idx="6524">29</cx:pt>
          <cx:pt idx="6527">37</cx:pt>
          <cx:pt idx="6529">47</cx:pt>
          <cx:pt idx="6530">35</cx:pt>
          <cx:pt idx="6531">39</cx:pt>
          <cx:pt idx="6532">59</cx:pt>
          <cx:pt idx="6534">26</cx:pt>
          <cx:pt idx="6535">26</cx:pt>
          <cx:pt idx="6538">25</cx:pt>
          <cx:pt idx="6539">25</cx:pt>
          <cx:pt idx="6548">33</cx:pt>
          <cx:pt idx="6549">33</cx:pt>
          <cx:pt idx="6554">64</cx:pt>
          <cx:pt idx="6555">33</cx:pt>
          <cx:pt idx="6556">33</cx:pt>
          <cx:pt idx="6557">33</cx:pt>
          <cx:pt idx="6558">21</cx:pt>
          <cx:pt idx="6559">36</cx:pt>
          <cx:pt idx="6560">36</cx:pt>
          <cx:pt idx="6563">65</cx:pt>
          <cx:pt idx="6564">48</cx:pt>
          <cx:pt idx="6565">51</cx:pt>
          <cx:pt idx="6566">47</cx:pt>
          <cx:pt idx="6567">47</cx:pt>
          <cx:pt idx="6568">57</cx:pt>
          <cx:pt idx="6569">57</cx:pt>
          <cx:pt idx="6570">37</cx:pt>
          <cx:pt idx="6571">37</cx:pt>
          <cx:pt idx="6572">31</cx:pt>
          <cx:pt idx="6573">27</cx:pt>
          <cx:pt idx="6574">57</cx:pt>
          <cx:pt idx="6575">22</cx:pt>
          <cx:pt idx="6577">25</cx:pt>
          <cx:pt idx="6578">38</cx:pt>
          <cx:pt idx="6579">45</cx:pt>
          <cx:pt idx="6580">45</cx:pt>
          <cx:pt idx="6585">30</cx:pt>
          <cx:pt idx="6586">22</cx:pt>
          <cx:pt idx="6587">31</cx:pt>
          <cx:pt idx="6588">30</cx:pt>
          <cx:pt idx="6589">30</cx:pt>
          <cx:pt idx="6590">31</cx:pt>
          <cx:pt idx="6591">31</cx:pt>
          <cx:pt idx="6595">63</cx:pt>
          <cx:pt idx="6597">59</cx:pt>
          <cx:pt idx="6600">48</cx:pt>
          <cx:pt idx="6603">26</cx:pt>
          <cx:pt idx="6606">27</cx:pt>
          <cx:pt idx="6608">39</cx:pt>
          <cx:pt idx="6611">33</cx:pt>
          <cx:pt idx="6614">26</cx:pt>
          <cx:pt idx="6615">26</cx:pt>
          <cx:pt idx="6616">26</cx:pt>
          <cx:pt idx="6617">26</cx:pt>
          <cx:pt idx="6620">24</cx:pt>
          <cx:pt idx="6621">52</cx:pt>
          <cx:pt idx="6622">52</cx:pt>
          <cx:pt idx="6646">31</cx:pt>
          <cx:pt idx="6647">34</cx:pt>
          <cx:pt idx="6648">34</cx:pt>
          <cx:pt idx="6653">32</cx:pt>
          <cx:pt idx="6660">69</cx:pt>
          <cx:pt idx="6661">69</cx:pt>
          <cx:pt idx="6713">30</cx:pt>
          <cx:pt idx="6714">30</cx:pt>
          <cx:pt idx="6715">30</cx:pt>
          <cx:pt idx="6739">19</cx:pt>
          <cx:pt idx="6742">35</cx:pt>
          <cx:pt idx="6743">34</cx:pt>
          <cx:pt idx="6760">49</cx:pt>
          <cx:pt idx="6762">41</cx:pt>
          <cx:pt idx="6763">41</cx:pt>
          <cx:pt idx="6764">41</cx:pt>
          <cx:pt idx="6780">57</cx:pt>
          <cx:pt idx="6781">57</cx:pt>
          <cx:pt idx="6782">57</cx:pt>
          <cx:pt idx="6844">36</cx:pt>
          <cx:pt idx="6845">53</cx:pt>
          <cx:pt idx="6846">53</cx:pt>
          <cx:pt idx="6873">37</cx:pt>
          <cx:pt idx="6874">37</cx:pt>
          <cx:pt idx="6893">21</cx:pt>
          <cx:pt idx="6901">49</cx:pt>
          <cx:pt idx="6902">49</cx:pt>
          <cx:pt idx="6910">22</cx:pt>
          <cx:pt idx="6930">35</cx:pt>
          <cx:pt idx="6940">31</cx:pt>
          <cx:pt idx="6948">33</cx:pt>
          <cx:pt idx="6962">55</cx:pt>
          <cx:pt idx="6964">29</cx:pt>
          <cx:pt idx="6965">29</cx:pt>
          <cx:pt idx="7004">36</cx:pt>
          <cx:pt idx="7005">36</cx:pt>
          <cx:pt idx="7013">26</cx:pt>
          <cx:pt idx="7014">26</cx:pt>
          <cx:pt idx="7019">57</cx:pt>
          <cx:pt idx="7028">32</cx:pt>
          <cx:pt idx="7045">29</cx:pt>
          <cx:pt idx="7055">35</cx:pt>
          <cx:pt idx="7056">35</cx:pt>
          <cx:pt idx="7063">31</cx:pt>
          <cx:pt idx="7064">31</cx:pt>
          <cx:pt idx="7089">57</cx:pt>
          <cx:pt idx="7101">36</cx:pt>
          <cx:pt idx="7102">36</cx:pt>
          <cx:pt idx="7111">26</cx:pt>
          <cx:pt idx="7136">26</cx:pt>
          <cx:pt idx="7137">26</cx:pt>
          <cx:pt idx="7138">57</cx:pt>
          <cx:pt idx="7139">57</cx:pt>
          <cx:pt idx="7144">50</cx:pt>
          <cx:pt idx="7155">50</cx:pt>
          <cx:pt idx="7156">38</cx:pt>
          <cx:pt idx="7163">35</cx:pt>
          <cx:pt idx="7164">35</cx:pt>
          <cx:pt idx="7165">35</cx:pt>
          <cx:pt idx="7166">35</cx:pt>
          <cx:pt idx="7170">24</cx:pt>
          <cx:pt idx="7171">62</cx:pt>
          <cx:pt idx="7172">62</cx:pt>
          <cx:pt idx="7173">30</cx:pt>
          <cx:pt idx="7174">35</cx:pt>
          <cx:pt idx="7175">35</cx:pt>
          <cx:pt idx="7178">36</cx:pt>
          <cx:pt idx="7179">34</cx:pt>
          <cx:pt idx="7180">31</cx:pt>
          <cx:pt idx="7183">25</cx:pt>
          <cx:pt idx="7184">25</cx:pt>
          <cx:pt idx="7191">29</cx:pt>
          <cx:pt idx="7192">29</cx:pt>
          <cx:pt idx="7200">37</cx:pt>
          <cx:pt idx="7201">33</cx:pt>
          <cx:pt idx="7202">33</cx:pt>
          <cx:pt idx="7211">31</cx:pt>
          <cx:pt idx="7212">66</cx:pt>
          <cx:pt idx="7214">25</cx:pt>
          <cx:pt idx="7219">66</cx:pt>
          <cx:pt idx="7220">66</cx:pt>
          <cx:pt idx="7221">22</cx:pt>
          <cx:pt idx="7234">21</cx:pt>
          <cx:pt idx="7235">21</cx:pt>
          <cx:pt idx="7243">65</cx:pt>
          <cx:pt idx="7244">65</cx:pt>
          <cx:pt idx="7251">53</cx:pt>
          <cx:pt idx="7254">27</cx:pt>
          <cx:pt idx="7255">27</cx:pt>
          <cx:pt idx="7263">57</cx:pt>
          <cx:pt idx="7266">63</cx:pt>
          <cx:pt idx="7269">41</cx:pt>
          <cx:pt idx="7271">66</cx:pt>
          <cx:pt idx="7272">35</cx:pt>
          <cx:pt idx="7275">23</cx:pt>
          <cx:pt idx="7279">53</cx:pt>
          <cx:pt idx="7295">32</cx:pt>
          <cx:pt idx="7296">34</cx:pt>
          <cx:pt idx="7302">26</cx:pt>
          <cx:pt idx="7308">23</cx:pt>
          <cx:pt idx="7320">25</cx:pt>
          <cx:pt idx="7321">56</cx:pt>
          <cx:pt idx="7327">68</cx:pt>
          <cx:pt idx="7330">35</cx:pt>
          <cx:pt idx="7334">25</cx:pt>
          <cx:pt idx="7341">34</cx:pt>
          <cx:pt idx="7342">34</cx:pt>
          <cx:pt idx="7343">47</cx:pt>
          <cx:pt idx="7348">53</cx:pt>
          <cx:pt idx="7349">53</cx:pt>
          <cx:pt idx="7362">60</cx:pt>
          <cx:pt idx="7363">31</cx:pt>
          <cx:pt idx="7365">22</cx:pt>
          <cx:pt idx="7370">26</cx:pt>
          <cx:pt idx="7371">21</cx:pt>
          <cx:pt idx="7374">28</cx:pt>
          <cx:pt idx="7380">35</cx:pt>
          <cx:pt idx="7387">48</cx:pt>
          <cx:pt idx="7388">48</cx:pt>
          <cx:pt idx="7389">31</cx:pt>
          <cx:pt idx="7410">31</cx:pt>
          <cx:pt idx="7411">34</cx:pt>
          <cx:pt idx="7412">61</cx:pt>
          <cx:pt idx="7413">29</cx:pt>
          <cx:pt idx="7419">32</cx:pt>
          <cx:pt idx="7420">32</cx:pt>
          <cx:pt idx="7425">33</cx:pt>
          <cx:pt idx="7426">33</cx:pt>
          <cx:pt idx="7428">26</cx:pt>
          <cx:pt idx="7451">31</cx:pt>
          <cx:pt idx="7461">38</cx:pt>
          <cx:pt idx="7462">38</cx:pt>
          <cx:pt idx="7463">24</cx:pt>
          <cx:pt idx="7464">24</cx:pt>
          <cx:pt idx="7465">30</cx:pt>
          <cx:pt idx="7466">32</cx:pt>
          <cx:pt idx="7468">22</cx:pt>
          <cx:pt idx="7473">35</cx:pt>
          <cx:pt idx="7474">35</cx:pt>
          <cx:pt idx="7477">38</cx:pt>
          <cx:pt idx="7478">55</cx:pt>
          <cx:pt idx="7479">55</cx:pt>
          <cx:pt idx="7486">30</cx:pt>
          <cx:pt idx="7506">28</cx:pt>
          <cx:pt idx="7507">31</cx:pt>
          <cx:pt idx="7508">26</cx:pt>
          <cx:pt idx="7516">27</cx:pt>
          <cx:pt idx="7517">34</cx:pt>
          <cx:pt idx="7518">27</cx:pt>
          <cx:pt idx="7524">36</cx:pt>
          <cx:pt idx="7525">27</cx:pt>
          <cx:pt idx="7527">34</cx:pt>
          <cx:pt idx="7528">50</cx:pt>
          <cx:pt idx="7545">28</cx:pt>
          <cx:pt idx="7547">34</cx:pt>
          <cx:pt idx="7549">54</cx:pt>
          <cx:pt idx="7561">29</cx:pt>
          <cx:pt idx="7563">26</cx:pt>
          <cx:pt idx="7568">31</cx:pt>
          <cx:pt idx="7580">25</cx:pt>
          <cx:pt idx="7581">28</cx:pt>
          <cx:pt idx="7584">66</cx:pt>
          <cx:pt idx="7587">47</cx:pt>
          <cx:pt idx="7588">47</cx:pt>
          <cx:pt idx="7590">61</cx:pt>
          <cx:pt idx="7605">58</cx:pt>
          <cx:pt idx="7610">35</cx:pt>
          <cx:pt idx="7613">30</cx:pt>
          <cx:pt idx="7614">37</cx:pt>
          <cx:pt idx="7617">36</cx:pt>
          <cx:pt idx="7625">62</cx:pt>
          <cx:pt idx="7629">26</cx:pt>
          <cx:pt idx="7630">26</cx:pt>
          <cx:pt idx="7634">34</cx:pt>
          <cx:pt idx="7638">57</cx:pt>
          <cx:pt idx="7640">24</cx:pt>
          <cx:pt idx="7641">24</cx:pt>
          <cx:pt idx="7643">27</cx:pt>
          <cx:pt idx="7646">22</cx:pt>
          <cx:pt idx="7647">22</cx:pt>
          <cx:pt idx="7655">31</cx:pt>
          <cx:pt idx="7657">32</cx:pt>
          <cx:pt idx="7658">32</cx:pt>
          <cx:pt idx="7660">60</cx:pt>
          <cx:pt idx="7661">60</cx:pt>
          <cx:pt idx="7662">68</cx:pt>
          <cx:pt idx="7668">35</cx:pt>
          <cx:pt idx="7672">26</cx:pt>
          <cx:pt idx="7673">26</cx:pt>
          <cx:pt idx="7674">31</cx:pt>
          <cx:pt idx="7675">31</cx:pt>
          <cx:pt idx="7679">39</cx:pt>
          <cx:pt idx="7680">39</cx:pt>
          <cx:pt idx="7681">21</cx:pt>
          <cx:pt idx="7682">39</cx:pt>
          <cx:pt idx="7685">34</cx:pt>
          <cx:pt idx="7686">34</cx:pt>
          <cx:pt idx="7689">48</cx:pt>
          <cx:pt idx="7696">57</cx:pt>
          <cx:pt idx="7710">20</cx:pt>
          <cx:pt idx="7715">37</cx:pt>
          <cx:pt idx="7716">61</cx:pt>
          <cx:pt idx="7717">61</cx:pt>
          <cx:pt idx="7718">36</cx:pt>
          <cx:pt idx="7721">33</cx:pt>
          <cx:pt idx="7733">48</cx:pt>
          <cx:pt idx="7734">62</cx:pt>
          <cx:pt idx="7742">64</cx:pt>
          <cx:pt idx="7743">64</cx:pt>
          <cx:pt idx="7744">28</cx:pt>
          <cx:pt idx="7745">32</cx:pt>
          <cx:pt idx="7746">35</cx:pt>
          <cx:pt idx="7747">23</cx:pt>
          <cx:pt idx="7757">52</cx:pt>
          <cx:pt idx="7760">30</cx:pt>
          <cx:pt idx="7761">30</cx:pt>
          <cx:pt idx="7765">30</cx:pt>
          <cx:pt idx="7767">60</cx:pt>
          <cx:pt idx="7769">65</cx:pt>
          <cx:pt idx="7775">20</cx:pt>
          <cx:pt idx="7785">24</cx:pt>
          <cx:pt idx="7791">31</cx:pt>
          <cx:pt idx="7792">31</cx:pt>
          <cx:pt idx="7796">30</cx:pt>
          <cx:pt idx="7798">51</cx:pt>
          <cx:pt idx="7801">35</cx:pt>
          <cx:pt idx="7808">33</cx:pt>
          <cx:pt idx="7809">33</cx:pt>
          <cx:pt idx="7814">53</cx:pt>
          <cx:pt idx="7816">22</cx:pt>
          <cx:pt idx="7817">22</cx:pt>
          <cx:pt idx="7824">36</cx:pt>
          <cx:pt idx="7828">21</cx:pt>
          <cx:pt idx="7842">24</cx:pt>
          <cx:pt idx="7845">24</cx:pt>
          <cx:pt idx="7851">31</cx:pt>
          <cx:pt idx="7852">31</cx:pt>
          <cx:pt idx="7854">57</cx:pt>
          <cx:pt idx="7855">57</cx:pt>
          <cx:pt idx="7856">34</cx:pt>
          <cx:pt idx="7857">34</cx:pt>
          <cx:pt idx="7858">34</cx:pt>
          <cx:pt idx="7859">66</cx:pt>
          <cx:pt idx="7866">35</cx:pt>
          <cx:pt idx="7871">27</cx:pt>
          <cx:pt idx="7872">27</cx:pt>
          <cx:pt idx="7873">54</cx:pt>
          <cx:pt idx="7874">54</cx:pt>
          <cx:pt idx="7890">63</cx:pt>
          <cx:pt idx="7891">31</cx:pt>
          <cx:pt idx="7905">68</cx:pt>
          <cx:pt idx="7908">25</cx:pt>
          <cx:pt idx="7910">26</cx:pt>
          <cx:pt idx="7913">37</cx:pt>
          <cx:pt idx="7919">65</cx:pt>
          <cx:pt idx="7920">38</cx:pt>
          <cx:pt idx="7927">60</cx:pt>
          <cx:pt idx="7931">28</cx:pt>
          <cx:pt idx="7932">28</cx:pt>
          <cx:pt idx="7937">48</cx:pt>
          <cx:pt idx="7938">48</cx:pt>
          <cx:pt idx="7952">34</cx:pt>
          <cx:pt idx="7964">63</cx:pt>
          <cx:pt idx="7965">68</cx:pt>
          <cx:pt idx="7973">36</cx:pt>
          <cx:pt idx="7994">36</cx:pt>
          <cx:pt idx="7995">58</cx:pt>
          <cx:pt idx="7996">58</cx:pt>
          <cx:pt idx="7997">58</cx:pt>
          <cx:pt idx="8008">36</cx:pt>
          <cx:pt idx="8012">32</cx:pt>
          <cx:pt idx="8016">59</cx:pt>
          <cx:pt idx="8017">59</cx:pt>
          <cx:pt idx="8019">31</cx:pt>
          <cx:pt idx="8027">47</cx:pt>
          <cx:pt idx="8028">47</cx:pt>
          <cx:pt idx="8037">27</cx:pt>
          <cx:pt idx="8040">25</cx:pt>
          <cx:pt idx="8041">25</cx:pt>
          <cx:pt idx="8045">26</cx:pt>
          <cx:pt idx="8046">38</cx:pt>
          <cx:pt idx="8047">33</cx:pt>
          <cx:pt idx="8048">33</cx:pt>
          <cx:pt idx="8049">47</cx:pt>
          <cx:pt idx="8064">33</cx:pt>
          <cx:pt idx="8069">25</cx:pt>
          <cx:pt idx="8074">27</cx:pt>
          <cx:pt idx="8081">32</cx:pt>
          <cx:pt idx="8084">23</cx:pt>
          <cx:pt idx="8088">36</cx:pt>
          <cx:pt idx="8089">36</cx:pt>
          <cx:pt idx="8093">30</cx:pt>
          <cx:pt idx="8094">30</cx:pt>
          <cx:pt idx="8095">31</cx:pt>
          <cx:pt idx="8099">31</cx:pt>
          <cx:pt idx="8100">30</cx:pt>
          <cx:pt idx="8105">65</cx:pt>
          <cx:pt idx="8109">53</cx:pt>
          <cx:pt idx="8110">53</cx:pt>
          <cx:pt idx="8147">37</cx:pt>
          <cx:pt idx="8152">28</cx:pt>
          <cx:pt idx="8153">35</cx:pt>
          <cx:pt idx="8154">51</cx:pt>
          <cx:pt idx="8159">34</cx:pt>
          <cx:pt idx="8160">31</cx:pt>
          <cx:pt idx="8161">31</cx:pt>
          <cx:pt idx="8171">33</cx:pt>
          <cx:pt idx="8172">38</cx:pt>
          <cx:pt idx="8173">25</cx:pt>
          <cx:pt idx="8174">25</cx:pt>
          <cx:pt idx="8177">62</cx:pt>
          <cx:pt idx="8178">62</cx:pt>
          <cx:pt idx="8179">31</cx:pt>
          <cx:pt idx="8181">22</cx:pt>
          <cx:pt idx="8185">25</cx:pt>
          <cx:pt idx="8195">27</cx:pt>
          <cx:pt idx="8196">68</cx:pt>
          <cx:pt idx="8202">45</cx:pt>
          <cx:pt idx="8203">45</cx:pt>
          <cx:pt idx="8207">31</cx:pt>
          <cx:pt idx="8208">31</cx:pt>
          <cx:pt idx="8209">48</cx:pt>
          <cx:pt idx="8218">38</cx:pt>
          <cx:pt idx="8224">33</cx:pt>
          <cx:pt idx="8233">47</cx:pt>
          <cx:pt idx="8234">47</cx:pt>
          <cx:pt idx="8235">61</cx:pt>
          <cx:pt idx="8236">61</cx:pt>
          <cx:pt idx="8238">47</cx:pt>
          <cx:pt idx="8252">36</cx:pt>
          <cx:pt idx="8261">31</cx:pt>
          <cx:pt idx="8266">32</cx:pt>
          <cx:pt idx="8267">57</cx:pt>
          <cx:pt idx="8268">57</cx:pt>
          <cx:pt idx="8274">60</cx:pt>
          <cx:pt idx="8275">60</cx:pt>
          <cx:pt idx="8281">31</cx:pt>
          <cx:pt idx="8291">30</cx:pt>
          <cx:pt idx="8292">25</cx:pt>
          <cx:pt idx="8294">28</cx:pt>
          <cx:pt idx="8295">28</cx:pt>
          <cx:pt idx="8299">25</cx:pt>
          <cx:pt idx="8305">34</cx:pt>
          <cx:pt idx="8312">26</cx:pt>
          <cx:pt idx="8321">64</cx:pt>
          <cx:pt idx="8322">33</cx:pt>
          <cx:pt idx="8323">25</cx:pt>
          <cx:pt idx="8324">25</cx:pt>
          <cx:pt idx="8327">26</cx:pt>
          <cx:pt idx="8328">35</cx:pt>
          <cx:pt idx="8331">67</cx:pt>
          <cx:pt idx="8332">67</cx:pt>
          <cx:pt idx="8336">22</cx:pt>
          <cx:pt idx="8342">26</cx:pt>
          <cx:pt idx="8343">46</cx:pt>
          <cx:pt idx="8359">50</cx:pt>
          <cx:pt idx="8375">31</cx:pt>
          <cx:pt idx="8380">25</cx:pt>
          <cx:pt idx="8381">25</cx:pt>
          <cx:pt idx="8382">59</cx:pt>
          <cx:pt idx="8383">59</cx:pt>
          <cx:pt idx="8391">25</cx:pt>
          <cx:pt idx="8392">25</cx:pt>
          <cx:pt idx="8393">37</cx:pt>
          <cx:pt idx="8409">20</cx:pt>
          <cx:pt idx="8414">62</cx:pt>
          <cx:pt idx="8415">62</cx:pt>
          <cx:pt idx="8416">63</cx:pt>
          <cx:pt idx="8421">32</cx:pt>
          <cx:pt idx="8422">61</cx:pt>
          <cx:pt idx="8423">61</cx:pt>
          <cx:pt idx="8425">56</cx:pt>
          <cx:pt idx="8433">34</cx:pt>
          <cx:pt idx="8434">30</cx:pt>
          <cx:pt idx="8441">30</cx:pt>
          <cx:pt idx="8442">30</cx:pt>
          <cx:pt idx="8443">48</cx:pt>
          <cx:pt idx="8444">32</cx:pt>
          <cx:pt idx="8446">47</cx:pt>
          <cx:pt idx="8448">32</cx:pt>
          <cx:pt idx="8449">66</cx:pt>
          <cx:pt idx="8457">52</cx:pt>
          <cx:pt idx="8460">36</cx:pt>
          <cx:pt idx="8461">57</cx:pt>
          <cx:pt idx="8464">25</cx:pt>
          <cx:pt idx="8470">32</cx:pt>
          <cx:pt idx="8478">24</cx:pt>
          <cx:pt idx="8479">24</cx:pt>
          <cx:pt idx="8482">63</cx:pt>
          <cx:pt idx="8483">26</cx:pt>
          <cx:pt idx="8484">53</cx:pt>
          <cx:pt idx="8486">24</cx:pt>
          <cx:pt idx="8493">33</cx:pt>
          <cx:pt idx="8494">26</cx:pt>
          <cx:pt idx="8495">26</cx:pt>
          <cx:pt idx="8496">26</cx:pt>
          <cx:pt idx="8497">49</cx:pt>
          <cx:pt idx="8502">52</cx:pt>
          <cx:pt idx="8503">52</cx:pt>
          <cx:pt idx="8507">58</cx:pt>
          <cx:pt idx="8521">27</cx:pt>
          <cx:pt idx="8522">27</cx:pt>
          <cx:pt idx="8526">39</cx:pt>
          <cx:pt idx="8530">49</cx:pt>
          <cx:pt idx="8533">35</cx:pt>
          <cx:pt idx="8539">65</cx:pt>
          <cx:pt idx="8541">59</cx:pt>
          <cx:pt idx="8546">22</cx:pt>
          <cx:pt idx="8547">22</cx:pt>
          <cx:pt idx="8548">22</cx:pt>
          <cx:pt idx="8551">69</cx:pt>
          <cx:pt idx="8552">69</cx:pt>
          <cx:pt idx="8553">69</cx:pt>
          <cx:pt idx="8561">31</cx:pt>
          <cx:pt idx="8572">22</cx:pt>
          <cx:pt idx="8574">29</cx:pt>
          <cx:pt idx="8575">29</cx:pt>
          <cx:pt idx="8577">66</cx:pt>
          <cx:pt idx="8578">66</cx:pt>
          <cx:pt idx="8579">32</cx:pt>
          <cx:pt idx="8584">63</cx:pt>
          <cx:pt idx="8585">69</cx:pt>
          <cx:pt idx="8586">69</cx:pt>
          <cx:pt idx="8589">33</cx:pt>
          <cx:pt idx="8592">36</cx:pt>
          <cx:pt idx="8594">54</cx:pt>
          <cx:pt idx="8602">26</cx:pt>
          <cx:pt idx="8603">26</cx:pt>
          <cx:pt idx="8608">58</cx:pt>
          <cx:pt idx="8609">58</cx:pt>
          <cx:pt idx="8611">35</cx:pt>
          <cx:pt idx="8612">26</cx:pt>
          <cx:pt idx="8620">31</cx:pt>
          <cx:pt idx="8622">23</cx:pt>
          <cx:pt idx="8623">34</cx:pt>
          <cx:pt idx="8625">25</cx:pt>
          <cx:pt idx="8626">59</cx:pt>
          <cx:pt idx="8627">59</cx:pt>
          <cx:pt idx="8628">23</cx:pt>
          <cx:pt idx="8631">36</cx:pt>
          <cx:pt idx="8638">36</cx:pt>
          <cx:pt idx="8644">64</cx:pt>
          <cx:pt idx="8645">56</cx:pt>
          <cx:pt idx="8646">56</cx:pt>
          <cx:pt idx="8647">33</cx:pt>
          <cx:pt idx="8648">33</cx:pt>
          <cx:pt idx="8649">33</cx:pt>
          <cx:pt idx="8651">37</cx:pt>
          <cx:pt idx="8652">37</cx:pt>
          <cx:pt idx="8656">25</cx:pt>
          <cx:pt idx="8657">25</cx:pt>
          <cx:pt idx="8659">39</cx:pt>
          <cx:pt idx="8660">39</cx:pt>
          <cx:pt idx="8661">26</cx:pt>
          <cx:pt idx="8662">67</cx:pt>
          <cx:pt idx="8663">67</cx:pt>
          <cx:pt idx="8666">37</cx:pt>
          <cx:pt idx="8667">55</cx:pt>
          <cx:pt idx="8668">55</cx:pt>
          <cx:pt idx="8673">47</cx:pt>
          <cx:pt idx="8677">31</cx:pt>
          <cx:pt idx="8682">50</cx:pt>
          <cx:pt idx="8683">50</cx:pt>
          <cx:pt idx="8686">57</cx:pt>
          <cx:pt idx="8711">30</cx:pt>
          <cx:pt idx="8713">34</cx:pt>
          <cx:pt idx="8714">34</cx:pt>
          <cx:pt idx="8716">64</cx:pt>
          <cx:pt idx="8721">63</cx:pt>
          <cx:pt idx="8722">24</cx:pt>
          <cx:pt idx="8723">54</cx:pt>
          <cx:pt idx="8724">54</cx:pt>
          <cx:pt idx="8736">36</cx:pt>
          <cx:pt idx="8737">36</cx:pt>
          <cx:pt idx="8749">31</cx:pt>
          <cx:pt idx="8752">28</cx:pt>
          <cx:pt idx="8758">27</cx:pt>
          <cx:pt idx="8761">55</cx:pt>
          <cx:pt idx="8762">29</cx:pt>
          <cx:pt idx="8767">23</cx:pt>
          <cx:pt idx="8768">65</cx:pt>
          <cx:pt idx="8771">45</cx:pt>
          <cx:pt idx="8772">45</cx:pt>
          <cx:pt idx="8779">61</cx:pt>
          <cx:pt idx="8802">51</cx:pt>
          <cx:pt idx="8803">62</cx:pt>
          <cx:pt idx="8812">36</cx:pt>
          <cx:pt idx="8823">61</cx:pt>
          <cx:pt idx="8824">25</cx:pt>
          <cx:pt idx="8833">54</cx:pt>
          <cx:pt idx="8834">30</cx:pt>
          <cx:pt idx="8835">28</cx:pt>
          <cx:pt idx="8836">35</cx:pt>
          <cx:pt idx="8838">34</cx:pt>
          <cx:pt idx="8839">31</cx:pt>
          <cx:pt idx="8840">31</cx:pt>
          <cx:pt idx="8841">31</cx:pt>
          <cx:pt idx="8842">31</cx:pt>
          <cx:pt idx="8843">35</cx:pt>
          <cx:pt idx="8845">30</cx:pt>
          <cx:pt idx="8846">30</cx:pt>
          <cx:pt idx="8851">32</cx:pt>
          <cx:pt idx="8854">52</cx:pt>
          <cx:pt idx="8861">35</cx:pt>
          <cx:pt idx="8864">52</cx:pt>
          <cx:pt idx="8865">52</cx:pt>
          <cx:pt idx="8873">32</cx:pt>
          <cx:pt idx="8881">30</cx:pt>
          <cx:pt idx="8882">30</cx:pt>
          <cx:pt idx="8883">30</cx:pt>
          <cx:pt idx="8884">30</cx:pt>
          <cx:pt idx="8888">35</cx:pt>
          <cx:pt idx="8894">54</cx:pt>
          <cx:pt idx="8895">54</cx:pt>
          <cx:pt idx="8899">36</cx:pt>
          <cx:pt idx="8901">27</cx:pt>
          <cx:pt idx="8904">26</cx:pt>
          <cx:pt idx="8905">26</cx:pt>
          <cx:pt idx="8906">26</cx:pt>
          <cx:pt idx="8924">28</cx:pt>
          <cx:pt idx="8926">36</cx:pt>
          <cx:pt idx="8930">61</cx:pt>
          <cx:pt idx="8934">69</cx:pt>
          <cx:pt idx="8935">26</cx:pt>
          <cx:pt idx="8936">26</cx:pt>
          <cx:pt idx="8937">64</cx:pt>
          <cx:pt idx="8945">30</cx:pt>
          <cx:pt idx="8946">29</cx:pt>
          <cx:pt idx="8951">58</cx:pt>
          <cx:pt idx="8952">58</cx:pt>
          <cx:pt idx="8958">66</cx:pt>
          <cx:pt idx="8961">27</cx:pt>
          <cx:pt idx="8962">27</cx:pt>
          <cx:pt idx="8971">25</cx:pt>
          <cx:pt idx="8974">52</cx:pt>
          <cx:pt idx="8978">35</cx:pt>
          <cx:pt idx="8979">48</cx:pt>
          <cx:pt idx="8982">56</cx:pt>
          <cx:pt idx="8983">23</cx:pt>
          <cx:pt idx="8991">63</cx:pt>
          <cx:pt idx="8992">24</cx:pt>
          <cx:pt idx="8993">24</cx:pt>
          <cx:pt idx="8994">57</cx:pt>
          <cx:pt idx="8999">32</cx:pt>
          <cx:pt idx="9003">64</cx:pt>
          <cx:pt idx="9005">38</cx:pt>
          <cx:pt idx="9014">33</cx:pt>
          <cx:pt idx="9015">33</cx:pt>
          <cx:pt idx="9016">31</cx:pt>
          <cx:pt idx="9023">32</cx:pt>
          <cx:pt idx="9024">36</cx:pt>
          <cx:pt idx="9025">36</cx:pt>
          <cx:pt idx="9028">49</cx:pt>
          <cx:pt idx="9039">33</cx:pt>
          <cx:pt idx="9046">65</cx:pt>
          <cx:pt idx="9060">36</cx:pt>
          <cx:pt idx="9061">26</cx:pt>
          <cx:pt idx="9064">33</cx:pt>
          <cx:pt idx="9065">33</cx:pt>
          <cx:pt idx="9067">25</cx:pt>
          <cx:pt idx="9068">25</cx:pt>
          <cx:pt idx="9072">31</cx:pt>
          <cx:pt idx="9074">53</cx:pt>
          <cx:pt idx="9077">31</cx:pt>
          <cx:pt idx="9115">26</cx:pt>
          <cx:pt idx="9116">26</cx:pt>
          <cx:pt idx="9123">36</cx:pt>
          <cx:pt idx="9124">62</cx:pt>
          <cx:pt idx="9125">62</cx:pt>
          <cx:pt idx="9127">43</cx:pt>
          <cx:pt idx="9128">43</cx:pt>
          <cx:pt idx="9135">64</cx:pt>
          <cx:pt idx="9136">64</cx:pt>
          <cx:pt idx="9138">32</cx:pt>
          <cx:pt idx="9139">32</cx:pt>
          <cx:pt idx="9141">31</cx:pt>
          <cx:pt idx="9153">25</cx:pt>
          <cx:pt idx="9154">47</cx:pt>
          <cx:pt idx="9161">31</cx:pt>
          <cx:pt idx="9163">31</cx:pt>
          <cx:pt idx="9164">31</cx:pt>
          <cx:pt idx="9165">58</cx:pt>
          <cx:pt idx="9167">31</cx:pt>
          <cx:pt idx="9172">36</cx:pt>
          <cx:pt idx="9173">36</cx:pt>
          <cx:pt idx="9177">55</cx:pt>
          <cx:pt idx="9180">59</cx:pt>
          <cx:pt idx="9186">25</cx:pt>
          <cx:pt idx="9194">64</cx:pt>
          <cx:pt idx="9201">32</cx:pt>
          <cx:pt idx="9207">31</cx:pt>
          <cx:pt idx="9214">51</cx:pt>
          <cx:pt idx="9215">51</cx:pt>
          <cx:pt idx="9224">21</cx:pt>
          <cx:pt idx="9225">21</cx:pt>
          <cx:pt idx="9228">33</cx:pt>
          <cx:pt idx="9233">27</cx:pt>
          <cx:pt idx="9234">27</cx:pt>
          <cx:pt idx="9246">35</cx:pt>
          <cx:pt idx="9250">31</cx:pt>
          <cx:pt idx="9251">31</cx:pt>
          <cx:pt idx="9258">21</cx:pt>
          <cx:pt idx="9261">32</cx:pt>
          <cx:pt idx="9265">38</cx:pt>
          <cx:pt idx="9268">62</cx:pt>
          <cx:pt idx="9270">30</cx:pt>
          <cx:pt idx="9271">30</cx:pt>
          <cx:pt idx="9272">30</cx:pt>
          <cx:pt idx="9274">64</cx:pt>
          <cx:pt idx="9275">64</cx:pt>
          <cx:pt idx="9283">38</cx:pt>
          <cx:pt idx="9285">26</cx:pt>
          <cx:pt idx="9286">26</cx:pt>
          <cx:pt idx="9289">36</cx:pt>
          <cx:pt idx="9290">36</cx:pt>
          <cx:pt idx="9294">51</cx:pt>
          <cx:pt idx="9295">66</cx:pt>
          <cx:pt idx="9296">39</cx:pt>
          <cx:pt idx="9304">27</cx:pt>
          <cx:pt idx="9305">27</cx:pt>
          <cx:pt idx="9306">55</cx:pt>
          <cx:pt idx="9314">42</cx:pt>
          <cx:pt idx="9315">42</cx:pt>
          <cx:pt idx="9322">28</cx:pt>
          <cx:pt idx="9323">28</cx:pt>
          <cx:pt idx="9324">28</cx:pt>
          <cx:pt idx="9331">33</cx:pt>
          <cx:pt idx="9342">33</cx:pt>
          <cx:pt idx="9343">33</cx:pt>
          <cx:pt idx="9347">34</cx:pt>
          <cx:pt idx="9350">34</cx:pt>
          <cx:pt idx="9355">60</cx:pt>
          <cx:pt idx="9356">60</cx:pt>
          <cx:pt idx="9360">21</cx:pt>
          <cx:pt idx="9361">21</cx:pt>
          <cx:pt idx="9362">21</cx:pt>
          <cx:pt idx="9365">44</cx:pt>
          <cx:pt idx="9366">44</cx:pt>
          <cx:pt idx="9367">65</cx:pt>
          <cx:pt idx="9368">65</cx:pt>
          <cx:pt idx="9370">33</cx:pt>
          <cx:pt idx="9377">36</cx:pt>
          <cx:pt idx="9378">31</cx:pt>
          <cx:pt idx="9381">68</cx:pt>
          <cx:pt idx="9382">68</cx:pt>
          <cx:pt idx="9386">51</cx:pt>
          <cx:pt idx="9390">58</cx:pt>
          <cx:pt idx="9391">58</cx:pt>
          <cx:pt idx="9392">58</cx:pt>
          <cx:pt idx="9405">26</cx:pt>
          <cx:pt idx="9417">59</cx:pt>
          <cx:pt idx="9424">31</cx:pt>
          <cx:pt idx="9427">28</cx:pt>
          <cx:pt idx="9437">65</cx:pt>
          <cx:pt idx="9442">32</cx:pt>
          <cx:pt idx="9446">24</cx:pt>
          <cx:pt idx="9448">35</cx:pt>
          <cx:pt idx="9449">35</cx:pt>
          <cx:pt idx="9450">35</cx:pt>
          <cx:pt idx="9454">30</cx:pt>
          <cx:pt idx="9455">43</cx:pt>
          <cx:pt idx="9456">43</cx:pt>
          <cx:pt idx="9457">43</cx:pt>
          <cx:pt idx="9460">48</cx:pt>
          <cx:pt idx="9461">56</cx:pt>
          <cx:pt idx="9462">56</cx:pt>
          <cx:pt idx="9463">25</cx:pt>
          <cx:pt idx="9464">25</cx:pt>
          <cx:pt idx="9465">29</cx:pt>
          <cx:pt idx="9466">29</cx:pt>
          <cx:pt idx="9467">29</cx:pt>
          <cx:pt idx="9471">53</cx:pt>
          <cx:pt idx="9478">48</cx:pt>
          <cx:pt idx="9479">48</cx:pt>
          <cx:pt idx="9480">48</cx:pt>
          <cx:pt idx="9481">48</cx:pt>
          <cx:pt idx="9482">25</cx:pt>
          <cx:pt idx="9483">25</cx:pt>
          <cx:pt idx="9494">27</cx:pt>
          <cx:pt idx="9504">30</cx:pt>
          <cx:pt idx="9505">54</cx:pt>
          <cx:pt idx="9507">67</cx:pt>
          <cx:pt idx="9508">67</cx:pt>
          <cx:pt idx="9509">50</cx:pt>
          <cx:pt idx="9514">35</cx:pt>
          <cx:pt idx="9515">26</cx:pt>
          <cx:pt idx="9518">64</cx:pt>
          <cx:pt idx="9520">30</cx:pt>
          <cx:pt idx="9521">30</cx:pt>
          <cx:pt idx="9524">64</cx:pt>
          <cx:pt idx="9525">64</cx:pt>
          <cx:pt idx="9527">21</cx:pt>
          <cx:pt idx="9530">59</cx:pt>
          <cx:pt idx="9531">54</cx:pt>
          <cx:pt idx="9532">54</cx:pt>
          <cx:pt idx="9543">67</cx:pt>
          <cx:pt idx="9544">25</cx:pt>
          <cx:pt idx="9545">25</cx:pt>
          <cx:pt idx="9546">25</cx:pt>
          <cx:pt idx="9548">24</cx:pt>
          <cx:pt idx="9560">50</cx:pt>
          <cx:pt idx="9567">63</cx:pt>
          <cx:pt idx="9568">65</cx:pt>
          <cx:pt idx="9569">65</cx:pt>
          <cx:pt idx="9572">31</cx:pt>
          <cx:pt idx="9575">34</cx:pt>
          <cx:pt idx="9576">28</cx:pt>
          <cx:pt idx="9577">28</cx:pt>
          <cx:pt idx="9579">36</cx:pt>
          <cx:pt idx="9581">31</cx:pt>
          <cx:pt idx="9582">31</cx:pt>
          <cx:pt idx="9588">28</cx:pt>
          <cx:pt idx="9590">55</cx:pt>
          <cx:pt idx="9591">51</cx:pt>
          <cx:pt idx="9592">51</cx:pt>
          <cx:pt idx="9595">35</cx:pt>
          <cx:pt idx="9602">30</cx:pt>
          <cx:pt idx="9607">26</cx:pt>
          <cx:pt idx="9608">25</cx:pt>
          <cx:pt idx="9618">28</cx:pt>
          <cx:pt idx="9620">31</cx:pt>
          <cx:pt idx="9621">31</cx:pt>
          <cx:pt idx="9630">69</cx:pt>
          <cx:pt idx="9635">35</cx:pt>
          <cx:pt idx="9640">35</cx:pt>
          <cx:pt idx="9641">62</cx:pt>
          <cx:pt idx="9646">59</cx:pt>
          <cx:pt idx="9649">25</cx:pt>
          <cx:pt idx="9653">24</cx:pt>
          <cx:pt idx="9654">54</cx:pt>
          <cx:pt idx="9660">58</cx:pt>
          <cx:pt idx="9662">37</cx:pt>
          <cx:pt idx="9663">33</cx:pt>
          <cx:pt idx="9664">33</cx:pt>
          <cx:pt idx="9666">37</cx:pt>
          <cx:pt idx="9670">54</cx:pt>
          <cx:pt idx="9671">54</cx:pt>
          <cx:pt idx="9672">54</cx:pt>
          <cx:pt idx="9697">30</cx:pt>
          <cx:pt idx="9706">34</cx:pt>
          <cx:pt idx="9711">67</cx:pt>
          <cx:pt idx="9724">34</cx:pt>
          <cx:pt idx="9727">29</cx:pt>
          <cx:pt idx="9728">49</cx:pt>
          <cx:pt idx="9730">29</cx:pt>
          <cx:pt idx="9731">29</cx:pt>
          <cx:pt idx="9732">29</cx:pt>
          <cx:pt idx="9739">34</cx:pt>
          <cx:pt idx="9741">62</cx:pt>
          <cx:pt idx="9745">32</cx:pt>
          <cx:pt idx="9749">35</cx:pt>
          <cx:pt idx="9750">35</cx:pt>
          <cx:pt idx="9752">23</cx:pt>
          <cx:pt idx="9753">23</cx:pt>
          <cx:pt idx="9754">31</cx:pt>
          <cx:pt idx="9759">36</cx:pt>
          <cx:pt idx="9760">36</cx:pt>
          <cx:pt idx="9761">54</cx:pt>
          <cx:pt idx="9762">20</cx:pt>
          <cx:pt idx="9767">27</cx:pt>
          <cx:pt idx="9769">25</cx:pt>
          <cx:pt idx="9770">29</cx:pt>
          <cx:pt idx="9773">35</cx:pt>
          <cx:pt idx="9777">24</cx:pt>
          <cx:pt idx="9780">21</cx:pt>
          <cx:pt idx="9790">21</cx:pt>
          <cx:pt idx="9794">49</cx:pt>
          <cx:pt idx="9799">67</cx:pt>
          <cx:pt idx="9800">67</cx:pt>
          <cx:pt idx="9805">52</cx:pt>
          <cx:pt idx="9806">37</cx:pt>
          <cx:pt idx="9807">37</cx:pt>
          <cx:pt idx="9813">36</cx:pt>
          <cx:pt idx="9814">36</cx:pt>
          <cx:pt idx="9816">60</cx:pt>
          <cx:pt idx="9817">60</cx:pt>
          <cx:pt idx="9819">27</cx:pt>
          <cx:pt idx="9820">27</cx:pt>
          <cx:pt idx="9824">57</cx:pt>
          <cx:pt idx="9827">30</cx:pt>
          <cx:pt idx="9828">31</cx:pt>
          <cx:pt idx="9829">31</cx:pt>
          <cx:pt idx="9830">31</cx:pt>
          <cx:pt idx="9848">24</cx:pt>
          <cx:pt idx="9859">51</cx:pt>
          <cx:pt idx="9868">38</cx:pt>
          <cx:pt idx="9870">25</cx:pt>
          <cx:pt idx="9875">27</cx:pt>
          <cx:pt idx="9876">27</cx:pt>
          <cx:pt idx="9877">27</cx:pt>
          <cx:pt idx="9880">32</cx:pt>
          <cx:pt idx="9881">32</cx:pt>
          <cx:pt idx="9882">32</cx:pt>
          <cx:pt idx="9883">32</cx:pt>
          <cx:pt idx="9884">32</cx:pt>
          <cx:pt idx="9901">38</cx:pt>
          <cx:pt idx="9902">21</cx:pt>
          <cx:pt idx="9903">21</cx:pt>
          <cx:pt idx="9906">25</cx:pt>
          <cx:pt idx="9919">68</cx:pt>
          <cx:pt idx="9924">34</cx:pt>
          <cx:pt idx="9926">34</cx:pt>
          <cx:pt idx="9927">32</cx:pt>
          <cx:pt idx="9928">32</cx:pt>
          <cx:pt idx="9935">64</cx:pt>
          <cx:pt idx="9938">33</cx:pt>
          <cx:pt idx="9940">22</cx:pt>
          <cx:pt idx="9941">28</cx:pt>
          <cx:pt idx="9942">28</cx:pt>
          <cx:pt idx="9943">28</cx:pt>
          <cx:pt idx="9951">28</cx:pt>
          <cx:pt idx="9952">28</cx:pt>
          <cx:pt idx="9956">39</cx:pt>
          <cx:pt idx="9957">38</cx:pt>
          <cx:pt idx="9961">35</cx:pt>
          <cx:pt idx="9962">21</cx:pt>
          <cx:pt idx="9965">37</cx:pt>
          <cx:pt idx="9968">60</cx:pt>
          <cx:pt idx="9969">60</cx:pt>
          <cx:pt idx="9970">21</cx:pt>
          <cx:pt idx="9981">28</cx:pt>
          <cx:pt idx="9982">28</cx:pt>
          <cx:pt idx="9988">39</cx:pt>
          <cx:pt idx="9989">39</cx:pt>
          <cx:pt idx="9991">25</cx:pt>
          <cx:pt idx="9992">25</cx:pt>
          <cx:pt idx="9998">29</cx:pt>
          <cx:pt idx="9999">29</cx:pt>
          <cx:pt idx="10004">34</cx:pt>
          <cx:pt idx="10005">34</cx:pt>
          <cx:pt idx="10021">48</cx:pt>
          <cx:pt idx="10022">48</cx:pt>
          <cx:pt idx="10025">33</cx:pt>
          <cx:pt idx="10040">28</cx:pt>
          <cx:pt idx="10041">27</cx:pt>
          <cx:pt idx="10042">31</cx:pt>
          <cx:pt idx="10043">31</cx:pt>
          <cx:pt idx="10045">20</cx:pt>
          <cx:pt idx="10051">54</cx:pt>
          <cx:pt idx="10052">54</cx:pt>
          <cx:pt idx="10057">51</cx:pt>
          <cx:pt idx="10058">37</cx:pt>
          <cx:pt idx="10059">37</cx:pt>
          <cx:pt idx="10060">58</cx:pt>
          <cx:pt idx="10061">58</cx:pt>
          <cx:pt idx="10062">58</cx:pt>
          <cx:pt idx="10066">23</cx:pt>
          <cx:pt idx="10067">49</cx:pt>
          <cx:pt idx="10068">49</cx:pt>
          <cx:pt idx="10074">31</cx:pt>
          <cx:pt idx="10076">36</cx:pt>
          <cx:pt idx="10082">38</cx:pt>
          <cx:pt idx="10083">38</cx:pt>
          <cx:pt idx="10084">38</cx:pt>
          <cx:pt idx="10097">30</cx:pt>
          <cx:pt idx="10098">30</cx:pt>
          <cx:pt idx="10101">35</cx:pt>
          <cx:pt idx="10102">25</cx:pt>
          <cx:pt idx="10114">37</cx:pt>
          <cx:pt idx="10120">56</cx:pt>
          <cx:pt idx="10133">31</cx:pt>
          <cx:pt idx="10134">31</cx:pt>
          <cx:pt idx="10135">31</cx:pt>
          <cx:pt idx="10136">31</cx:pt>
          <cx:pt idx="10159">66</cx:pt>
          <cx:pt idx="10160">66</cx:pt>
          <cx:pt idx="10167">34</cx:pt>
          <cx:pt idx="10168">62</cx:pt>
          <cx:pt idx="10169">62</cx:pt>
          <cx:pt idx="10170">36</cx:pt>
          <cx:pt idx="10171">36</cx:pt>
          <cx:pt idx="10172">36</cx:pt>
          <cx:pt idx="10177">31</cx:pt>
          <cx:pt idx="10178">33</cx:pt>
          <cx:pt idx="10179">33</cx:pt>
          <cx:pt idx="10180">31</cx:pt>
          <cx:pt idx="10181">33</cx:pt>
          <cx:pt idx="10185">25</cx:pt>
          <cx:pt idx="10202">23</cx:pt>
          <cx:pt idx="10206">35</cx:pt>
          <cx:pt idx="10209">65</cx:pt>
          <cx:pt idx="10210">65</cx:pt>
          <cx:pt idx="10211">65</cx:pt>
          <cx:pt idx="10212">57</cx:pt>
          <cx:pt idx="10213">57</cx:pt>
          <cx:pt idx="10214">68</cx:pt>
          <cx:pt idx="10215">48</cx:pt>
          <cx:pt idx="10221">24</cx:pt>
          <cx:pt idx="10222">32</cx:pt>
          <cx:pt idx="10226">53</cx:pt>
          <cx:pt idx="10227">22</cx:pt>
          <cx:pt idx="10228">36</cx:pt>
          <cx:pt idx="10229">31</cx:pt>
          <cx:pt idx="10239">29</cx:pt>
          <cx:pt idx="10242">31</cx:pt>
          <cx:pt idx="10243">31</cx:pt>
          <cx:pt idx="10244">47</cx:pt>
          <cx:pt idx="10260">19</cx:pt>
          <cx:pt idx="10262">62</cx:pt>
          <cx:pt idx="10263">62</cx:pt>
          <cx:pt idx="10264">25</cx:pt>
          <cx:pt idx="10269">30</cx:pt>
          <cx:pt idx="10274">56</cx:pt>
          <cx:pt idx="10279">50</cx:pt>
          <cx:pt idx="10280">50</cx:pt>
          <cx:pt idx="10283">35</cx:pt>
          <cx:pt idx="10289">66</cx:pt>
          <cx:pt idx="10290">66</cx:pt>
          <cx:pt idx="10291">66</cx:pt>
          <cx:pt idx="10293">68</cx:pt>
          <cx:pt idx="10294">68</cx:pt>
          <cx:pt idx="10295">68</cx:pt>
          <cx:pt idx="10302">29</cx:pt>
          <cx:pt idx="10303">29</cx:pt>
          <cx:pt idx="10307">36</cx:pt>
          <cx:pt idx="10308">36</cx:pt>
          <cx:pt idx="10309">36</cx:pt>
          <cx:pt idx="10315">67</cx:pt>
          <cx:pt idx="10316">67</cx:pt>
          <cx:pt idx="10317">27</cx:pt>
          <cx:pt idx="10319">23</cx:pt>
          <cx:pt idx="10326">33</cx:pt>
          <cx:pt idx="10327">34</cx:pt>
          <cx:pt idx="10328">34</cx:pt>
          <cx:pt idx="10332">32</cx:pt>
          <cx:pt idx="10333">32</cx:pt>
          <cx:pt idx="10347">36</cx:pt>
          <cx:pt idx="10350">26</cx:pt>
          <cx:pt idx="10351">26</cx:pt>
          <cx:pt idx="10359">34</cx:pt>
          <cx:pt idx="10361">28</cx:pt>
          <cx:pt idx="10367">31</cx:pt>
          <cx:pt idx="10378">39</cx:pt>
          <cx:pt idx="10379">39</cx:pt>
          <cx:pt idx="10380">39</cx:pt>
          <cx:pt idx="10387">36</cx:pt>
          <cx:pt idx="10388">36</cx:pt>
          <cx:pt idx="10397">31</cx:pt>
          <cx:pt idx="10398">31</cx:pt>
          <cx:pt idx="10399">31</cx:pt>
          <cx:pt idx="10404">31</cx:pt>
          <cx:pt idx="10407">23</cx:pt>
          <cx:pt idx="10408">23</cx:pt>
          <cx:pt idx="10413">57</cx:pt>
          <cx:pt idx="10419">39</cx:pt>
          <cx:pt idx="10429">32</cx:pt>
          <cx:pt idx="10436">66</cx:pt>
          <cx:pt idx="10442">33</cx:pt>
          <cx:pt idx="10444">24</cx:pt>
          <cx:pt idx="10445">24</cx:pt>
          <cx:pt idx="10451">57</cx:pt>
          <cx:pt idx="10452">57</cx:pt>
          <cx:pt idx="10453">57</cx:pt>
          <cx:pt idx="10456">27</cx:pt>
          <cx:pt idx="10457">27</cx:pt>
          <cx:pt idx="10459">56</cx:pt>
          <cx:pt idx="10469">32</cx:pt>
          <cx:pt idx="10470">32</cx:pt>
          <cx:pt idx="10473">29</cx:pt>
          <cx:pt idx="10474">29</cx:pt>
          <cx:pt idx="10475">29</cx:pt>
          <cx:pt idx="10479">34</cx:pt>
          <cx:pt idx="10480">34</cx:pt>
          <cx:pt idx="10481">63</cx:pt>
          <cx:pt idx="10488">25</cx:pt>
          <cx:pt idx="10492">32</cx:pt>
          <cx:pt idx="10493">32</cx:pt>
          <cx:pt idx="10494">33</cx:pt>
          <cx:pt idx="10497">58</cx:pt>
          <cx:pt idx="10498">32</cx:pt>
          <cx:pt idx="10499">32</cx:pt>
          <cx:pt idx="10503">49</cx:pt>
          <cx:pt idx="10504">33</cx:pt>
          <cx:pt idx="10508">63</cx:pt>
          <cx:pt idx="10509">63</cx:pt>
          <cx:pt idx="10510">26</cx:pt>
          <cx:pt idx="10513">47</cx:pt>
          <cx:pt idx="10514">47</cx:pt>
          <cx:pt idx="10520">32</cx:pt>
          <cx:pt idx="10521">48</cx:pt>
          <cx:pt idx="10523">30</cx:pt>
          <cx:pt idx="10524">30</cx:pt>
          <cx:pt idx="10528">57</cx:pt>
          <cx:pt idx="10529">30</cx:pt>
          <cx:pt idx="10530">30</cx:pt>
          <cx:pt idx="10533">36</cx:pt>
          <cx:pt idx="10538">64</cx:pt>
          <cx:pt idx="10539">64</cx:pt>
          <cx:pt idx="10544">28</cx:pt>
          <cx:pt idx="10545">28</cx:pt>
          <cx:pt idx="10546">25</cx:pt>
          <cx:pt idx="10547">25</cx:pt>
          <cx:pt idx="10550">31</cx:pt>
          <cx:pt idx="10551">31</cx:pt>
          <cx:pt idx="10553">30</cx:pt>
          <cx:pt idx="10556">31</cx:pt>
          <cx:pt idx="10557">31</cx:pt>
          <cx:pt idx="10558">31</cx:pt>
          <cx:pt idx="10561">32</cx:pt>
          <cx:pt idx="10562">32</cx:pt>
          <cx:pt idx="10563">65</cx:pt>
          <cx:pt idx="10569">53</cx:pt>
          <cx:pt idx="10574">36</cx:pt>
          <cx:pt idx="10581">36</cx:pt>
          <cx:pt idx="10583">25</cx:pt>
          <cx:pt idx="10584">25</cx:pt>
          <cx:pt idx="10594">25</cx:pt>
          <cx:pt idx="10595">25</cx:pt>
          <cx:pt idx="10598">35</cx:pt>
          <cx:pt idx="10608">54</cx:pt>
          <cx:pt idx="10622">25</cx:pt>
          <cx:pt idx="10623">63</cx:pt>
          <cx:pt idx="10624">63</cx:pt>
          <cx:pt idx="10630">27</cx:pt>
          <cx:pt idx="10641">25</cx:pt>
          <cx:pt idx="10642">25</cx:pt>
          <cx:pt idx="10651">25</cx:pt>
          <cx:pt idx="10652">25</cx:pt>
          <cx:pt idx="10666">35</cx:pt>
          <cx:pt idx="10667">35</cx:pt>
          <cx:pt idx="10670">38</cx:pt>
          <cx:pt idx="10677">62</cx:pt>
          <cx:pt idx="10681">30</cx:pt>
          <cx:pt idx="10685">22</cx:pt>
          <cx:pt idx="10688">59</cx:pt>
          <cx:pt idx="10691">31</cx:pt>
          <cx:pt idx="10697">53</cx:pt>
          <cx:pt idx="10700">28</cx:pt>
          <cx:pt idx="10701">28</cx:pt>
          <cx:pt idx="10703">63</cx:pt>
          <cx:pt idx="10704">63</cx:pt>
          <cx:pt idx="10705">35</cx:pt>
          <cx:pt idx="10706">26</cx:pt>
          <cx:pt idx="10709">26</cx:pt>
          <cx:pt idx="10710">26</cx:pt>
          <cx:pt idx="10711">39</cx:pt>
          <cx:pt idx="10715">59</cx:pt>
          <cx:pt idx="10716">69</cx:pt>
          <cx:pt idx="10717">69</cx:pt>
          <cx:pt idx="10718">32</cx:pt>
          <cx:pt idx="10727">28</cx:pt>
          <cx:pt idx="10737">51</cx:pt>
          <cx:pt idx="10738">31</cx:pt>
          <cx:pt idx="10749">32</cx:pt>
          <cx:pt idx="10750">32</cx:pt>
          <cx:pt idx="10751">26</cx:pt>
          <cx:pt idx="10759">63</cx:pt>
          <cx:pt idx="10761">34</cx:pt>
          <cx:pt idx="10766">26</cx:pt>
          <cx:pt idx="10767">26</cx:pt>
          <cx:pt idx="10768">26</cx:pt>
          <cx:pt idx="10775">30</cx:pt>
          <cx:pt idx="10776">52</cx:pt>
          <cx:pt idx="10779">61</cx:pt>
          <cx:pt idx="10784">31</cx:pt>
          <cx:pt idx="10785">31</cx:pt>
          <cx:pt idx="10786">31</cx:pt>
          <cx:pt idx="10787">56</cx:pt>
          <cx:pt idx="10789">54</cx:pt>
          <cx:pt idx="10793">53</cx:pt>
          <cx:pt idx="10795">24</cx:pt>
          <cx:pt idx="10797">56</cx:pt>
          <cx:pt idx="10804">38</cx:pt>
          <cx:pt idx="10807">59</cx:pt>
          <cx:pt idx="10808">59</cx:pt>
          <cx:pt idx="10809">57</cx:pt>
          <cx:pt idx="10810">57</cx:pt>
          <cx:pt idx="10811">51</cx:pt>
          <cx:pt idx="10812">51</cx:pt>
          <cx:pt idx="10814">39</cx:pt>
          <cx:pt idx="10819">59</cx:pt>
          <cx:pt idx="10820">59</cx:pt>
          <cx:pt idx="10823">27</cx:pt>
          <cx:pt idx="10826">27</cx:pt>
          <cx:pt idx="10827">34</cx:pt>
          <cx:pt idx="10831">50</cx:pt>
          <cx:pt idx="10832">59</cx:pt>
          <cx:pt idx="10838">29</cx:pt>
          <cx:pt idx="10840">34</cx:pt>
          <cx:pt idx="10841">34</cx:pt>
          <cx:pt idx="10842">39</cx:pt>
          <cx:pt idx="10843">39</cx:pt>
          <cx:pt idx="10845">26</cx:pt>
          <cx:pt idx="10852">35</cx:pt>
          <cx:pt idx="10853">35</cx:pt>
          <cx:pt idx="10854">49</cx:pt>
          <cx:pt idx="10861">35</cx:pt>
          <cx:pt idx="10862">35</cx:pt>
          <cx:pt idx="10863">56</cx:pt>
          <cx:pt idx="10867">32</cx:pt>
          <cx:pt idx="10868">35</cx:pt>
          <cx:pt idx="10869">35</cx:pt>
          <cx:pt idx="10873">22</cx:pt>
          <cx:pt idx="10875">28</cx:pt>
          <cx:pt idx="10876">39</cx:pt>
          <cx:pt idx="10885">55</cx:pt>
          <cx:pt idx="10886">55</cx:pt>
          <cx:pt idx="10893">24</cx:pt>
          <cx:pt idx="10895">25</cx:pt>
          <cx:pt idx="10898">69</cx:pt>
          <cx:pt idx="10899">59</cx:pt>
          <cx:pt idx="10900">59</cx:pt>
          <cx:pt idx="10901">38</cx:pt>
          <cx:pt idx="10904">22</cx:pt>
          <cx:pt idx="10909">32</cx:pt>
          <cx:pt idx="10910">35</cx:pt>
          <cx:pt idx="10911">35</cx:pt>
          <cx:pt idx="10923">25</cx:pt>
          <cx:pt idx="10924">25</cx:pt>
          <cx:pt idx="10934">66</cx:pt>
          <cx:pt idx="10937">35</cx:pt>
          <cx:pt idx="10938">33</cx:pt>
          <cx:pt idx="10939">33</cx:pt>
          <cx:pt idx="10941">29</cx:pt>
          <cx:pt idx="10950">35</cx:pt>
          <cx:pt idx="10951">35</cx:pt>
          <cx:pt idx="10953">51</cx:pt>
          <cx:pt idx="10954">51</cx:pt>
          <cx:pt idx="10955">34</cx:pt>
          <cx:pt idx="10956">34</cx:pt>
          <cx:pt idx="10961">36</cx:pt>
          <cx:pt idx="10962">36</cx:pt>
          <cx:pt idx="10965">35</cx:pt>
          <cx:pt idx="10967">26</cx:pt>
          <cx:pt idx="10974">24</cx:pt>
          <cx:pt idx="10981">31</cx:pt>
          <cx:pt idx="10982">31</cx:pt>
          <cx:pt idx="10983">31</cx:pt>
          <cx:pt idx="10986">28</cx:pt>
          <cx:pt idx="10993">60</cx:pt>
          <cx:pt idx="10994">60</cx:pt>
          <cx:pt idx="10995">60</cx:pt>
          <cx:pt idx="10996">36</cx:pt>
          <cx:pt idx="10997">36</cx:pt>
          <cx:pt idx="11000">27</cx:pt>
          <cx:pt idx="11001">27</cx:pt>
          <cx:pt idx="11020">62</cx:pt>
          <cx:pt idx="11021">25</cx:pt>
          <cx:pt idx="11022">25</cx:pt>
          <cx:pt idx="11024">52</cx:pt>
          <cx:pt idx="11026">29</cx:pt>
          <cx:pt idx="11031">55</cx:pt>
          <cx:pt idx="11032">36</cx:pt>
          <cx:pt idx="11033">39</cx:pt>
          <cx:pt idx="11034">39</cx:pt>
          <cx:pt idx="11035">39</cx:pt>
          <cx:pt idx="11042">35</cx:pt>
          <cx:pt idx="11051">25</cx:pt>
          <cx:pt idx="11052">25</cx:pt>
          <cx:pt idx="11057">29</cx:pt>
          <cx:pt idx="11058">37</cx:pt>
          <cx:pt idx="11059">37</cx:pt>
          <cx:pt idx="11062">63</cx:pt>
          <cx:pt idx="11063">63</cx:pt>
          <cx:pt idx="11066">65</cx:pt>
          <cx:pt idx="11067">65</cx:pt>
          <cx:pt idx="11073">32</cx:pt>
          <cx:pt idx="11074">32</cx:pt>
          <cx:pt idx="11080">25</cx:pt>
          <cx:pt idx="11081">35</cx:pt>
          <cx:pt idx="11086">36</cx:pt>
          <cx:pt idx="11088">35</cx:pt>
          <cx:pt idx="11091">52</cx:pt>
          <cx:pt idx="11097">51</cx:pt>
          <cx:pt idx="11109">48</cx:pt>
          <cx:pt idx="11113">66</cx:pt>
          <cx:pt idx="11114">66</cx:pt>
          <cx:pt idx="11119">26</cx:pt>
          <cx:pt idx="11121">30</cx:pt>
          <cx:pt idx="11129">33</cx:pt>
          <cx:pt idx="11135">34</cx:pt>
          <cx:pt idx="11141">52</cx:pt>
          <cx:pt idx="11142">52</cx:pt>
          <cx:pt idx="11143">52</cx:pt>
          <cx:pt idx="11146">24</cx:pt>
          <cx:pt idx="11147">24</cx:pt>
          <cx:pt idx="11148">55</cx:pt>
          <cx:pt idx="11149">55</cx:pt>
          <cx:pt idx="11150">36</cx:pt>
          <cx:pt idx="11153">59</cx:pt>
          <cx:pt idx="11156">35</cx:pt>
          <cx:pt idx="11157">35</cx:pt>
          <cx:pt idx="11162">25</cx:pt>
          <cx:pt idx="11163">25</cx:pt>
          <cx:pt idx="11165">28</cx:pt>
          <cx:pt idx="11178">25</cx:pt>
          <cx:pt idx="11179">25</cx:pt>
          <cx:pt idx="11182">28</cx:pt>
          <cx:pt idx="11183">28</cx:pt>
          <cx:pt idx="11191">35</cx:pt>
          <cx:pt idx="11192">30</cx:pt>
          <cx:pt idx="11193">30</cx:pt>
          <cx:pt idx="11194">61</cx:pt>
          <cx:pt idx="11196">39</cx:pt>
          <cx:pt idx="11197">39</cx:pt>
          <cx:pt idx="11198">39</cx:pt>
          <cx:pt idx="11199">32</cx:pt>
          <cx:pt idx="11201">39</cx:pt>
          <cx:pt idx="11207">32</cx:pt>
          <cx:pt idx="11216">32</cx:pt>
          <cx:pt idx="11217">32</cx:pt>
          <cx:pt idx="11218">37</cx:pt>
          <cx:pt idx="11219">36</cx:pt>
          <cx:pt idx="11220">36</cx:pt>
          <cx:pt idx="11222">25</cx:pt>
          <cx:pt idx="11223">25</cx:pt>
          <cx:pt idx="11225">30</cx:pt>
          <cx:pt idx="11227">36</cx:pt>
          <cx:pt idx="11230">54</cx:pt>
          <cx:pt idx="11232">27</cx:pt>
          <cx:pt idx="11233">37</cx:pt>
          <cx:pt idx="11234">37</cx:pt>
          <cx:pt idx="11244">35</cx:pt>
          <cx:pt idx="11245">35</cx:pt>
          <cx:pt idx="11251">34</cx:pt>
          <cx:pt idx="11252">31</cx:pt>
          <cx:pt idx="11253">31</cx:pt>
          <cx:pt idx="11262">26</cx:pt>
          <cx:pt idx="11263">26</cx:pt>
          <cx:pt idx="11264">26</cx:pt>
          <cx:pt idx="11265">27</cx:pt>
          <cx:pt idx="11270">25</cx:pt>
          <cx:pt idx="11272">33</cx:pt>
          <cx:pt idx="11273">33</cx:pt>
          <cx:pt idx="11275">62</cx:pt>
          <cx:pt idx="11276">24</cx:pt>
          <cx:pt idx="11277">24</cx:pt>
          <cx:pt idx="11278">54</cx:pt>
          <cx:pt idx="11286">51</cx:pt>
          <cx:pt idx="11287">51</cx:pt>
          <cx:pt idx="11291">64</cx:pt>
          <cx:pt idx="11292">63</cx:pt>
          <cx:pt idx="11304">39</cx:pt>
          <cx:pt idx="11305">39</cx:pt>
          <cx:pt idx="11308">32</cx:pt>
          <cx:pt idx="11309">32</cx:pt>
          <cx:pt idx="11314">29</cx:pt>
          <cx:pt idx="11318">64</cx:pt>
          <cx:pt idx="11321">32</cx:pt>
          <cx:pt idx="11324">48</cx:pt>
          <cx:pt idx="11326">59</cx:pt>
          <cx:pt idx="11330">34</cx:pt>
          <cx:pt idx="11331">34</cx:pt>
          <cx:pt idx="11332">33</cx:pt>
          <cx:pt idx="11333">23</cx:pt>
          <cx:pt idx="11334">36</cx:pt>
          <cx:pt idx="11336">52</cx:pt>
          <cx:pt idx="11345">24</cx:pt>
          <cx:pt idx="11346">24</cx:pt>
          <cx:pt idx="11352">26</cx:pt>
          <cx:pt idx="11355">60</cx:pt>
          <cx:pt idx="11356">66</cx:pt>
          <cx:pt idx="11365">37</cx:pt>
          <cx:pt idx="11366">62</cx:pt>
          <cx:pt idx="11367">62</cx:pt>
          <cx:pt idx="11368">36</cx:pt>
          <cx:pt idx="11369">38</cx:pt>
          <cx:pt idx="11370">33</cx:pt>
          <cx:pt idx="11371">64</cx:pt>
          <cx:pt idx="11373">32</cx:pt>
          <cx:pt idx="11374">32</cx:pt>
          <cx:pt idx="11375">32</cx:pt>
          <cx:pt idx="11385">56</cx:pt>
          <cx:pt idx="11388">52</cx:pt>
          <cx:pt idx="11389">52</cx:pt>
          <cx:pt idx="11393">32</cx:pt>
          <cx:pt idx="11395">36</cx:pt>
          <cx:pt idx="11398">32</cx:pt>
          <cx:pt idx="11399">32</cx:pt>
          <cx:pt idx="11406">36</cx:pt>
          <cx:pt idx="11407">36</cx:pt>
          <cx:pt idx="11419">33</cx:pt>
          <cx:pt idx="11428">66</cx:pt>
          <cx:pt idx="11429">66</cx:pt>
          <cx:pt idx="11433">32</cx:pt>
          <cx:pt idx="11434">53</cx:pt>
          <cx:pt idx="11435">28</cx:pt>
          <cx:pt idx="11436">28</cx:pt>
          <cx:pt idx="11437">54</cx:pt>
          <cx:pt idx="11438">54</cx:pt>
          <cx:pt idx="11447">65</cx:pt>
          <cx:pt idx="11453">69</cx:pt>
          <cx:pt idx="11455">49</cx:pt>
          <cx:pt idx="11467">57</cx:pt>
          <cx:pt idx="11469">27</cx:pt>
          <cx:pt idx="11470">66</cx:pt>
          <cx:pt idx="11471">66</cx:pt>
          <cx:pt idx="11474">36</cx:pt>
          <cx:pt idx="11478">25</cx:pt>
          <cx:pt idx="11479">25</cx:pt>
          <cx:pt idx="11480">38</cx:pt>
          <cx:pt idx="11481">34</cx:pt>
          <cx:pt idx="11482">34</cx:pt>
          <cx:pt idx="11485">33</cx:pt>
          <cx:pt idx="11486">36</cx:pt>
          <cx:pt idx="11490">21</cx:pt>
          <cx:pt idx="11491">47</cx:pt>
          <cx:pt idx="11493">34</cx:pt>
          <cx:pt idx="11500">33</cx:pt>
          <cx:pt idx="11501">63</cx:pt>
          <cx:pt idx="11502">63</cx:pt>
          <cx:pt idx="11506">37</cx:pt>
          <cx:pt idx="11507">37</cx:pt>
          <cx:pt idx="11508">59</cx:pt>
          <cx:pt idx="11509">59</cx:pt>
          <cx:pt idx="11513">35</cx:pt>
          <cx:pt idx="11514">35</cx:pt>
          <cx:pt idx="11515">25</cx:pt>
          <cx:pt idx="11517">21</cx:pt>
          <cx:pt idx="11520">24</cx:pt>
          <cx:pt idx="11521">24</cx:pt>
          <cx:pt idx="11523">26</cx:pt>
          <cx:pt idx="11524">26</cx:pt>
          <cx:pt idx="11527">34</cx:pt>
          <cx:pt idx="11532">25</cx:pt>
          <cx:pt idx="11536">19</cx:pt>
          <cx:pt idx="11541">32</cx:pt>
          <cx:pt idx="11542">32</cx:pt>
          <cx:pt idx="11549">39</cx:pt>
          <cx:pt idx="11550">39</cx:pt>
          <cx:pt idx="11551">38</cx:pt>
          <cx:pt idx="11552">38</cx:pt>
          <cx:pt idx="11556">29</cx:pt>
          <cx:pt idx="11557">29</cx:pt>
          <cx:pt idx="11558">29</cx:pt>
          <cx:pt idx="11560">25</cx:pt>
          <cx:pt idx="11561">57</cx:pt>
          <cx:pt idx="11564">26</cx:pt>
          <cx:pt idx="11569">36</cx:pt>
          <cx:pt idx="11577">29</cx:pt>
          <cx:pt idx="11585">33</cx:pt>
          <cx:pt idx="11586">33</cx:pt>
          <cx:pt idx="11593">31</cx:pt>
          <cx:pt idx="11597">33</cx:pt>
          <cx:pt idx="11598">64</cx:pt>
          <cx:pt idx="11599">25</cx:pt>
          <cx:pt idx="11610">39</cx:pt>
          <cx:pt idx="11611">31</cx:pt>
          <cx:pt idx="11616">33</cx:pt>
          <cx:pt idx="11617">33</cx:pt>
          <cx:pt idx="11624">24</cx:pt>
          <cx:pt idx="11625">24</cx:pt>
          <cx:pt idx="11631">64</cx:pt>
          <cx:pt idx="11632">64</cx:pt>
          <cx:pt idx="11635">59</cx:pt>
          <cx:pt idx="11637">20</cx:pt>
          <cx:pt idx="11649">26</cx:pt>
          <cx:pt idx="11653">34</cx:pt>
          <cx:pt idx="11654">34</cx:pt>
          <cx:pt idx="11655">37</cx:pt>
          <cx:pt idx="11656">37</cx:pt>
          <cx:pt idx="11660">59</cx:pt>
          <cx:pt idx="11661">31</cx:pt>
          <cx:pt idx="11662">30</cx:pt>
          <cx:pt idx="11663">30</cx:pt>
          <cx:pt idx="11667">31</cx:pt>
          <cx:pt idx="11674">27</cx:pt>
          <cx:pt idx="11682">27</cx:pt>
          <cx:pt idx="11683">31</cx:pt>
          <cx:pt idx="11684">31</cx:pt>
          <cx:pt idx="11685">28</cx:pt>
          <cx:pt idx="11687">26</cx:pt>
          <cx:pt idx="11694">34</cx:pt>
          <cx:pt idx="11695">34</cx:pt>
          <cx:pt idx="11698">43</cx:pt>
          <cx:pt idx="11701">26</cx:pt>
          <cx:pt idx="11702">26</cx:pt>
          <cx:pt idx="11703">26</cx:pt>
          <cx:pt idx="11704">37</cx:pt>
          <cx:pt idx="11705">52</cx:pt>
          <cx:pt idx="11709">27</cx:pt>
          <cx:pt idx="11711">49</cx:pt>
          <cx:pt idx="11715">35</cx:pt>
          <cx:pt idx="11716">25</cx:pt>
          <cx:pt idx="11721">69</cx:pt>
          <cx:pt idx="11726">34</cx:pt>
          <cx:pt idx="11745">66</cx:pt>
          <cx:pt idx="11746">66</cx:pt>
          <cx:pt idx="11769">24</cx:pt>
          <cx:pt idx="11770">24</cx:pt>
          <cx:pt idx="11771">24</cx:pt>
          <cx:pt idx="11772">29</cx:pt>
          <cx:pt idx="11775">36</cx:pt>
          <cx:pt idx="11779">27</cx:pt>
          <cx:pt idx="11780">27</cx:pt>
          <cx:pt idx="11791">36</cx:pt>
          <cx:pt idx="11792">36</cx:pt>
          <cx:pt idx="11797">55</cx:pt>
          <cx:pt idx="11801">22</cx:pt>
          <cx:pt idx="11802">24</cx:pt>
          <cx:pt idx="11803">24</cx:pt>
          <cx:pt idx="11806">56</cx:pt>
          <cx:pt idx="11807">30</cx:pt>
          <cx:pt idx="11808">30</cx:pt>
          <cx:pt idx="11809">31</cx:pt>
          <cx:pt idx="11815">53</cx:pt>
          <cx:pt idx="11820">56</cx:pt>
          <cx:pt idx="11824">34</cx:pt>
          <cx:pt idx="11825">34</cx:pt>
          <cx:pt idx="11830">36</cx:pt>
          <cx:pt idx="11831">36</cx:pt>
          <cx:pt idx="11835">26</cx:pt>
          <cx:pt idx="11838">33</cx:pt>
          <cx:pt idx="11839">33</cx:pt>
          <cx:pt idx="11840">26</cx:pt>
          <cx:pt idx="11841">26</cx:pt>
          <cx:pt idx="11846">36</cx:pt>
          <cx:pt idx="11847">31</cx:pt>
          <cx:pt idx="11848">31</cx:pt>
          <cx:pt idx="11855">36</cx:pt>
          <cx:pt idx="11859">62</cx:pt>
          <cx:pt idx="11863">25</cx:pt>
          <cx:pt idx="11865">27</cx:pt>
          <cx:pt idx="11866">28</cx:pt>
          <cx:pt idx="11876">30</cx:pt>
          <cx:pt idx="11879">49</cx:pt>
          <cx:pt idx="11880">22</cx:pt>
          <cx:pt idx="11881">35</cx:pt>
          <cx:pt idx="11884">67</cx:pt>
          <cx:pt idx="11892">23</cx:pt>
          <cx:pt idx="11894">50</cx:pt>
          <cx:pt idx="11895">29</cx:pt>
          <cx:pt idx="11897">54</cx:pt>
          <cx:pt idx="11902">62</cx:pt>
          <cx:pt idx="11905">33</cx:pt>
          <cx:pt idx="11912">55</cx:pt>
          <cx:pt idx="11913">33</cx:pt>
          <cx:pt idx="11914">33</cx:pt>
          <cx:pt idx="11915">36</cx:pt>
          <cx:pt idx="11923">31</cx:pt>
          <cx:pt idx="11927">27</cx:pt>
          <cx:pt idx="11929">55</cx:pt>
          <cx:pt idx="11937">52</cx:pt>
          <cx:pt idx="11941">47</cx:pt>
          <cx:pt idx="11946">23</cx:pt>
          <cx:pt idx="11947">23</cx:pt>
          <cx:pt idx="11951">26</cx:pt>
          <cx:pt idx="11952">26</cx:pt>
          <cx:pt idx="11955">31</cx:pt>
          <cx:pt idx="11959">22</cx:pt>
          <cx:pt idx="11963">48</cx:pt>
          <cx:pt idx="11964">48</cx:pt>
          <cx:pt idx="11965">39</cx:pt>
          <cx:pt idx="11968">67</cx:pt>
          <cx:pt idx="11969">67</cx:pt>
          <cx:pt idx="11972">67</cx:pt>
          <cx:pt idx="11973">67</cx:pt>
          <cx:pt idx="11974">38</cx:pt>
          <cx:pt idx="11979">59</cx:pt>
          <cx:pt idx="11982">29</cx:pt>
          <cx:pt idx="11983">29</cx:pt>
          <cx:pt idx="11987">34</cx:pt>
          <cx:pt idx="11990">33</cx:pt>
          <cx:pt idx="11995">26</cx:pt>
          <cx:pt idx="12008">57</cx:pt>
          <cx:pt idx="12014">29</cx:pt>
          <cx:pt idx="12015">29</cx:pt>
          <cx:pt idx="12019">36</cx:pt>
          <cx:pt idx="12020">36</cx:pt>
          <cx:pt idx="12030">52</cx:pt>
          <cx:pt idx="12031">52</cx:pt>
          <cx:pt idx="12035">64</cx:pt>
          <cx:pt idx="12036">22</cx:pt>
          <cx:pt idx="12037">26</cx:pt>
          <cx:pt idx="12038">26</cx:pt>
          <cx:pt idx="12039">25</cx:pt>
          <cx:pt idx="12040">36</cx:pt>
          <cx:pt idx="12041">36</cx:pt>
          <cx:pt idx="12043">31</cx:pt>
          <cx:pt idx="12044">30</cx:pt>
          <cx:pt idx="12045">62</cx:pt>
          <cx:pt idx="12047">35</cx:pt>
          <cx:pt idx="12048">35</cx:pt>
          <cx:pt idx="12050">34</cx:pt>
          <cx:pt idx="12051">34</cx:pt>
          <cx:pt idx="12052">34</cx:pt>
          <cx:pt idx="12056">68</cx:pt>
          <cx:pt idx="12058">37</cx:pt>
          <cx:pt idx="12061">22</cx:pt>
          <cx:pt idx="12066">54</cx:pt>
          <cx:pt idx="12070">58</cx:pt>
          <cx:pt idx="12079">59</cx:pt>
          <cx:pt idx="12080">51</cx:pt>
          <cx:pt idx="12085">25</cx:pt>
          <cx:pt idx="12095">34</cx:pt>
          <cx:pt idx="12096">28</cx:pt>
          <cx:pt idx="12103">35</cx:pt>
          <cx:pt idx="12104">59</cx:pt>
          <cx:pt idx="12108">36</cx:pt>
          <cx:pt idx="12109">52</cx:pt>
          <cx:pt idx="12110">34</cx:pt>
          <cx:pt idx="12111">48</cx:pt>
          <cx:pt idx="12112">48</cx:pt>
          <cx:pt idx="12114">27</cx:pt>
          <cx:pt idx="12115">30</cx:pt>
          <cx:pt idx="12117">57</cx:pt>
          <cx:pt idx="12118">57</cx:pt>
          <cx:pt idx="12121">37</cx:pt>
          <cx:pt idx="12122">52</cx:pt>
          <cx:pt idx="12125">36</cx:pt>
          <cx:pt idx="12130">51</cx:pt>
          <cx:pt idx="12131">51</cx:pt>
          <cx:pt idx="12140">30</cx:pt>
          <cx:pt idx="12142">53</cx:pt>
          <cx:pt idx="12143">52</cx:pt>
          <cx:pt idx="12144">26</cx:pt>
          <cx:pt idx="12145">42</cx:pt>
          <cx:pt idx="12146">36</cx:pt>
          <cx:pt idx="12148">29</cx:pt>
          <cx:pt idx="12151">29</cx:pt>
          <cx:pt idx="12152">29</cx:pt>
          <cx:pt idx="12153">29</cx:pt>
          <cx:pt idx="12155">28</cx:pt>
          <cx:pt idx="12156">55</cx:pt>
          <cx:pt idx="12157">55</cx:pt>
          <cx:pt idx="12162">51</cx:pt>
          <cx:pt idx="12165">51</cx:pt>
          <cx:pt idx="12171">36</cx:pt>
          <cx:pt idx="12175">63</cx:pt>
          <cx:pt idx="12177">48</cx:pt>
          <cx:pt idx="12178">48</cx:pt>
          <cx:pt idx="12187">55</cx:pt>
          <cx:pt idx="12188">68</cx:pt>
          <cx:pt idx="12193">37</cx:pt>
          <cx:pt idx="12194">25</cx:pt>
          <cx:pt idx="12195">25</cx:pt>
          <cx:pt idx="12197">30</cx:pt>
          <cx:pt idx="12201">50</cx:pt>
          <cx:pt idx="12202">50</cx:pt>
          <cx:pt idx="12204">55</cx:pt>
          <cx:pt idx="12206">22</cx:pt>
          <cx:pt idx="12210">32</cx:pt>
          <cx:pt idx="12216">31</cx:pt>
          <cx:pt idx="12224">35</cx:pt>
          <cx:pt idx="12229">30</cx:pt>
          <cx:pt idx="12230">30</cx:pt>
          <cx:pt idx="12232">24</cx:pt>
          <cx:pt idx="12233">24</cx:pt>
          <cx:pt idx="12236">59</cx:pt>
          <cx:pt idx="12237">59</cx:pt>
          <cx:pt idx="12240">50</cx:pt>
          <cx:pt idx="12246">35</cx:pt>
          <cx:pt idx="12247">35</cx:pt>
          <cx:pt idx="12248">48</cx:pt>
          <cx:pt idx="12257">26</cx:pt>
          <cx:pt idx="12258">22</cx:pt>
          <cx:pt idx="12259">22</cx:pt>
          <cx:pt idx="12262">33</cx:pt>
          <cx:pt idx="12263">33</cx:pt>
          <cx:pt idx="12264">63</cx:pt>
          <cx:pt idx="12265">63</cx:pt>
          <cx:pt idx="12268">36</cx:pt>
          <cx:pt idx="12269">36</cx:pt>
          <cx:pt idx="12271">34</cx:pt>
          <cx:pt idx="12272">34</cx:pt>
          <cx:pt idx="12275">41</cx:pt>
          <cx:pt idx="12280">36</cx:pt>
          <cx:pt idx="12281">59</cx:pt>
          <cx:pt idx="12282">66</cx:pt>
          <cx:pt idx="12288">31</cx:pt>
          <cx:pt idx="12289">67</cx:pt>
          <cx:pt idx="12292">59</cx:pt>
          <cx:pt idx="12293">59</cx:pt>
          <cx:pt idx="12296">61</cx:pt>
          <cx:pt idx="12298">36</cx:pt>
          <cx:pt idx="12299">36</cx:pt>
          <cx:pt idx="12309">35</cx:pt>
          <cx:pt idx="12310">35</cx:pt>
          <cx:pt idx="12319">63</cx:pt>
          <cx:pt idx="12320">63</cx:pt>
          <cx:pt idx="12321">57</cx:pt>
          <cx:pt idx="12324">27</cx:pt>
          <cx:pt idx="12325">27</cx:pt>
          <cx:pt idx="12326">37</cx:pt>
          <cx:pt idx="12332">34</cx:pt>
          <cx:pt idx="12339">25</cx:pt>
          <cx:pt idx="12340">25</cx:pt>
          <cx:pt idx="12342">25</cx:pt>
          <cx:pt idx="12343">25</cx:pt>
          <cx:pt idx="12345">37</cx:pt>
          <cx:pt idx="12348">30</cx:pt>
          <cx:pt idx="12349">36</cx:pt>
          <cx:pt idx="12350">36</cx:pt>
          <cx:pt idx="12352">62</cx:pt>
          <cx:pt idx="12353">62</cx:pt>
          <cx:pt idx="12354">30</cx:pt>
          <cx:pt idx="12355">24</cx:pt>
          <cx:pt idx="12356">32</cx:pt>
          <cx:pt idx="12365">25</cx:pt>
          <cx:pt idx="12366">25</cx:pt>
          <cx:pt idx="12369">32</cx:pt>
          <cx:pt idx="12370">34</cx:pt>
          <cx:pt idx="12374">66</cx:pt>
          <cx:pt idx="12376">55</cx:pt>
          <cx:pt idx="12377">29</cx:pt>
          <cx:pt idx="12378">26</cx:pt>
          <cx:pt idx="12379">26</cx:pt>
          <cx:pt idx="12380">26</cx:pt>
          <cx:pt idx="12381">34</cx:pt>
          <cx:pt idx="12384">24</cx:pt>
          <cx:pt idx="12386">56</cx:pt>
          <cx:pt idx="12397">53</cx:pt>
          <cx:pt idx="12398">69</cx:pt>
          <cx:pt idx="12399">69</cx:pt>
          <cx:pt idx="12403">69</cx:pt>
          <cx:pt idx="12404">69</cx:pt>
          <cx:pt idx="12405">69</cx:pt>
          <cx:pt idx="12410">66</cx:pt>
          <cx:pt idx="12412">21</cx:pt>
          <cx:pt idx="12413">21</cx:pt>
          <cx:pt idx="12414">21</cx:pt>
          <cx:pt idx="12415">51</cx:pt>
          <cx:pt idx="12416">51</cx:pt>
          <cx:pt idx="12419">66</cx:pt>
          <cx:pt idx="12427">31</cx:pt>
          <cx:pt idx="12428">53</cx:pt>
          <cx:pt idx="12434">32</cx:pt>
          <cx:pt idx="12435">29</cx:pt>
          <cx:pt idx="12439">48</cx:pt>
          <cx:pt idx="12443">23</cx:pt>
          <cx:pt idx="12446">25</cx:pt>
          <cx:pt idx="12447">22</cx:pt>
          <cx:pt idx="12448">22</cx:pt>
          <cx:pt idx="12449">33</cx:pt>
          <cx:pt idx="12450">34</cx:pt>
          <cx:pt idx="12458">29</cx:pt>
          <cx:pt idx="12459">29</cx:pt>
          <cx:pt idx="12470">30</cx:pt>
          <cx:pt idx="12471">30</cx:pt>
          <cx:pt idx="12473">28</cx:pt>
          <cx:pt idx="12474">28</cx:pt>
          <cx:pt idx="12478">25</cx:pt>
          <cx:pt idx="12488">24</cx:pt>
          <cx:pt idx="12489">24</cx:pt>
          <cx:pt idx="12502">33</cx:pt>
          <cx:pt idx="12503">33</cx:pt>
          <cx:pt idx="12505">50</cx:pt>
          <cx:pt idx="12506">50</cx:pt>
          <cx:pt idx="12507">53</cx:pt>
          <cx:pt idx="12509">54</cx:pt>
          <cx:pt idx="12514">23</cx:pt>
          <cx:pt idx="12515">51</cx:pt>
          <cx:pt idx="12517">31</cx:pt>
          <cx:pt idx="12521">26</cx:pt>
          <cx:pt idx="12528">30</cx:pt>
          <cx:pt idx="12529">30</cx:pt>
          <cx:pt idx="12532">39</cx:pt>
          <cx:pt idx="12542">28</cx:pt>
          <cx:pt idx="12548">25</cx:pt>
          <cx:pt idx="12554">19</cx:pt>
          <cx:pt idx="12555">33</cx:pt>
          <cx:pt idx="12556">22</cx:pt>
          <cx:pt idx="12565">66</cx:pt>
          <cx:pt idx="12569">58</cx:pt>
          <cx:pt idx="12570">20</cx:pt>
          <cx:pt idx="12571">20</cx:pt>
          <cx:pt idx="12572">54</cx:pt>
          <cx:pt idx="12573">54</cx:pt>
          <cx:pt idx="12574">38</cx:pt>
          <cx:pt idx="12575">38</cx:pt>
          <cx:pt idx="12576">57</cx:pt>
          <cx:pt idx="12578">24</cx:pt>
          <cx:pt idx="12579">24</cx:pt>
          <cx:pt idx="12581">34</cx:pt>
          <cx:pt idx="12582">24</cx:pt>
          <cx:pt idx="12587">68</cx:pt>
          <cx:pt idx="12588">43</cx:pt>
          <cx:pt idx="12589">43</cx:pt>
          <cx:pt idx="12590">28</cx:pt>
          <cx:pt idx="12591">28</cx:pt>
          <cx:pt idx="12608">27</cx:pt>
          <cx:pt idx="12609">27</cx:pt>
          <cx:pt idx="12610">38</cx:pt>
          <cx:pt idx="12611">31</cx:pt>
          <cx:pt idx="12612">56</cx:pt>
          <cx:pt idx="12619">27</cx:pt>
          <cx:pt idx="12620">27</cx:pt>
          <cx:pt idx="12623">61</cx:pt>
          <cx:pt idx="12626">27</cx:pt>
          <cx:pt idx="12627">34</cx:pt>
          <cx:pt idx="12628">34</cx:pt>
          <cx:pt idx="12631">29</cx:pt>
          <cx:pt idx="12634">38</cx:pt>
          <cx:pt idx="12635">59</cx:pt>
          <cx:pt idx="12636">51</cx:pt>
          <cx:pt idx="12640">33</cx:pt>
          <cx:pt idx="12641">34</cx:pt>
          <cx:pt idx="12646">33</cx:pt>
          <cx:pt idx="12647">33</cx:pt>
          <cx:pt idx="12648">34</cx:pt>
          <cx:pt idx="12649">23</cx:pt>
          <cx:pt idx="12650">23</cx:pt>
          <cx:pt idx="12657">51</cx:pt>
          <cx:pt idx="12658">51</cx:pt>
          <cx:pt idx="12659">65</cx:pt>
          <cx:pt idx="12664">36</cx:pt>
          <cx:pt idx="12665">36</cx:pt>
          <cx:pt idx="12670">51</cx:pt>
          <cx:pt idx="12671">51</cx:pt>
          <cx:pt idx="12679">24</cx:pt>
          <cx:pt idx="12680">24</cx:pt>
          <cx:pt idx="12681">24</cx:pt>
          <cx:pt idx="12682">66</cx:pt>
          <cx:pt idx="12683">66</cx:pt>
          <cx:pt idx="12684">66</cx:pt>
          <cx:pt idx="12685">35</cx:pt>
          <cx:pt idx="12687">54</cx:pt>
          <cx:pt idx="12689">35</cx:pt>
          <cx:pt idx="12693">34</cx:pt>
          <cx:pt idx="12698">52</cx:pt>
          <cx:pt idx="12699">67</cx:pt>
          <cx:pt idx="12700">37</cx:pt>
          <cx:pt idx="12701">37</cx:pt>
          <cx:pt idx="12702">56</cx:pt>
          <cx:pt idx="12703">56</cx:pt>
          <cx:pt idx="12704">35</cx:pt>
          <cx:pt idx="12707">26</cx:pt>
          <cx:pt idx="12708">26</cx:pt>
          <cx:pt idx="12709">28</cx:pt>
          <cx:pt idx="12720">65</cx:pt>
          <cx:pt idx="12721">65</cx:pt>
          <cx:pt idx="12728">36</cx:pt>
          <cx:pt idx="12729">36</cx:pt>
          <cx:pt idx="12735">33</cx:pt>
          <cx:pt idx="12739">47</cx:pt>
          <cx:pt idx="12740">47</cx:pt>
          <cx:pt idx="12741">47</cx:pt>
          <cx:pt idx="12743">30</cx:pt>
          <cx:pt idx="12745">30</cx:pt>
          <cx:pt idx="12747">28</cx:pt>
          <cx:pt idx="12748">28</cx:pt>
          <cx:pt idx="12751">32</cx:pt>
          <cx:pt idx="12770">33</cx:pt>
          <cx:pt idx="12771">33</cx:pt>
          <cx:pt idx="12773">37</cx:pt>
          <cx:pt idx="12774">48</cx:pt>
          <cx:pt idx="12775">38</cx:pt>
          <cx:pt idx="12783">33</cx:pt>
          <cx:pt idx="12784">34</cx:pt>
          <cx:pt idx="12785">33</cx:pt>
          <cx:pt idx="12796">24</cx:pt>
          <cx:pt idx="12797">24</cx:pt>
          <cx:pt idx="12799">30</cx:pt>
          <cx:pt idx="12801">32</cx:pt>
          <cx:pt idx="12802">36</cx:pt>
          <cx:pt idx="12803">39</cx:pt>
          <cx:pt idx="12809">28</cx:pt>
          <cx:pt idx="12813">30</cx:pt>
          <cx:pt idx="12841">23</cx:pt>
          <cx:pt idx="12842">25</cx:pt>
          <cx:pt idx="12850">64</cx:pt>
          <cx:pt idx="12860">30</cx:pt>
          <cx:pt idx="12866">33</cx:pt>
          <cx:pt idx="12870">22</cx:pt>
          <cx:pt idx="12871">39</cx:pt>
          <cx:pt idx="12878">30</cx:pt>
          <cx:pt idx="12879">30</cx:pt>
          <cx:pt idx="12880">30</cx:pt>
          <cx:pt idx="12881">36</cx:pt>
          <cx:pt idx="12882">36</cx:pt>
          <cx:pt idx="12884">49</cx:pt>
          <cx:pt idx="12885">49</cx:pt>
          <cx:pt idx="12886">49</cx:pt>
          <cx:pt idx="12893">29</cx:pt>
          <cx:pt idx="12895">65</cx:pt>
          <cx:pt idx="12897">26</cx:pt>
          <cx:pt idx="12898">26</cx:pt>
          <cx:pt idx="12900">26</cx:pt>
          <cx:pt idx="12901">26</cx:pt>
          <cx:pt idx="12902">37</cx:pt>
          <cx:pt idx="12903">68</cx:pt>
          <cx:pt idx="12906">31</cx:pt>
          <cx:pt idx="12914">26</cx:pt>
          <cx:pt idx="12917">31</cx:pt>
          <cx:pt idx="12920">36</cx:pt>
          <cx:pt idx="12926">54</cx:pt>
          <cx:pt idx="12947">61</cx:pt>
          <cx:pt idx="12948">61</cx:pt>
          <cx:pt idx="12949">34</cx:pt>
          <cx:pt idx="12952">36</cx:pt>
          <cx:pt idx="12959">68</cx:pt>
          <cx:pt idx="12960">68</cx:pt>
          <cx:pt idx="12961">68</cx:pt>
          <cx:pt idx="12968">64</cx:pt>
          <cx:pt idx="12969">64</cx:pt>
          <cx:pt idx="12971">62</cx:pt>
          <cx:pt idx="12972">54</cx:pt>
          <cx:pt idx="12973">54</cx:pt>
          <cx:pt idx="12974">39</cx:pt>
          <cx:pt idx="12975">39</cx:pt>
          <cx:pt idx="12983">25</cx:pt>
          <cx:pt idx="12984">39</cx:pt>
          <cx:pt idx="12985">39</cx:pt>
          <cx:pt idx="12986">63</cx:pt>
          <cx:pt idx="12987">63</cx:pt>
          <cx:pt idx="12989">35</cx:pt>
          <cx:pt idx="12990">32</cx:pt>
          <cx:pt idx="12992">26</cx:pt>
          <cx:pt idx="12993">26</cx:pt>
          <cx:pt idx="12996">26</cx:pt>
          <cx:pt idx="12997">25</cx:pt>
          <cx:pt idx="12998">25</cx:pt>
          <cx:pt idx="13001">27</cx:pt>
          <cx:pt idx="13003">31</cx:pt>
          <cx:pt idx="13004">31</cx:pt>
          <cx:pt idx="13005">28</cx:pt>
          <cx:pt idx="13008">27</cx:pt>
          <cx:pt idx="13012">50</cx:pt>
          <cx:pt idx="13013">50</cx:pt>
          <cx:pt idx="13015">33</cx:pt>
          <cx:pt idx="13019">33</cx:pt>
          <cx:pt idx="13020">33</cx:pt>
          <cx:pt idx="13021">33</cx:pt>
          <cx:pt idx="13023">32</cx:pt>
          <cx:pt idx="13033">24</cx:pt>
          <cx:pt idx="13036">54</cx:pt>
          <cx:pt idx="13043">52</cx:pt>
          <cx:pt idx="13044">52</cx:pt>
          <cx:pt idx="13048">62</cx:pt>
          <cx:pt idx="13056">33</cx:pt>
          <cx:pt idx="13063">62</cx:pt>
          <cx:pt idx="13064">62</cx:pt>
          <cx:pt idx="13068">66</cx:pt>
          <cx:pt idx="13069">49</cx:pt>
          <cx:pt idx="13071">59</cx:pt>
          <cx:pt idx="13072">59</cx:pt>
          <cx:pt idx="13073">35</cx:pt>
          <cx:pt idx="13074">36</cx:pt>
          <cx:pt idx="13075">36</cx:pt>
          <cx:pt idx="13078">68</cx:pt>
          <cx:pt idx="13080">53</cx:pt>
          <cx:pt idx="13081">23</cx:pt>
          <cx:pt idx="13086">35</cx:pt>
          <cx:pt idx="13088">55</cx:pt>
          <cx:pt idx="13089">55</cx:pt>
          <cx:pt idx="13091">33</cx:pt>
          <cx:pt idx="13093">31</cx:pt>
          <cx:pt idx="13095">69</cx:pt>
          <cx:pt idx="13098">32</cx:pt>
          <cx:pt idx="13099">25</cx:pt>
          <cx:pt idx="13100">25</cx:pt>
          <cx:pt idx="13101">25</cx:pt>
          <cx:pt idx="13107">57</cx:pt>
          <cx:pt idx="13108">57</cx:pt>
          <cx:pt idx="13111">26</cx:pt>
          <cx:pt idx="13115">23</cx:pt>
          <cx:pt idx="13116">23</cx:pt>
          <cx:pt idx="13117">23</cx:pt>
          <cx:pt idx="13127">36</cx:pt>
          <cx:pt idx="13128">36</cx:pt>
          <cx:pt idx="13130">34</cx:pt>
          <cx:pt idx="13131">31</cx:pt>
          <cx:pt idx="13132">34</cx:pt>
          <cx:pt idx="13133">34</cx:pt>
          <cx:pt idx="13142">32</cx:pt>
          <cx:pt idx="13156">39</cx:pt>
          <cx:pt idx="13164">30</cx:pt>
          <cx:pt idx="13167">25</cx:pt>
          <cx:pt idx="13168">25</cx:pt>
          <cx:pt idx="13174">68</cx:pt>
          <cx:pt idx="13176">40</cx:pt>
          <cx:pt idx="13178">37</cx:pt>
          <cx:pt idx="13180">27</cx:pt>
          <cx:pt idx="13181">27</cx:pt>
          <cx:pt idx="13182">27</cx:pt>
          <cx:pt idx="13184">26</cx:pt>
          <cx:pt idx="13185">57</cx:pt>
          <cx:pt idx="13186">24</cx:pt>
          <cx:pt idx="13187">33</cx:pt>
          <cx:pt idx="13188">64</cx:pt>
          <cx:pt idx="13189">64</cx:pt>
          <cx:pt idx="13190">35</cx:pt>
          <cx:pt idx="13195">36</cx:pt>
          <cx:pt idx="13198">25</cx:pt>
          <cx:pt idx="13199">55</cx:pt>
          <cx:pt idx="13202">28</cx:pt>
          <cx:pt idx="13203">23</cx:pt>
          <cx:pt idx="13204">23</cx:pt>
          <cx:pt idx="13205">37</cx:pt>
          <cx:pt idx="13209">37</cx:pt>
          <cx:pt idx="13212">55</cx:pt>
          <cx:pt idx="13220">34</cx:pt>
          <cx:pt idx="13221">34</cx:pt>
          <cx:pt idx="13222">30</cx:pt>
          <cx:pt idx="13224">52</cx:pt>
          <cx:pt idx="13225">32</cx:pt>
          <cx:pt idx="13235">49</cx:pt>
          <cx:pt idx="13236">49</cx:pt>
          <cx:pt idx="13245">33</cx:pt>
          <cx:pt idx="13247">67</cx:pt>
          <cx:pt idx="13250">38</cx:pt>
          <cx:pt idx="13251">38</cx:pt>
          <cx:pt idx="13252">51</cx:pt>
          <cx:pt idx="13253">51</cx:pt>
          <cx:pt idx="13255">25</cx:pt>
          <cx:pt idx="13260">33</cx:pt>
          <cx:pt idx="13265">32</cx:pt>
          <cx:pt idx="13268">30</cx:pt>
          <cx:pt idx="13269">30</cx:pt>
          <cx:pt idx="13272">32</cx:pt>
          <cx:pt idx="13280">37</cx:pt>
          <cx:pt idx="13281">37</cx:pt>
          <cx:pt idx="13290">26</cx:pt>
          <cx:pt idx="13291">26</cx:pt>
          <cx:pt idx="13295">57</cx:pt>
          <cx:pt idx="13300">32</cx:pt>
          <cx:pt idx="13301">32</cx:pt>
          <cx:pt idx="13304">33</cx:pt>
          <cx:pt idx="13308">56</cx:pt>
          <cx:pt idx="13315">69</cx:pt>
          <cx:pt idx="13321">68</cx:pt>
          <cx:pt idx="13322">51</cx:pt>
          <cx:pt idx="13323">53</cx:pt>
          <cx:pt idx="13328">36</cx:pt>
          <cx:pt idx="13330">27</cx:pt>
          <cx:pt idx="13331">27</cx:pt>
          <cx:pt idx="13336">55</cx:pt>
          <cx:pt idx="13337">55</cx:pt>
          <cx:pt idx="13338">27</cx:pt>
          <cx:pt idx="13339">27</cx:pt>
          <cx:pt idx="13345">29</cx:pt>
          <cx:pt idx="13348">35</cx:pt>
          <cx:pt idx="13356">25</cx:pt>
          <cx:pt idx="13357">36</cx:pt>
          <cx:pt idx="13361">55</cx:pt>
          <cx:pt idx="13364">58</cx:pt>
          <cx:pt idx="13365">58</cx:pt>
          <cx:pt idx="13368">58</cx:pt>
          <cx:pt idx="13369">58</cx:pt>
          <cx:pt idx="13370">58</cx:pt>
          <cx:pt idx="13383">67</cx:pt>
          <cx:pt idx="13387">54</cx:pt>
          <cx:pt idx="13388">54</cx:pt>
          <cx:pt idx="13395">30</cx:pt>
          <cx:pt idx="13399">48</cx:pt>
          <cx:pt idx="13402">64</cx:pt>
          <cx:pt idx="13412">36</cx:pt>
          <cx:pt idx="13413">36</cx:pt>
          <cx:pt idx="13422">31</cx:pt>
          <cx:pt idx="13430">26</cx:pt>
          <cx:pt idx="13441">38</cx:pt>
          <cx:pt idx="13442">38</cx:pt>
          <cx:pt idx="13443">54</cx:pt>
          <cx:pt idx="13444">49</cx:pt>
          <cx:pt idx="13448">20</cx:pt>
          <cx:pt idx="13450">52</cx:pt>
          <cx:pt idx="13451">52</cx:pt>
          <cx:pt idx="13455">37</cx:pt>
          <cx:pt idx="13456">37</cx:pt>
          <cx:pt idx="13467">23</cx:pt>
          <cx:pt idx="13468">57</cx:pt>
          <cx:pt idx="13469">57</cx:pt>
          <cx:pt idx="13470">51</cx:pt>
          <cx:pt idx="13471">55</cx:pt>
          <cx:pt idx="13478">31</cx:pt>
          <cx:pt idx="13489">31</cx:pt>
          <cx:pt idx="13490">33</cx:pt>
          <cx:pt idx="13491">36</cx:pt>
          <cx:pt idx="13492">58</cx:pt>
          <cx:pt idx="13495">34</cx:pt>
          <cx:pt idx="13496">34</cx:pt>
          <cx:pt idx="13498">53</cx:pt>
          <cx:pt idx="13499">53</cx:pt>
          <cx:pt idx="13506">57</cx:pt>
          <cx:pt idx="13507">51</cx:pt>
          <cx:pt idx="13517">62</cx:pt>
          <cx:pt idx="13521">34</cx:pt>
          <cx:pt idx="13522">34</cx:pt>
          <cx:pt idx="13523">34</cx:pt>
          <cx:pt idx="13527">29</cx:pt>
          <cx:pt idx="13528">25</cx:pt>
          <cx:pt idx="13529">36</cx:pt>
          <cx:pt idx="13535">38</cx:pt>
          <cx:pt idx="13536">38</cx:pt>
          <cx:pt idx="13543">28</cx:pt>
          <cx:pt idx="13544">28</cx:pt>
          <cx:pt idx="13546">31</cx:pt>
          <cx:pt idx="13551">55</cx:pt>
          <cx:pt idx="13559">60</cx:pt>
          <cx:pt idx="13560">60</cx:pt>
          <cx:pt idx="13563">64</cx:pt>
          <cx:pt idx="13564">64</cx:pt>
          <cx:pt idx="13572">53</cx:pt>
          <cx:pt idx="13573">53</cx:pt>
          <cx:pt idx="13574">35</cx:pt>
          <cx:pt idx="13575">36</cx:pt>
          <cx:pt idx="13578">66</cx:pt>
          <cx:pt idx="13582">49</cx:pt>
          <cx:pt idx="13591">39</cx:pt>
          <cx:pt idx="13592">39</cx:pt>
          <cx:pt idx="13599">30</cx:pt>
          <cx:pt idx="13600">30</cx:pt>
          <cx:pt idx="13609">27</cx:pt>
          <cx:pt idx="13610">27</cx:pt>
          <cx:pt idx="13611">47</cx:pt>
          <cx:pt idx="13612">47</cx:pt>
          <cx:pt idx="13613">36</cx:pt>
          <cx:pt idx="13614">36</cx:pt>
          <cx:pt idx="13617">32</cx:pt>
          <cx:pt idx="13630">30</cx:pt>
          <cx:pt idx="13635">31</cx:pt>
          <cx:pt idx="13640">36</cx:pt>
          <cx:pt idx="13641">36</cx:pt>
          <cx:pt idx="13642">65</cx:pt>
          <cx:pt idx="13644">39</cx:pt>
          <cx:pt idx="13645">27</cx:pt>
          <cx:pt idx="13646">25</cx:pt>
          <cx:pt idx="13647">34</cx:pt>
          <cx:pt idx="13652">38</cx:pt>
          <cx:pt idx="13655">38</cx:pt>
          <cx:pt idx="13656">38</cx:pt>
          <cx:pt idx="13657">28</cx:pt>
          <cx:pt idx="13658">27</cx:pt>
          <cx:pt idx="13659">37</cx:pt>
          <cx:pt idx="13660">37</cx:pt>
          <cx:pt idx="13661">37</cx:pt>
          <cx:pt idx="13665">32</cx:pt>
          <cx:pt idx="13666">36</cx:pt>
          <cx:pt idx="13667">52</cx:pt>
          <cx:pt idx="13669">55</cx:pt>
          <cx:pt idx="13681">38</cx:pt>
          <cx:pt idx="13682">25</cx:pt>
          <cx:pt idx="13683">25</cx:pt>
          <cx:pt idx="13684">38</cx:pt>
          <cx:pt idx="13686">35</cx:pt>
          <cx:pt idx="13687">35</cx:pt>
          <cx:pt idx="13690">31</cx:pt>
          <cx:pt idx="13692">32</cx:pt>
          <cx:pt idx="13693">30</cx:pt>
          <cx:pt idx="13694">30</cx:pt>
          <cx:pt idx="13699">63</cx:pt>
          <cx:pt idx="13701">69</cx:pt>
          <cx:pt idx="13705">35</cx:pt>
          <cx:pt idx="13707">29</cx:pt>
          <cx:pt idx="13708">29</cx:pt>
          <cx:pt idx="13710">37</cx:pt>
          <cx:pt idx="13711">55</cx:pt>
          <cx:pt idx="13714">24</cx:pt>
          <cx:pt idx="13716">34</cx:pt>
          <cx:pt idx="13718">29</cx:pt>
          <cx:pt idx="13723">34</cx:pt>
          <cx:pt idx="13724">34</cx:pt>
          <cx:pt idx="13725">34</cx:pt>
          <cx:pt idx="13727">50</cx:pt>
          <cx:pt idx="13728">50</cx:pt>
          <cx:pt idx="13732">35</cx:pt>
          <cx:pt idx="13733">35</cx:pt>
          <cx:pt idx="13736">26</cx:pt>
          <cx:pt idx="13737">32</cx:pt>
          <cx:pt idx="13738">66</cx:pt>
          <cx:pt idx="13740">23</cx:pt>
          <cx:pt idx="13742">68</cx:pt>
          <cx:pt idx="13743">68</cx:pt>
          <cx:pt idx="13744">30</cx:pt>
          <cx:pt idx="13747">26</cx:pt>
          <cx:pt idx="13748">26</cx:pt>
          <cx:pt idx="13754">34</cx:pt>
          <cx:pt idx="13755">34</cx:pt>
          <cx:pt idx="13757">29</cx:pt>
          <cx:pt idx="13758">29</cx:pt>
          <cx:pt idx="13759">48</cx:pt>
          <cx:pt idx="13762">30</cx:pt>
          <cx:pt idx="13766">47</cx:pt>
          <cx:pt idx="13769">35</cx:pt>
          <cx:pt idx="13770">35</cx:pt>
          <cx:pt idx="13772">57</cx:pt>
          <cx:pt idx="13775">30</cx:pt>
          <cx:pt idx="13776">30</cx:pt>
          <cx:pt idx="13777">59</cx:pt>
          <cx:pt idx="13778">25</cx:pt>
          <cx:pt idx="13781">32</cx:pt>
          <cx:pt idx="13782">47</cx:pt>
          <cx:pt idx="13790">21</cx:pt>
          <cx:pt idx="13791">21</cx:pt>
          <cx:pt idx="13792">26</cx:pt>
          <cx:pt idx="13793">26</cx:pt>
          <cx:pt idx="13795">28</cx:pt>
          <cx:pt idx="13796">26</cx:pt>
          <cx:pt idx="13803">33</cx:pt>
          <cx:pt idx="13804">33</cx:pt>
          <cx:pt idx="13805">26</cx:pt>
          <cx:pt idx="13806">49</cx:pt>
          <cx:pt idx="13807">49</cx:pt>
          <cx:pt idx="13812">35</cx:pt>
          <cx:pt idx="13813">35</cx:pt>
          <cx:pt idx="13821">22</cx:pt>
          <cx:pt idx="13822">36</cx:pt>
          <cx:pt idx="13823">36</cx:pt>
          <cx:pt idx="13824">23</cx:pt>
          <cx:pt idx="13825">23</cx:pt>
          <cx:pt idx="13826">33</cx:pt>
          <cx:pt idx="13827">33</cx:pt>
          <cx:pt idx="13829">58</cx:pt>
          <cx:pt idx="13830">22</cx:pt>
          <cx:pt idx="13831">56</cx:pt>
          <cx:pt idx="13837">38</cx:pt>
          <cx:pt idx="13838">65</cx:pt>
          <cx:pt idx="13839">64</cx:pt>
          <cx:pt idx="13840">33</cx:pt>
          <cx:pt idx="13843">34</cx:pt>
          <cx:pt idx="13846">34</cx:pt>
          <cx:pt idx="13847">34</cx:pt>
          <cx:pt idx="13848">34</cx:pt>
          <cx:pt idx="13849">39</cx:pt>
          <cx:pt idx="13850">31</cx:pt>
          <cx:pt idx="13851">31</cx:pt>
          <cx:pt idx="13859">51</cx:pt>
          <cx:pt idx="13869">55</cx:pt>
          <cx:pt idx="13870">55</cx:pt>
          <cx:pt idx="13873">36</cx:pt>
          <cx:pt idx="13874">36</cx:pt>
          <cx:pt idx="13875">36</cx:pt>
          <cx:pt idx="13885">36</cx:pt>
          <cx:pt idx="13886">36</cx:pt>
          <cx:pt idx="13887">36</cx:pt>
          <cx:pt idx="13888">25</cx:pt>
          <cx:pt idx="13892">29</cx:pt>
          <cx:pt idx="13896">37</cx:pt>
          <cx:pt idx="13897">30</cx:pt>
          <cx:pt idx="13898">58</cx:pt>
          <cx:pt idx="13899">58</cx:pt>
          <cx:pt idx="13911">57</cx:pt>
          <cx:pt idx="13912">57</cx:pt>
          <cx:pt idx="13914">54</cx:pt>
          <cx:pt idx="13915">54</cx:pt>
          <cx:pt idx="13916">54</cx:pt>
          <cx:pt idx="13917">26</cx:pt>
          <cx:pt idx="13918">35</cx:pt>
          <cx:pt idx="13919">65</cx:pt>
          <cx:pt idx="13928">57</cx:pt>
          <cx:pt idx="13934">32</cx:pt>
          <cx:pt idx="13940">32</cx:pt>
          <cx:pt idx="13941">32</cx:pt>
          <cx:pt idx="13942">32</cx:pt>
          <cx:pt idx="13945">38</cx:pt>
          <cx:pt idx="13948">28</cx:pt>
          <cx:pt idx="13949">28</cx:pt>
          <cx:pt idx="13951">33</cx:pt>
          <cx:pt idx="13974">53</cx:pt>
          <cx:pt idx="13984">29</cx:pt>
          <cx:pt idx="13985">54</cx:pt>
          <cx:pt idx="13989">48</cx:pt>
          <cx:pt idx="13993">64</cx:pt>
          <cx:pt idx="13994">64</cx:pt>
          <cx:pt idx="13997">31</cx:pt>
          <cx:pt idx="13998">27</cx:pt>
          <cx:pt idx="14003">31</cx:pt>
          <cx:pt idx="14013">67</cx:pt>
          <cx:pt idx="14030">31</cx:pt>
          <cx:pt idx="14034">35</cx:pt>
          <cx:pt idx="14035">34</cx:pt>
          <cx:pt idx="14038">49</cx:pt>
          <cx:pt idx="14044">35</cx:pt>
          <cx:pt idx="14045">35</cx:pt>
          <cx:pt idx="14047">63</cx:pt>
          <cx:pt idx="14056">34</cx:pt>
          <cx:pt idx="14059">38</cx:pt>
          <cx:pt idx="14061">28</cx:pt>
          <cx:pt idx="14064">26</cx:pt>
          <cx:pt idx="14075">58</cx:pt>
          <cx:pt idx="14076">58</cx:pt>
          <cx:pt idx="14077">58</cx:pt>
          <cx:pt idx="14084">33</cx:pt>
          <cx:pt idx="14088">21</cx:pt>
          <cx:pt idx="14089">21</cx:pt>
          <cx:pt idx="14092">34</cx:pt>
          <cx:pt idx="14093">60</cx:pt>
          <cx:pt idx="14094">65</cx:pt>
          <cx:pt idx="14112">37</cx:pt>
          <cx:pt idx="14114">37</cx:pt>
          <cx:pt idx="14115">29</cx:pt>
          <cx:pt idx="14120">52</cx:pt>
          <cx:pt idx="14121">52</cx:pt>
          <cx:pt idx="14123">60</cx:pt>
          <cx:pt idx="14124">51</cx:pt>
          <cx:pt idx="14132">22</cx:pt>
          <cx:pt idx="14133">22</cx:pt>
          <cx:pt idx="14134">60</cx:pt>
          <cx:pt idx="14146">48</cx:pt>
          <cx:pt idx="14150">59</cx:pt>
          <cx:pt idx="14151">32</cx:pt>
          <cx:pt idx="14152">33</cx:pt>
          <cx:pt idx="14153">33</cx:pt>
          <cx:pt idx="14154">33</cx:pt>
          <cx:pt idx="14156">31</cx:pt>
          <cx:pt idx="14158">28</cx:pt>
          <cx:pt idx="14161">32</cx:pt>
          <cx:pt idx="14173">30</cx:pt>
          <cx:pt idx="14176">26</cx:pt>
          <cx:pt idx="14183">64</cx:pt>
          <cx:pt idx="14184">64</cx:pt>
          <cx:pt idx="14191">38</cx:pt>
          <cx:pt idx="14192">66</cx:pt>
          <cx:pt idx="14193">66</cx:pt>
          <cx:pt idx="14194">35</cx:pt>
          <cx:pt idx="14195">33</cx:pt>
          <cx:pt idx="14197">21</cx:pt>
          <cx:pt idx="14198">25</cx:pt>
          <cx:pt idx="14201">35</cx:pt>
          <cx:pt idx="14202">35</cx:pt>
          <cx:pt idx="14203">27</cx:pt>
          <cx:pt idx="14204">35</cx:pt>
          <cx:pt idx="14207">36</cx:pt>
          <cx:pt idx="14211">22</cx:pt>
          <cx:pt idx="14214">37</cx:pt>
          <cx:pt idx="14220">65</cx:pt>
          <cx:pt idx="14225">68</cx:pt>
          <cx:pt idx="14226">68</cx:pt>
          <cx:pt idx="14228">30</cx:pt>
          <cx:pt idx="14229">30</cx:pt>
          <cx:pt idx="14238">31</cx:pt>
          <cx:pt idx="14248">32</cx:pt>
          <cx:pt idx="14255">49</cx:pt>
          <cx:pt idx="14256">33</cx:pt>
          <cx:pt idx="14279">51</cx:pt>
          <cx:pt idx="14280">51</cx:pt>
          <cx:pt idx="14281">51</cx:pt>
          <cx:pt idx="14284">38</cx:pt>
          <cx:pt idx="14286">62</cx:pt>
          <cx:pt idx="14292">36</cx:pt>
          <cx:pt idx="14299">25</cx:pt>
          <cx:pt idx="14304">26</cx:pt>
          <cx:pt idx="14308">59</cx:pt>
          <cx:pt idx="14315">53</cx:pt>
          <cx:pt idx="14319">34</cx:pt>
          <cx:pt idx="14322">25</cx:pt>
          <cx:pt idx="14328">21</cx:pt>
          <cx:pt idx="14329">21</cx:pt>
          <cx:pt idx="14330">35</cx:pt>
          <cx:pt idx="14331">51</cx:pt>
          <cx:pt idx="14332">51</cx:pt>
          <cx:pt idx="14343">31</cx:pt>
          <cx:pt idx="14346">21</cx:pt>
          <cx:pt idx="14347">21</cx:pt>
          <cx:pt idx="14349">56</cx:pt>
          <cx:pt idx="14354">23</cx:pt>
          <cx:pt idx="14355">23</cx:pt>
          <cx:pt idx="14361">57</cx:pt>
          <cx:pt idx="14364">30</cx:pt>
          <cx:pt idx="14365">30</cx:pt>
          <cx:pt idx="14373">35</cx:pt>
          <cx:pt idx="14374">35</cx:pt>
          <cx:pt idx="14377">33</cx:pt>
          <cx:pt idx="14378">50</cx:pt>
          <cx:pt idx="14379">35</cx:pt>
          <cx:pt idx="14380">35</cx:pt>
          <cx:pt idx="14383">25</cx:pt>
          <cx:pt idx="14388">36</cx:pt>
          <cx:pt idx="14392">48</cx:pt>
          <cx:pt idx="14393">36</cx:pt>
          <cx:pt idx="14394">36</cx:pt>
          <cx:pt idx="14397">49</cx:pt>
          <cx:pt idx="14412">52</cx:pt>
          <cx:pt idx="14417">32</cx:pt>
          <cx:pt idx="14418">32</cx:pt>
          <cx:pt idx="14420">64</cx:pt>
          <cx:pt idx="14421">64</cx:pt>
          <cx:pt idx="14430">32</cx:pt>
          <cx:pt idx="14431">32</cx:pt>
          <cx:pt idx="14435">31</cx:pt>
          <cx:pt idx="14436">31</cx:pt>
          <cx:pt idx="14437">31</cx:pt>
          <cx:pt idx="14439">32</cx:pt>
          <cx:pt idx="14442">38</cx:pt>
          <cx:pt idx="14443">38</cx:pt>
          <cx:pt idx="14452">35</cx:pt>
          <cx:pt idx="14468">45</cx:pt>
          <cx:pt idx="14469">50</cx:pt>
          <cx:pt idx="14470">63</cx:pt>
          <cx:pt idx="14471">63</cx:pt>
          <cx:pt idx="14474">32</cx:pt>
          <cx:pt idx="14477">24</cx:pt>
          <cx:pt idx="14478">24</cx:pt>
          <cx:pt idx="14479">24</cx:pt>
          <cx:pt idx="14480">53</cx:pt>
          <cx:pt idx="14481">53</cx:pt>
          <cx:pt idx="14482">56</cx:pt>
          <cx:pt idx="14484">33</cx:pt>
          <cx:pt idx="14490">39</cx:pt>
          <cx:pt idx="14491">58</cx:pt>
          <cx:pt idx="14492">58</cx:pt>
          <cx:pt idx="14494">35</cx:pt>
          <cx:pt idx="14495">27</cx:pt>
          <cx:pt idx="14499">22</cx:pt>
          <cx:pt idx="14504">34</cx:pt>
          <cx:pt idx="14505">34</cx:pt>
          <cx:pt idx="14509">47</cx:pt>
          <cx:pt idx="14510">47</cx:pt>
          <cx:pt idx="14512">33</cx:pt>
          <cx:pt idx="14513">33</cx:pt>
          <cx:pt idx="14514">53</cx:pt>
          <cx:pt idx="14524">34</cx:pt>
          <cx:pt idx="14525">34</cx:pt>
          <cx:pt idx="14528">26</cx:pt>
          <cx:pt idx="14529">26</cx:pt>
          <cx:pt idx="14530">26</cx:pt>
          <cx:pt idx="14538">39</cx:pt>
          <cx:pt idx="14544">38</cx:pt>
          <cx:pt idx="14545">26</cx:pt>
          <cx:pt idx="14546">56</cx:pt>
          <cx:pt idx="14547">23</cx:pt>
          <cx:pt idx="14548">25</cx:pt>
          <cx:pt idx="14549">25</cx:pt>
          <cx:pt idx="14550">33</cx:pt>
          <cx:pt idx="14551">51</cx:pt>
          <cx:pt idx="14552">52</cx:pt>
          <cx:pt idx="14553">22</cx:pt>
          <cx:pt idx="14554">32</cx:pt>
          <cx:pt idx="14555">32</cx:pt>
          <cx:pt idx="14556">62</cx:pt>
          <cx:pt idx="14557">60</cx:pt>
          <cx:pt idx="14558">29</cx:pt>
          <cx:pt idx="14559">54</cx:pt>
          <cx:pt idx="14560">30</cx:pt>
          <cx:pt idx="14561">60</cx:pt>
          <cx:pt idx="14562">66</cx:pt>
          <cx:pt idx="14563">34</cx:pt>
          <cx:pt idx="14564">60</cx:pt>
          <cx:pt idx="14565">38</cx:pt>
          <cx:pt idx="14566">52</cx:pt>
          <cx:pt idx="14567">34</cx:pt>
          <cx:pt idx="14568">25</cx:pt>
          <cx:pt idx="14569">26</cx:pt>
          <cx:pt idx="14570">28</cx:pt>
          <cx:pt idx="14571">32</cx:pt>
          <cx:pt idx="14572">25</cx:pt>
          <cx:pt idx="14573">31</cx:pt>
          <cx:pt idx="14574">31</cx:pt>
          <cx:pt idx="14575">33</cx:pt>
          <cx:pt idx="14576">32</cx:pt>
          <cx:pt idx="14577">32</cx:pt>
          <cx:pt idx="14578">20</cx:pt>
          <cx:pt idx="14579">29</cx:pt>
          <cx:pt idx="14580">32</cx:pt>
          <cx:pt idx="14581">30</cx:pt>
          <cx:pt idx="14582">30</cx:pt>
          <cx:pt idx="14583">37</cx:pt>
          <cx:pt idx="14584">35</cx:pt>
          <cx:pt idx="14585">35</cx:pt>
          <cx:pt idx="14586">26</cx:pt>
          <cx:pt idx="14587">41</cx:pt>
          <cx:pt idx="14588">22</cx:pt>
          <cx:pt idx="14589">21</cx:pt>
          <cx:pt idx="14590">21</cx:pt>
          <cx:pt idx="14591">26</cx:pt>
          <cx:pt idx="14592">26</cx:pt>
          <cx:pt idx="14593">24</cx:pt>
          <cx:pt idx="14594">33</cx:pt>
          <cx:pt idx="14595">29</cx:pt>
          <cx:pt idx="14596">32</cx:pt>
          <cx:pt idx="14597">31</cx:pt>
          <cx:pt idx="14598">27</cx:pt>
          <cx:pt idx="14599">27</cx:pt>
          <cx:pt idx="14600">58</cx:pt>
          <cx:pt idx="14601">23</cx:pt>
          <cx:pt idx="14602">63</cx:pt>
          <cx:pt idx="14603">30</cx:pt>
          <cx:pt idx="14604">23</cx:pt>
          <cx:pt idx="14605">25</cx:pt>
          <cx:pt idx="14606">25</cx:pt>
          <cx:pt idx="14607">34</cx:pt>
          <cx:pt idx="14608">34</cx:pt>
          <cx:pt idx="14609">53</cx:pt>
          <cx:pt idx="14610">61</cx:pt>
          <cx:pt idx="14611">61</cx:pt>
          <cx:pt idx="14612">29</cx:pt>
          <cx:pt idx="14613">69</cx:pt>
          <cx:pt idx="14614">50</cx:pt>
          <cx:pt idx="14615">31</cx:pt>
          <cx:pt idx="14616">24</cx:pt>
          <cx:pt idx="14617">24</cx:pt>
          <cx:pt idx="14618">30</cx:pt>
          <cx:pt idx="14619">37</cx:pt>
          <cx:pt idx="14620">37</cx:pt>
          <cx:pt idx="14621">32</cx:pt>
          <cx:pt idx="14622">26</cx:pt>
          <cx:pt idx="14623">26</cx:pt>
          <cx:pt idx="14624">49</cx:pt>
          <cx:pt idx="14625">32</cx:pt>
          <cx:pt idx="14626">32</cx:pt>
          <cx:pt idx="14627">60</cx:pt>
          <cx:pt idx="14628">60</cx:pt>
          <cx:pt idx="14629">34</cx:pt>
          <cx:pt idx="14630">50</cx:pt>
          <cx:pt idx="14631">50</cx:pt>
          <cx:pt idx="14632">20</cx:pt>
          <cx:pt idx="14633">35</cx:pt>
          <cx:pt idx="14634">46</cx:pt>
          <cx:pt idx="14635">59</cx:pt>
          <cx:pt idx="14636">31</cx:pt>
          <cx:pt idx="14637">53</cx:pt>
          <cx:pt idx="14638">51</cx:pt>
          <cx:pt idx="14639">36</cx:pt>
          <cx:pt idx="14640">24</cx:pt>
          <cx:pt idx="14641">35</cx:pt>
          <cx:pt idx="14642">49</cx:pt>
          <cx:pt idx="14643">49</cx:pt>
          <cx:pt idx="14644">26</cx:pt>
          <cx:pt idx="14645">67</cx:pt>
          <cx:pt idx="14646">56</cx:pt>
          <cx:pt idx="14647">41</cx:pt>
          <cx:pt idx="14648">30</cx:pt>
          <cx:pt idx="14649">57</cx:pt>
          <cx:pt idx="14650">49</cx:pt>
          <cx:pt idx="14651">39</cx:pt>
          <cx:pt idx="14652">50</cx:pt>
          <cx:pt idx="14653">66</cx:pt>
          <cx:pt idx="14654">28</cx:pt>
          <cx:pt idx="14655">30</cx:pt>
          <cx:pt idx="14656">29</cx:pt>
          <cx:pt idx="14657">30</cx:pt>
          <cx:pt idx="14658">53</cx:pt>
          <cx:pt idx="14659">25</cx:pt>
          <cx:pt idx="14660">55</cx:pt>
          <cx:pt idx="14661">55</cx:pt>
          <cx:pt idx="14662">61</cx:pt>
          <cx:pt idx="14663">56</cx:pt>
          <cx:pt idx="14664">56</cx:pt>
          <cx:pt idx="14665">26</cx:pt>
          <cx:pt idx="14666">26</cx:pt>
          <cx:pt idx="14667">30</cx:pt>
          <cx:pt idx="14668">56</cx:pt>
          <cx:pt idx="14669">24</cx:pt>
          <cx:pt idx="14670">24</cx:pt>
          <cx:pt idx="14671">32</cx:pt>
          <cx:pt idx="14672">32</cx:pt>
          <cx:pt idx="14673">21</cx:pt>
          <cx:pt idx="14674">37</cx:pt>
          <cx:pt idx="14675">24</cx:pt>
          <cx:pt idx="14676">55</cx:pt>
          <cx:pt idx="14677">67</cx:pt>
          <cx:pt idx="14678">32</cx:pt>
          <cx:pt idx="14679">25</cx:pt>
          <cx:pt idx="14680">25</cx:pt>
          <cx:pt idx="14681">25</cx:pt>
          <cx:pt idx="14682">51</cx:pt>
          <cx:pt idx="14683">24</cx:pt>
          <cx:pt idx="14684">26</cx:pt>
          <cx:pt idx="14685">36</cx:pt>
          <cx:pt idx="14686">57</cx:pt>
          <cx:pt idx="14687">57</cx:pt>
          <cx:pt idx="14688">30</cx:pt>
          <cx:pt idx="14689">30</cx:pt>
          <cx:pt idx="14690">47</cx:pt>
          <cx:pt idx="14691">47</cx:pt>
          <cx:pt idx="14692">57</cx:pt>
          <cx:pt idx="14693">34</cx:pt>
          <cx:pt idx="14694">26</cx:pt>
          <cx:pt idx="14695">30</cx:pt>
          <cx:pt idx="14696">61</cx:pt>
          <cx:pt idx="14697">27</cx:pt>
          <cx:pt idx="14698">32</cx:pt>
          <cx:pt idx="14699">32</cx:pt>
          <cx:pt idx="14700">49</cx:pt>
          <cx:pt idx="14701">39</cx:pt>
          <cx:pt idx="14702">66</cx:pt>
          <cx:pt idx="14703">32</cx:pt>
          <cx:pt idx="14704">35</cx:pt>
          <cx:pt idx="14705">35</cx:pt>
          <cx:pt idx="14706">35</cx:pt>
          <cx:pt idx="14707">25</cx:pt>
          <cx:pt idx="14708">25</cx:pt>
          <cx:pt idx="14709">20</cx:pt>
          <cx:pt idx="14710">30</cx:pt>
          <cx:pt idx="14711">62</cx:pt>
          <cx:pt idx="14712">30</cx:pt>
          <cx:pt idx="14713">34</cx:pt>
          <cx:pt idx="14714">53</cx:pt>
          <cx:pt idx="14715">31</cx:pt>
          <cx:pt idx="14716">33</cx:pt>
          <cx:pt idx="14717">33</cx:pt>
          <cx:pt idx="14718">56</cx:pt>
          <cx:pt idx="14719">26</cx:pt>
          <cx:pt idx="14720">26</cx:pt>
          <cx:pt idx="14721">28</cx:pt>
          <cx:pt idx="14722">55</cx:pt>
          <cx:pt idx="14723">61</cx:pt>
          <cx:pt idx="14724">24</cx:pt>
          <cx:pt idx="14725">35</cx:pt>
          <cx:pt idx="14726">63</cx:pt>
          <cx:pt idx="14727">25</cx:pt>
          <cx:pt idx="14728">57</cx:pt>
          <cx:pt idx="14729">57</cx:pt>
          <cx:pt idx="14730">25</cx:pt>
          <cx:pt idx="14731">51</cx:pt>
          <cx:pt idx="14732">34</cx:pt>
          <cx:pt idx="14733">39</cx:pt>
          <cx:pt idx="14734">21</cx:pt>
          <cx:pt idx="14735">32</cx:pt>
          <cx:pt idx="14736">33</cx:pt>
          <cx:pt idx="14737">29</cx:pt>
          <cx:pt idx="14738">29</cx:pt>
          <cx:pt idx="14739">25</cx:pt>
          <cx:pt idx="14740">30</cx:pt>
          <cx:pt idx="14741">21</cx:pt>
          <cx:pt idx="14742">35</cx:pt>
          <cx:pt idx="14743">48</cx:pt>
          <cx:pt idx="14744">48</cx:pt>
          <cx:pt idx="14745">36</cx:pt>
          <cx:pt idx="14746">36</cx:pt>
          <cx:pt idx="14747">25</cx:pt>
          <cx:pt idx="14748">25</cx:pt>
          <cx:pt idx="14749">22</cx:pt>
          <cx:pt idx="14750">29</cx:pt>
          <cx:pt idx="14751">37</cx:pt>
          <cx:pt idx="14752">69</cx:pt>
          <cx:pt idx="14753">33</cx:pt>
          <cx:pt idx="14754">27</cx:pt>
          <cx:pt idx="14755">24</cx:pt>
          <cx:pt idx="14756">25</cx:pt>
          <cx:pt idx="14757">60</cx:pt>
          <cx:pt idx="14758">33</cx:pt>
          <cx:pt idx="14759">32</cx:pt>
          <cx:pt idx="14760">34</cx:pt>
          <cx:pt idx="14761">30</cx:pt>
          <cx:pt idx="14762">25</cx:pt>
          <cx:pt idx="14763">25</cx:pt>
          <cx:pt idx="14764">25</cx:pt>
          <cx:pt idx="14765">60</cx:pt>
          <cx:pt idx="14766">56</cx:pt>
          <cx:pt idx="14767">56</cx:pt>
          <cx:pt idx="14768">56</cx:pt>
          <cx:pt idx="14769">21</cx:pt>
          <cx:pt idx="14770">35</cx:pt>
          <cx:pt idx="14771">35</cx:pt>
          <cx:pt idx="14772">22</cx:pt>
          <cx:pt idx="14773">31</cx:pt>
          <cx:pt idx="14774">34</cx:pt>
          <cx:pt idx="14775">66</cx:pt>
          <cx:pt idx="14776">35</cx:pt>
          <cx:pt idx="14777">31</cx:pt>
          <cx:pt idx="14778">47</cx:pt>
          <cx:pt idx="14779">66</cx:pt>
          <cx:pt idx="14780">33</cx:pt>
          <cx:pt idx="14781">54</cx:pt>
          <cx:pt idx="14782">36</cx:pt>
          <cx:pt idx="14783">31</cx:pt>
          <cx:pt idx="14784">25</cx:pt>
          <cx:pt idx="14785">38</cx:pt>
          <cx:pt idx="14786">38</cx:pt>
          <cx:pt idx="14787">31</cx:pt>
          <cx:pt idx="14788">34</cx:pt>
          <cx:pt idx="14789">54</cx:pt>
          <cx:pt idx="14790">54</cx:pt>
          <cx:pt idx="14791">30</cx:pt>
          <cx:pt idx="14792">26</cx:pt>
          <cx:pt idx="14793">27</cx:pt>
          <cx:pt idx="14794">23</cx:pt>
          <cx:pt idx="14795">49</cx:pt>
          <cx:pt idx="14796">54</cx:pt>
          <cx:pt idx="14797">31</cx:pt>
          <cx:pt idx="14798">55</cx:pt>
          <cx:pt idx="14799">24</cx:pt>
          <cx:pt idx="14800">35</cx:pt>
          <cx:pt idx="14801">35</cx:pt>
          <cx:pt idx="14802">65</cx:pt>
          <cx:pt idx="14803">65</cx:pt>
          <cx:pt idx="14804">30</cx:pt>
          <cx:pt idx="14805">30</cx:pt>
          <cx:pt idx="14806">33</cx:pt>
          <cx:pt idx="14807">36</cx:pt>
          <cx:pt idx="14808">39</cx:pt>
          <cx:pt idx="14809">68</cx:pt>
          <cx:pt idx="14810">36</cx:pt>
          <cx:pt idx="14811">36</cx:pt>
          <cx:pt idx="14812">34</cx:pt>
          <cx:pt idx="14813">56</cx:pt>
          <cx:pt idx="14814">31</cx:pt>
          <cx:pt idx="14815">68</cx:pt>
          <cx:pt idx="14816">36</cx:pt>
          <cx:pt idx="14817">58</cx:pt>
          <cx:pt idx="14818">39</cx:pt>
          <cx:pt idx="14819">39</cx:pt>
          <cx:pt idx="14820">30</cx:pt>
          <cx:pt idx="14821">24</cx:pt>
          <cx:pt idx="14822">31</cx:pt>
          <cx:pt idx="14823">31</cx:pt>
          <cx:pt idx="14824">64</cx:pt>
          <cx:pt idx="14825">25</cx:pt>
          <cx:pt idx="14826">25</cx:pt>
          <cx:pt idx="14827">34</cx:pt>
          <cx:pt idx="14828">34</cx:pt>
          <cx:pt idx="14829">29</cx:pt>
          <cx:pt idx="14830">31</cx:pt>
          <cx:pt idx="14831">37</cx:pt>
          <cx:pt idx="14832">21</cx:pt>
          <cx:pt idx="14833">21</cx:pt>
          <cx:pt idx="14834">30</cx:pt>
          <cx:pt idx="14835">32</cx:pt>
          <cx:pt idx="14836">32</cx:pt>
          <cx:pt idx="14837">25</cx:pt>
          <cx:pt idx="14838">36</cx:pt>
          <cx:pt idx="14839">36</cx:pt>
          <cx:pt idx="14840">69</cx:pt>
          <cx:pt idx="14841">69</cx:pt>
          <cx:pt idx="14842">51</cx:pt>
          <cx:pt idx="14843">37</cx:pt>
          <cx:pt idx="14844">65</cx:pt>
          <cx:pt idx="14845">34</cx:pt>
          <cx:pt idx="14846">37</cx:pt>
          <cx:pt idx="14847">24</cx:pt>
          <cx:pt idx="14848">68</cx:pt>
          <cx:pt idx="14849">68</cx:pt>
          <cx:pt idx="14850">32</cx:pt>
          <cx:pt idx="14851">48</cx:pt>
          <cx:pt idx="14852">33</cx:pt>
          <cx:pt idx="14853">66</cx:pt>
          <cx:pt idx="14854">29</cx:pt>
          <cx:pt idx="14855">63</cx:pt>
          <cx:pt idx="14856">34</cx:pt>
          <cx:pt idx="14857">64</cx:pt>
          <cx:pt idx="14858">28</cx:pt>
          <cx:pt idx="14859">52</cx:pt>
          <cx:pt idx="14860">65</cx:pt>
          <cx:pt idx="14861">27</cx:pt>
          <cx:pt idx="14862">62</cx:pt>
          <cx:pt idx="14863">62</cx:pt>
          <cx:pt idx="14864">57</cx:pt>
          <cx:pt idx="14865">57</cx:pt>
          <cx:pt idx="14866">35</cx:pt>
          <cx:pt idx="14867">52</cx:pt>
          <cx:pt idx="14868">52</cx:pt>
          <cx:pt idx="14869">59</cx:pt>
          <cx:pt idx="14870">32</cx:pt>
          <cx:pt idx="14871">23</cx:pt>
          <cx:pt idx="14872">62</cx:pt>
          <cx:pt idx="14873">25</cx:pt>
          <cx:pt idx="14874">66</cx:pt>
          <cx:pt idx="14875">64</cx:pt>
          <cx:pt idx="14876">49</cx:pt>
          <cx:pt idx="14877">27</cx:pt>
          <cx:pt idx="14878">34</cx:pt>
          <cx:pt idx="14879">31</cx:pt>
          <cx:pt idx="14880">32</cx:pt>
          <cx:pt idx="14881">32</cx:pt>
          <cx:pt idx="14882">53</cx:pt>
          <cx:pt idx="14883">33</cx:pt>
          <cx:pt idx="14884">20</cx:pt>
          <cx:pt idx="14885">63</cx:pt>
          <cx:pt idx="14886">22</cx:pt>
          <cx:pt idx="14887">27</cx:pt>
          <cx:pt idx="14888">49</cx:pt>
          <cx:pt idx="14889">61</cx:pt>
          <cx:pt idx="14890">37</cx:pt>
          <cx:pt idx="14891">49</cx:pt>
          <cx:pt idx="14892">37</cx:pt>
          <cx:pt idx="14893">37</cx:pt>
          <cx:pt idx="14894">34</cx:pt>
          <cx:pt idx="14895">38</cx:pt>
          <cx:pt idx="14896">26</cx:pt>
          <cx:pt idx="14897">69</cx:pt>
          <cx:pt idx="14898">69</cx:pt>
          <cx:pt idx="14899">26</cx:pt>
          <cx:pt idx="14900">26</cx:pt>
          <cx:pt idx="14901">30</cx:pt>
          <cx:pt idx="14902">25</cx:pt>
          <cx:pt idx="14903">25</cx:pt>
          <cx:pt idx="14904">37</cx:pt>
          <cx:pt idx="14905">65</cx:pt>
          <cx:pt idx="14906">35</cx:pt>
          <cx:pt idx="14907">35</cx:pt>
          <cx:pt idx="14908">25</cx:pt>
          <cx:pt idx="14909">25</cx:pt>
          <cx:pt idx="14910">35</cx:pt>
          <cx:pt idx="14911">31</cx:pt>
          <cx:pt idx="14912">31</cx:pt>
          <cx:pt idx="14913">27</cx:pt>
          <cx:pt idx="14914">29</cx:pt>
          <cx:pt idx="14915">28</cx:pt>
          <cx:pt idx="14916">52</cx:pt>
          <cx:pt idx="14917">54</cx:pt>
          <cx:pt idx="14918">27</cx:pt>
          <cx:pt idx="14919">32</cx:pt>
          <cx:pt idx="14920">59</cx:pt>
          <cx:pt idx="14921">37</cx:pt>
          <cx:pt idx="14922">21</cx:pt>
          <cx:pt idx="14923">61</cx:pt>
          <cx:pt idx="14924">34</cx:pt>
          <cx:pt idx="14925">59</cx:pt>
          <cx:pt idx="14926">37</cx:pt>
          <cx:pt idx="14927">25</cx:pt>
          <cx:pt idx="14928">24</cx:pt>
          <cx:pt idx="14929">24</cx:pt>
          <cx:pt idx="14930">66</cx:pt>
          <cx:pt idx="14931">66</cx:pt>
          <cx:pt idx="14932">21</cx:pt>
          <cx:pt idx="14933">21</cx:pt>
          <cx:pt idx="14934">36</cx:pt>
          <cx:pt idx="14935">30</cx:pt>
          <cx:pt idx="14936">28</cx:pt>
          <cx:pt idx="14937">30</cx:pt>
          <cx:pt idx="14938">38</cx:pt>
          <cx:pt idx="14939">32</cx:pt>
          <cx:pt idx="14940">29</cx:pt>
          <cx:pt idx="14941">64</cx:pt>
          <cx:pt idx="14942">64</cx:pt>
          <cx:pt idx="14943">51</cx:pt>
          <cx:pt idx="14944">31</cx:pt>
          <cx:pt idx="14945">55</cx:pt>
          <cx:pt idx="14946">36</cx:pt>
          <cx:pt idx="14947">36</cx:pt>
          <cx:pt idx="14948">60</cx:pt>
          <cx:pt idx="14949">49</cx:pt>
          <cx:pt idx="14950">25</cx:pt>
          <cx:pt idx="14951">25</cx:pt>
          <cx:pt idx="14952">33</cx:pt>
          <cx:pt idx="14953">21</cx:pt>
          <cx:pt idx="14954">67</cx:pt>
          <cx:pt idx="14955">26</cx:pt>
          <cx:pt idx="14956">26</cx:pt>
          <cx:pt idx="14957">56</cx:pt>
          <cx:pt idx="14958">31</cx:pt>
          <cx:pt idx="14959">68</cx:pt>
          <cx:pt idx="14960">68</cx:pt>
          <cx:pt idx="14961">49</cx:pt>
          <cx:pt idx="14962">25</cx:pt>
          <cx:pt idx="14963">25</cx:pt>
          <cx:pt idx="14964">55</cx:pt>
          <cx:pt idx="14965">66</cx:pt>
          <cx:pt idx="14966">66</cx:pt>
          <cx:pt idx="14967">38</cx:pt>
          <cx:pt idx="14968">31</cx:pt>
          <cx:pt idx="14969">31</cx:pt>
          <cx:pt idx="14970">31</cx:pt>
          <cx:pt idx="14971">33</cx:pt>
          <cx:pt idx="14972">26</cx:pt>
          <cx:pt idx="14973">37</cx:pt>
          <cx:pt idx="14974">36</cx:pt>
          <cx:pt idx="14975">34</cx:pt>
          <cx:pt idx="14976">68</cx:pt>
          <cx:pt idx="14977">67</cx:pt>
          <cx:pt idx="14978">22</cx:pt>
          <cx:pt idx="14979">36</cx:pt>
          <cx:pt idx="14980">27</cx:pt>
          <cx:pt idx="14981">37</cx:pt>
          <cx:pt idx="14982">26</cx:pt>
          <cx:pt idx="14983">61</cx:pt>
          <cx:pt idx="14984">29</cx:pt>
          <cx:pt idx="14985">55</cx:pt>
          <cx:pt idx="14986">35</cx:pt>
          <cx:pt idx="14987">35</cx:pt>
          <cx:pt idx="14988">31</cx:pt>
          <cx:pt idx="14989">29</cx:pt>
          <cx:pt idx="14990">69</cx:pt>
          <cx:pt idx="14991">69</cx:pt>
          <cx:pt idx="14992">22</cx:pt>
          <cx:pt idx="14993">35</cx:pt>
          <cx:pt idx="14994">52</cx:pt>
          <cx:pt idx="14995">61</cx:pt>
          <cx:pt idx="14996">61</cx:pt>
          <cx:pt idx="14997">35</cx:pt>
          <cx:pt idx="14998">28</cx:pt>
          <cx:pt idx="14999">31</cx:pt>
          <cx:pt idx="15000">38</cx:pt>
          <cx:pt idx="15001">38</cx:pt>
          <cx:pt idx="15002">34</cx:pt>
          <cx:pt idx="15003">35</cx:pt>
          <cx:pt idx="15004">27</cx:pt>
          <cx:pt idx="15005">27</cx:pt>
          <cx:pt idx="15006">47</cx:pt>
          <cx:pt idx="15007">69</cx:pt>
          <cx:pt idx="15008">69</cx:pt>
          <cx:pt idx="15009">54</cx:pt>
          <cx:pt idx="15010">36</cx:pt>
          <cx:pt idx="15011">36</cx:pt>
          <cx:pt idx="15012">63</cx:pt>
          <cx:pt idx="15014">25</cx:pt>
          <cx:pt idx="15015">26</cx:pt>
          <cx:pt idx="15016">31</cx:pt>
          <cx:pt idx="15017">52</cx:pt>
          <cx:pt idx="15018">26</cx:pt>
          <cx:pt idx="15019">54</cx:pt>
          <cx:pt idx="15020">26</cx:pt>
          <cx:pt idx="15021">52</cx:pt>
          <cx:pt idx="15022">22</cx:pt>
          <cx:pt idx="15023">22</cx:pt>
          <cx:pt idx="15024">29</cx:pt>
          <cx:pt idx="15025">30</cx:pt>
          <cx:pt idx="15026">59</cx:pt>
          <cx:pt idx="15027">59</cx:pt>
          <cx:pt idx="15028">23</cx:pt>
          <cx:pt idx="15029">38</cx:pt>
          <cx:pt idx="15030">38</cx:pt>
          <cx:pt idx="15031">36</cx:pt>
          <cx:pt idx="15032">25</cx:pt>
          <cx:pt idx="15033">23</cx:pt>
          <cx:pt idx="15034">26</cx:pt>
          <cx:pt idx="15035">38</cx:pt>
          <cx:pt idx="15036">36</cx:pt>
          <cx:pt idx="15037">30</cx:pt>
          <cx:pt idx="15038">30</cx:pt>
          <cx:pt idx="15039">27</cx:pt>
          <cx:pt idx="15040">27</cx:pt>
          <cx:pt idx="15041">66</cx:pt>
          <cx:pt idx="15042">66</cx:pt>
          <cx:pt idx="15043">31</cx:pt>
          <cx:pt idx="15044">27</cx:pt>
          <cx:pt idx="15045">30</cx:pt>
          <cx:pt idx="15046">30</cx:pt>
          <cx:pt idx="15047">48</cx:pt>
          <cx:pt idx="15048">65</cx:pt>
          <cx:pt idx="15049">21</cx:pt>
          <cx:pt idx="15050">26</cx:pt>
          <cx:pt idx="15051">25</cx:pt>
          <cx:pt idx="15052">23</cx:pt>
          <cx:pt idx="15053">23</cx:pt>
          <cx:pt idx="15054">62</cx:pt>
          <cx:pt idx="15055">35</cx:pt>
          <cx:pt idx="15056">48</cx:pt>
          <cx:pt idx="15057">48</cx:pt>
          <cx:pt idx="15058">24</cx:pt>
          <cx:pt idx="15059">24</cx:pt>
          <cx:pt idx="15060">31</cx:pt>
          <cx:pt idx="15061">30</cx:pt>
          <cx:pt idx="15062">30</cx:pt>
          <cx:pt idx="15063">27</cx:pt>
          <cx:pt idx="15064">33</cx:pt>
          <cx:pt idx="15065">21</cx:pt>
          <cx:pt idx="15066">23</cx:pt>
          <cx:pt idx="15067">33</cx:pt>
          <cx:pt idx="15068">32</cx:pt>
          <cx:pt idx="15069">34</cx:pt>
          <cx:pt idx="15070">36</cx:pt>
          <cx:pt idx="15071">30</cx:pt>
          <cx:pt idx="15072">30</cx:pt>
          <cx:pt idx="15073">33</cx:pt>
          <cx:pt idx="15074">33</cx:pt>
          <cx:pt idx="15075">36</cx:pt>
          <cx:pt idx="15076">36</cx:pt>
          <cx:pt idx="15077">33</cx:pt>
          <cx:pt idx="15078">33</cx:pt>
          <cx:pt idx="15079">33</cx:pt>
          <cx:pt idx="15080">33</cx:pt>
          <cx:pt idx="15081">27</cx:pt>
          <cx:pt idx="15082">61</cx:pt>
          <cx:pt idx="15083">61</cx:pt>
          <cx:pt idx="15084">31</cx:pt>
          <cx:pt idx="15085">32</cx:pt>
          <cx:pt idx="15086">32</cx:pt>
          <cx:pt idx="15087">68</cx:pt>
          <cx:pt idx="15088">60</cx:pt>
          <cx:pt idx="15089">60</cx:pt>
          <cx:pt idx="15090">43</cx:pt>
          <cx:pt idx="15091">55</cx:pt>
          <cx:pt idx="15092">55</cx:pt>
          <cx:pt idx="15093">26</cx:pt>
          <cx:pt idx="15094">26</cx:pt>
          <cx:pt idx="15095">33</cx:pt>
          <cx:pt idx="15096">36</cx:pt>
          <cx:pt idx="15097">26</cx:pt>
          <cx:pt idx="15098">35</cx:pt>
          <cx:pt idx="15099">32</cx:pt>
          <cx:pt idx="15100">32</cx:pt>
          <cx:pt idx="15101">26</cx:pt>
          <cx:pt idx="15102">55</cx:pt>
          <cx:pt idx="15103">36</cx:pt>
          <cx:pt idx="15104">32</cx:pt>
          <cx:pt idx="15105">28</cx:pt>
          <cx:pt idx="15106">28</cx:pt>
          <cx:pt idx="15107">67</cx:pt>
          <cx:pt idx="15108">67</cx:pt>
          <cx:pt idx="15109">23</cx:pt>
          <cx:pt idx="15110">23</cx:pt>
          <cx:pt idx="15111">38</cx:pt>
          <cx:pt idx="15112">35</cx:pt>
          <cx:pt idx="15113">21</cx:pt>
          <cx:pt idx="15114">28</cx:pt>
          <cx:pt idx="15115">39</cx:pt>
          <cx:pt idx="15116">25</cx:pt>
          <cx:pt idx="15117">32</cx:pt>
          <cx:pt idx="15118">52</cx:pt>
          <cx:pt idx="15119">47</cx:pt>
          <cx:pt idx="15120">33</cx:pt>
          <cx:pt idx="15121">34</cx:pt>
          <cx:pt idx="15122">34</cx:pt>
          <cx:pt idx="15123">25</cx:pt>
          <cx:pt idx="15124">26</cx:pt>
          <cx:pt idx="15125">30</cx:pt>
          <cx:pt idx="15126">61</cx:pt>
          <cx:pt idx="15127">35</cx:pt>
          <cx:pt idx="15128">35</cx:pt>
          <cx:pt idx="15129">47</cx:pt>
          <cx:pt idx="15130">47</cx:pt>
          <cx:pt idx="15131">29</cx:pt>
          <cx:pt idx="15132">48</cx:pt>
          <cx:pt idx="15133">27</cx:pt>
          <cx:pt idx="15134">26</cx:pt>
          <cx:pt idx="15135">30</cx:pt>
          <cx:pt idx="15136">32</cx:pt>
          <cx:pt idx="15137">65</cx:pt>
          <cx:pt idx="15138">65</cx:pt>
          <cx:pt idx="15139">65</cx:pt>
          <cx:pt idx="15140">34</cx:pt>
          <cx:pt idx="15141">25</cx:pt>
          <cx:pt idx="15142">63</cx:pt>
          <cx:pt idx="15143">36</cx:pt>
          <cx:pt idx="15144">69</cx:pt>
          <cx:pt idx="15145">69</cx:pt>
          <cx:pt idx="15146">69</cx:pt>
          <cx:pt idx="15147">32</cx:pt>
          <cx:pt idx="15148">64</cx:pt>
          <cx:pt idx="15149">28</cx:pt>
          <cx:pt idx="15150">59</cx:pt>
          <cx:pt idx="15151">59</cx:pt>
          <cx:pt idx="15152">31</cx:pt>
          <cx:pt idx="15153">31</cx:pt>
          <cx:pt idx="15154">30</cx:pt>
          <cx:pt idx="15155">32</cx:pt>
          <cx:pt idx="15156">65</cx:pt>
          <cx:pt idx="15157">27</cx:pt>
          <cx:pt idx="15158">27</cx:pt>
          <cx:pt idx="15159">51</cx:pt>
          <cx:pt idx="15160">51</cx:pt>
          <cx:pt idx="15161">25</cx:pt>
          <cx:pt idx="15162">23</cx:pt>
          <cx:pt idx="15163">31</cx:pt>
          <cx:pt idx="15164">49</cx:pt>
          <cx:pt idx="15165">49</cx:pt>
          <cx:pt idx="15166">69</cx:pt>
          <cx:pt idx="15167">69</cx:pt>
          <cx:pt idx="15168">25</cx:pt>
          <cx:pt idx="15169">43</cx:pt>
          <cx:pt idx="15170">43</cx:pt>
          <cx:pt idx="15171">32</cx:pt>
          <cx:pt idx="15172">23</cx:pt>
          <cx:pt idx="15173">47</cx:pt>
          <cx:pt idx="15174">35</cx:pt>
          <cx:pt idx="15175">26</cx:pt>
          <cx:pt idx="15176">31</cx:pt>
          <cx:pt idx="15177">66</cx:pt>
          <cx:pt idx="15178">35</cx:pt>
          <cx:pt idx="15179">59</cx:pt>
          <cx:pt idx="15180">21</cx:pt>
          <cx:pt idx="15181">23</cx:pt>
          <cx:pt idx="15182">28</cx:pt>
          <cx:pt idx="15183">50</cx:pt>
          <cx:pt idx="15184">66</cx:pt>
          <cx:pt idx="15185">27</cx:pt>
          <cx:pt idx="15186">25</cx:pt>
          <cx:pt idx="15187">25</cx:pt>
          <cx:pt idx="15188">23</cx:pt>
          <cx:pt idx="15189">23</cx:pt>
          <cx:pt idx="15190">27</cx:pt>
          <cx:pt idx="15191">30</cx:pt>
          <cx:pt idx="15192">29</cx:pt>
          <cx:pt idx="15193">65</cx:pt>
          <cx:pt idx="15194">38</cx:pt>
          <cx:pt idx="15195">38</cx:pt>
          <cx:pt idx="15196">66</cx:pt>
          <cx:pt idx="15197">66</cx:pt>
          <cx:pt idx="15198">52</cx:pt>
          <cx:pt idx="15199">49</cx:pt>
          <cx:pt idx="15200">25</cx:pt>
          <cx:pt idx="15201">25</cx:pt>
          <cx:pt idx="15202">28</cx:pt>
          <cx:pt idx="15203">39</cx:pt>
          <cx:pt idx="15204">34</cx:pt>
          <cx:pt idx="15205">32</cx:pt>
          <cx:pt idx="15206">32</cx:pt>
          <cx:pt idx="15207">69</cx:pt>
          <cx:pt idx="15208">34</cx:pt>
          <cx:pt idx="15209">34</cx:pt>
          <cx:pt idx="15210">32</cx:pt>
          <cx:pt idx="15211">32</cx:pt>
          <cx:pt idx="15212">65</cx:pt>
          <cx:pt idx="15213">63</cx:pt>
          <cx:pt idx="15214">28</cx:pt>
          <cx:pt idx="15215">35</cx:pt>
          <cx:pt idx="15216">55</cx:pt>
          <cx:pt idx="15217">30</cx:pt>
          <cx:pt idx="15218">30</cx:pt>
          <cx:pt idx="15219">58</cx:pt>
          <cx:pt idx="15220">58</cx:pt>
          <cx:pt idx="15221">60</cx:pt>
          <cx:pt idx="15222">60</cx:pt>
          <cx:pt idx="15223">53</cx:pt>
          <cx:pt idx="15224">33</cx:pt>
          <cx:pt idx="15225">33</cx:pt>
          <cx:pt idx="15226">23</cx:pt>
          <cx:pt idx="15227">23</cx:pt>
          <cx:pt idx="15228">23</cx:pt>
          <cx:pt idx="15229">34</cx:pt>
          <cx:pt idx="15230">34</cx:pt>
          <cx:pt idx="15231">34</cx:pt>
          <cx:pt idx="15232">50</cx:pt>
          <cx:pt idx="15233">31</cx:pt>
          <cx:pt idx="15234">25</cx:pt>
          <cx:pt idx="15235">26</cx:pt>
          <cx:pt idx="15236">63</cx:pt>
          <cx:pt idx="15237">52</cx:pt>
          <cx:pt idx="15238">52</cx:pt>
          <cx:pt idx="15239">49</cx:pt>
          <cx:pt idx="15240">49</cx:pt>
          <cx:pt idx="15241">39</cx:pt>
          <cx:pt idx="15242">64</cx:pt>
          <cx:pt idx="15243">64</cx:pt>
          <cx:pt idx="15244">32</cx:pt>
          <cx:pt idx="15245">23</cx:pt>
          <cx:pt idx="15246">55</cx:pt>
          <cx:pt idx="15247">26</cx:pt>
          <cx:pt idx="15248">26</cx:pt>
          <cx:pt idx="15249">27</cx:pt>
          <cx:pt idx="15250">34</cx:pt>
          <cx:pt idx="15251">39</cx:pt>
          <cx:pt idx="15252">39</cx:pt>
          <cx:pt idx="15253">35</cx:pt>
          <cx:pt idx="15254">25</cx:pt>
          <cx:pt idx="15255">25</cx:pt>
          <cx:pt idx="15256">50</cx:pt>
          <cx:pt idx="15257">39</cx:pt>
          <cx:pt idx="15258">33</cx:pt>
          <cx:pt idx="15259">34</cx:pt>
          <cx:pt idx="15260">34</cx:pt>
          <cx:pt idx="15261">66</cx:pt>
          <cx:pt idx="15262">66</cx:pt>
          <cx:pt idx="15263">21</cx:pt>
          <cx:pt idx="15264">37</cx:pt>
          <cx:pt idx="15265">27</cx:pt>
          <cx:pt idx="15266">33</cx:pt>
          <cx:pt idx="15267">33</cx:pt>
          <cx:pt idx="15268">25</cx:pt>
          <cx:pt idx="15269">38</cx:pt>
          <cx:pt idx="15270">38</cx:pt>
          <cx:pt idx="15271">49</cx:pt>
          <cx:pt idx="15272">49</cx:pt>
          <cx:pt idx="15273">27</cx:pt>
          <cx:pt idx="15274">34</cx:pt>
          <cx:pt idx="15275">28</cx:pt>
          <cx:pt idx="15276">28</cx:pt>
          <cx:pt idx="15277">28</cx:pt>
          <cx:pt idx="15278">28</cx:pt>
          <cx:pt idx="15279">66</cx:pt>
          <cx:pt idx="15280">35</cx:pt>
          <cx:pt idx="15281">25</cx:pt>
          <cx:pt idx="15282">26</cx:pt>
          <cx:pt idx="15283">25</cx:pt>
          <cx:pt idx="15284">25</cx:pt>
          <cx:pt idx="15285">54</cx:pt>
          <cx:pt idx="15286">46</cx:pt>
          <cx:pt idx="15287">33</cx:pt>
          <cx:pt idx="15288">31</cx:pt>
          <cx:pt idx="15289">37</cx:pt>
          <cx:pt idx="15290">32</cx:pt>
          <cx:pt idx="15291">56</cx:pt>
          <cx:pt idx="15292">32</cx:pt>
          <cx:pt idx="15293">32</cx:pt>
          <cx:pt idx="15294">29</cx:pt>
          <cx:pt idx="15295">55</cx:pt>
          <cx:pt idx="15296">29</cx:pt>
          <cx:pt idx="15297">58</cx:pt>
          <cx:pt idx="15298">25</cx:pt>
          <cx:pt idx="15299">36</cx:pt>
          <cx:pt idx="15300">36</cx:pt>
          <cx:pt idx="15301">57</cx:pt>
          <cx:pt idx="15302">54</cx:pt>
          <cx:pt idx="15303">62</cx:pt>
          <cx:pt idx="15304">62</cx:pt>
          <cx:pt idx="15305">25</cx:pt>
          <cx:pt idx="15306">62</cx:pt>
          <cx:pt idx="15307">62</cx:pt>
          <cx:pt idx="15308">26</cx:pt>
          <cx:pt idx="15309">49</cx:pt>
          <cx:pt idx="15310">22</cx:pt>
          <cx:pt idx="15311">22</cx:pt>
          <cx:pt idx="15312">38</cx:pt>
          <cx:pt idx="15313">24</cx:pt>
          <cx:pt idx="15314">62</cx:pt>
          <cx:pt idx="15315">62</cx:pt>
          <cx:pt idx="15316">36</cx:pt>
          <cx:pt idx="15317">62</cx:pt>
          <cx:pt idx="15318">65</cx:pt>
          <cx:pt idx="15319">65</cx:pt>
          <cx:pt idx="15320">21</cx:pt>
          <cx:pt idx="15321">59</cx:pt>
          <cx:pt idx="15322">33</cx:pt>
          <cx:pt idx="15323">28</cx:pt>
          <cx:pt idx="15324">53</cx:pt>
          <cx:pt idx="15325">53</cx:pt>
          <cx:pt idx="15326">62</cx:pt>
          <cx:pt idx="15327">62</cx:pt>
          <cx:pt idx="15328">59</cx:pt>
          <cx:pt idx="15329">28</cx:pt>
          <cx:pt idx="15330">54</cx:pt>
          <cx:pt idx="15331">32</cx:pt>
          <cx:pt idx="15332">50</cx:pt>
          <cx:pt idx="15333">50</cx:pt>
          <cx:pt idx="15334">28</cx:pt>
          <cx:pt idx="15335">36</cx:pt>
          <cx:pt idx="15336">36</cx:pt>
          <cx:pt idx="15337">32</cx:pt>
          <cx:pt idx="15338">27</cx:pt>
          <cx:pt idx="15339">35</cx:pt>
          <cx:pt idx="15340">26</cx:pt>
          <cx:pt idx="15341">33</cx:pt>
          <cx:pt idx="15342">33</cx:pt>
          <cx:pt idx="15343">36</cx:pt>
          <cx:pt idx="15344">65</cx:pt>
          <cx:pt idx="15345">55</cx:pt>
          <cx:pt idx="15346">32</cx:pt>
          <cx:pt idx="15347">38</cx:pt>
          <cx:pt idx="15348">35</cx:pt>
          <cx:pt idx="15349">24</cx:pt>
          <cx:pt idx="15350">24</cx:pt>
          <cx:pt idx="15351">25</cx:pt>
          <cx:pt idx="15352">53</cx:pt>
          <cx:pt idx="15353">37</cx:pt>
          <cx:pt idx="15354">26</cx:pt>
          <cx:pt idx="15355">49</cx:pt>
          <cx:pt idx="15356">60</cx:pt>
          <cx:pt idx="15357">31</cx:pt>
          <cx:pt idx="15358">39</cx:pt>
          <cx:pt idx="15359">54</cx:pt>
          <cx:pt idx="15360">54</cx:pt>
          <cx:pt idx="15361">21</cx:pt>
          <cx:pt idx="15362">57</cx:pt>
          <cx:pt idx="15363">34</cx:pt>
          <cx:pt idx="15364">32</cx:pt>
          <cx:pt idx="15365">27</cx:pt>
          <cx:pt idx="15366">27</cx:pt>
          <cx:pt idx="15367">30</cx:pt>
          <cx:pt idx="15368">30</cx:pt>
          <cx:pt idx="15369">54</cx:pt>
          <cx:pt idx="15370">49</cx:pt>
          <cx:pt idx="15371">49</cx:pt>
          <cx:pt idx="15372">69</cx:pt>
          <cx:pt idx="15373">69</cx:pt>
          <cx:pt idx="15374">23</cx:pt>
          <cx:pt idx="15375">56</cx:pt>
          <cx:pt idx="15376">53</cx:pt>
          <cx:pt idx="15377">53</cx:pt>
          <cx:pt idx="15378">33</cx:pt>
          <cx:pt idx="15379">32</cx:pt>
          <cx:pt idx="15380">21</cx:pt>
          <cx:pt idx="15381">32</cx:pt>
          <cx:pt idx="15382">32</cx:pt>
          <cx:pt idx="15383">36</cx:pt>
          <cx:pt idx="15384">34</cx:pt>
          <cx:pt idx="15385">47</cx:pt>
          <cx:pt idx="15386">25</cx:pt>
          <cx:pt idx="15387">50</cx:pt>
          <cx:pt idx="15388">36</cx:pt>
          <cx:pt idx="15389">22</cx:pt>
          <cx:pt idx="15390">32</cx:pt>
          <cx:pt idx="15391">29</cx:pt>
          <cx:pt idx="15392">60</cx:pt>
          <cx:pt idx="15393">25</cx:pt>
          <cx:pt idx="15394">25</cx:pt>
          <cx:pt idx="15395">25</cx:pt>
          <cx:pt idx="15396">27</cx:pt>
          <cx:pt idx="15397">27</cx:pt>
          <cx:pt idx="15398">38</cx:pt>
          <cx:pt idx="15399">38</cx:pt>
          <cx:pt idx="15400">34</cx:pt>
          <cx:pt idx="15401">28</cx:pt>
          <cx:pt idx="15402">28</cx:pt>
          <cx:pt idx="15403">27</cx:pt>
          <cx:pt idx="15404">36</cx:pt>
          <cx:pt idx="15405">34</cx:pt>
          <cx:pt idx="15406">34</cx:pt>
          <cx:pt idx="15407">57</cx:pt>
          <cx:pt idx="15408">57</cx:pt>
          <cx:pt idx="15409">33</cx:pt>
          <cx:pt idx="15410">33</cx:pt>
          <cx:pt idx="15411">62</cx:pt>
          <cx:pt idx="15412">62</cx:pt>
          <cx:pt idx="15413">35</cx:pt>
          <cx:pt idx="15414">59</cx:pt>
          <cx:pt idx="15415">59</cx:pt>
          <cx:pt idx="15416">25</cx:pt>
          <cx:pt idx="15417">25</cx:pt>
          <cx:pt idx="15418">34</cx:pt>
          <cx:pt idx="15419">34</cx:pt>
          <cx:pt idx="15420">28</cx:pt>
          <cx:pt idx="15421">28</cx:pt>
          <cx:pt idx="15422">62</cx:pt>
          <cx:pt idx="15423">48</cx:pt>
          <cx:pt idx="15424">36</cx:pt>
          <cx:pt idx="15425">54</cx:pt>
          <cx:pt idx="15426">53</cx:pt>
          <cx:pt idx="15427">48</cx:pt>
          <cx:pt idx="15428">48</cx:pt>
          <cx:pt idx="15429">39</cx:pt>
          <cx:pt idx="15430">39</cx:pt>
          <cx:pt idx="15431">48</cx:pt>
          <cx:pt idx="15432">30</cx:pt>
          <cx:pt idx="15433">39</cx:pt>
          <cx:pt idx="15434">39</cx:pt>
          <cx:pt idx="15435">37</cx:pt>
          <cx:pt idx="15436">37</cx:pt>
          <cx:pt idx="15437">55</cx:pt>
          <cx:pt idx="15438">52</cx:pt>
          <cx:pt idx="15439">30</cx:pt>
          <cx:pt idx="15440">32</cx:pt>
          <cx:pt idx="15441">32</cx:pt>
          <cx:pt idx="15442">27</cx:pt>
          <cx:pt idx="15443">27</cx:pt>
          <cx:pt idx="15444">49</cx:pt>
          <cx:pt idx="15445">49</cx:pt>
          <cx:pt idx="15446">26</cx:pt>
          <cx:pt idx="15447">26</cx:pt>
          <cx:pt idx="15448">56</cx:pt>
          <cx:pt idx="15449">25</cx:pt>
          <cx:pt idx="15450">32</cx:pt>
          <cx:pt idx="15451">32</cx:pt>
          <cx:pt idx="15452">54</cx:pt>
          <cx:pt idx="15453">47</cx:pt>
          <cx:pt idx="15454">22</cx:pt>
          <cx:pt idx="15455">27</cx:pt>
          <cx:pt idx="15456">49</cx:pt>
          <cx:pt idx="15457">38</cx:pt>
          <cx:pt idx="15458">38</cx:pt>
          <cx:pt idx="15459">48</cx:pt>
          <cx:pt idx="15460">24</cx:pt>
          <cx:pt idx="15461">24</cx:pt>
          <cx:pt idx="15462">26</cx:pt>
          <cx:pt idx="15463">30</cx:pt>
          <cx:pt idx="15464">32</cx:pt>
          <cx:pt idx="15465">29</cx:pt>
          <cx:pt idx="15466">29</cx:pt>
          <cx:pt idx="15467">21</cx:pt>
          <cx:pt idx="15468">26</cx:pt>
          <cx:pt idx="15469">26</cx:pt>
          <cx:pt idx="15470">61</cx:pt>
          <cx:pt idx="15471">64</cx:pt>
          <cx:pt idx="15472">64</cx:pt>
          <cx:pt idx="15473">32</cx:pt>
          <cx:pt idx="15474">36</cx:pt>
          <cx:pt idx="15475">53</cx:pt>
          <cx:pt idx="15476">53</cx:pt>
          <cx:pt idx="15477">33</cx:pt>
          <cx:pt idx="15478">33</cx:pt>
          <cx:pt idx="15479">34</cx:pt>
          <cx:pt idx="15480">37</cx:pt>
          <cx:pt idx="15481">67</cx:pt>
          <cx:pt idx="15482">31</cx:pt>
          <cx:pt idx="15483">31</cx:pt>
          <cx:pt idx="15484">33</cx:pt>
          <cx:pt idx="15485">48</cx:pt>
          <cx:pt idx="15486">25</cx:pt>
          <cx:pt idx="15487">31</cx:pt>
          <cx:pt idx="15488">69</cx:pt>
          <cx:pt idx="15489">69</cx:pt>
          <cx:pt idx="15490">59</cx:pt>
          <cx:pt idx="15491">27</cx:pt>
          <cx:pt idx="15492">62</cx:pt>
        </cx:lvl>
      </cx:numDim>
    </cx:data>
  </cx:chartData>
  <cx:chart>
    <cx:title pos="t" align="ctr" overlay="0">
      <cx:tx>
        <cx:txData>
          <cx:v>Store 5</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Calibri" panose="020F0502020204030204"/>
            </a:rPr>
            <a:t>Store 5</a:t>
          </a:r>
        </a:p>
      </cx:txPr>
    </cx:title>
    <cx:plotArea>
      <cx:plotAreaRegion>
        <cx:series layoutId="clusteredColumn" uniqueId="{F53A0D07-EF0A-443D-A2BD-5289BEF2E356}">
          <cx:dataId val="0"/>
          <cx:layoutPr>
            <cx:binning intervalClosed="r">
              <cx:binSize val="2"/>
            </cx:binning>
          </cx:layoutPr>
        </cx:series>
      </cx:plotAreaRegion>
      <cx:axis id="0">
        <cx:catScaling gapWidth="0"/>
        <cx:title>
          <cx:tx>
            <cx:txData>
              <cx:v>Age Group</cx:v>
            </cx:txData>
          </cx:tx>
          <cx:txPr>
            <a:bodyPr spcFirstLastPara="1" vertOverflow="ellipsis" horzOverflow="overflow" wrap="square" lIns="0" tIns="0" rIns="0" bIns="0" anchor="ctr" anchorCtr="1"/>
            <a:lstStyle/>
            <a:p>
              <a:pPr algn="ctr" rtl="0">
                <a:defRPr/>
              </a:pPr>
              <a:r>
                <a:rPr lang="en-US" sz="900" b="0" i="0" u="none" strike="noStrike" baseline="0">
                  <a:solidFill>
                    <a:sysClr val="windowText" lastClr="000000">
                      <a:lumMod val="65000"/>
                      <a:lumOff val="35000"/>
                    </a:sysClr>
                  </a:solidFill>
                  <a:latin typeface="Calibri" panose="020F0502020204030204"/>
                </a:rPr>
                <a:t>Age Group</a:t>
              </a:r>
            </a:p>
          </cx:txPr>
        </cx:title>
        <cx:tickLabels/>
      </cx:axis>
      <cx:axis id="1">
        <cx:valScaling/>
        <cx:title>
          <cx:tx>
            <cx:txData>
              <cx:v>Transactions</cx:v>
            </cx:txData>
          </cx:tx>
          <cx:txPr>
            <a:bodyPr spcFirstLastPara="1" vertOverflow="ellipsis" horzOverflow="overflow" wrap="square" lIns="0" tIns="0" rIns="0" bIns="0" anchor="ctr" anchorCtr="1"/>
            <a:lstStyle/>
            <a:p>
              <a:pPr algn="ctr" rtl="0">
                <a:defRPr/>
              </a:pPr>
              <a:r>
                <a:rPr lang="en-US" sz="900" b="0" i="0" u="none" strike="noStrike" baseline="0">
                  <a:solidFill>
                    <a:sysClr val="windowText" lastClr="000000">
                      <a:lumMod val="65000"/>
                      <a:lumOff val="35000"/>
                    </a:sysClr>
                  </a:solidFill>
                  <a:latin typeface="Calibri" panose="020F0502020204030204"/>
                </a:rPr>
                <a:t>Transactions</a:t>
              </a:r>
            </a:p>
          </cx:txPr>
        </cx:title>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drawings/drawing1.xml><?xml version="1.0" encoding="utf-8"?>
<c:userShapes xmlns:c="http://schemas.openxmlformats.org/drawingml/2006/chart">
  <cdr:relSizeAnchor xmlns:cdr="http://schemas.openxmlformats.org/drawingml/2006/chartDrawing">
    <cdr:from>
      <cdr:x>0.65347</cdr:x>
      <cdr:y>0.69045</cdr:y>
    </cdr:from>
    <cdr:to>
      <cdr:x>0.65347</cdr:x>
      <cdr:y>0.90253</cdr:y>
    </cdr:to>
    <cdr:cxnSp macro="">
      <cdr:nvCxnSpPr>
        <cdr:cNvPr id="3" name="Straight Connector 2">
          <a:extLst xmlns:a="http://schemas.openxmlformats.org/drawingml/2006/main">
            <a:ext uri="{FF2B5EF4-FFF2-40B4-BE49-F238E27FC236}">
              <a16:creationId xmlns:a16="http://schemas.microsoft.com/office/drawing/2014/main" id="{076B5E94-3270-402E-8B34-66A07851D37D}"/>
            </a:ext>
          </a:extLst>
        </cdr:cNvPr>
        <cdr:cNvCxnSpPr/>
      </cdr:nvCxnSpPr>
      <cdr:spPr>
        <a:xfrm xmlns:a="http://schemas.openxmlformats.org/drawingml/2006/main">
          <a:off x="5110152" y="3630249"/>
          <a:ext cx="0" cy="1115090"/>
        </a:xfrm>
        <a:prstGeom xmlns:a="http://schemas.openxmlformats.org/drawingml/2006/main" prst="line">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B1EFFD8-A64E-4C0E-BFA0-23E5646DE372}"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FE9B18-14BE-4D0C-B2F6-30C75B70417E}" type="slidenum">
              <a:rPr lang="en-US" smtClean="0"/>
              <a:t>‹#›</a:t>
            </a:fld>
            <a:endParaRPr lang="en-US"/>
          </a:p>
        </p:txBody>
      </p:sp>
    </p:spTree>
    <p:extLst>
      <p:ext uri="{BB962C8B-B14F-4D97-AF65-F5344CB8AC3E}">
        <p14:creationId xmlns:p14="http://schemas.microsoft.com/office/powerpoint/2010/main" val="1535286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1EFFD8-A64E-4C0E-BFA0-23E5646DE372}" type="datetimeFigureOut">
              <a:rPr lang="en-US" smtClean="0"/>
              <a:t>12/28/2021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FE9B18-14BE-4D0C-B2F6-30C75B70417E}" type="slidenum">
              <a:rPr lang="en-US" smtClean="0"/>
              <a:t>‹#›</a:t>
            </a:fld>
            <a:endParaRPr lang="en-US"/>
          </a:p>
        </p:txBody>
      </p:sp>
    </p:spTree>
    <p:extLst>
      <p:ext uri="{BB962C8B-B14F-4D97-AF65-F5344CB8AC3E}">
        <p14:creationId xmlns:p14="http://schemas.microsoft.com/office/powerpoint/2010/main" val="160255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1EFFD8-A64E-4C0E-BFA0-23E5646DE372}" type="datetimeFigureOut">
              <a:rPr lang="en-US" smtClean="0"/>
              <a:t>12/28/2021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FE9B18-14BE-4D0C-B2F6-30C75B70417E}" type="slidenum">
              <a:rPr lang="en-US" smtClean="0"/>
              <a:t>‹#›</a:t>
            </a:fld>
            <a:endParaRPr lang="en-US"/>
          </a:p>
        </p:txBody>
      </p:sp>
    </p:spTree>
    <p:extLst>
      <p:ext uri="{BB962C8B-B14F-4D97-AF65-F5344CB8AC3E}">
        <p14:creationId xmlns:p14="http://schemas.microsoft.com/office/powerpoint/2010/main" val="12032946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1EFFD8-A64E-4C0E-BFA0-23E5646DE372}" type="datetimeFigureOut">
              <a:rPr lang="en-US" smtClean="0"/>
              <a:t>12/28/2021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FE9B18-14BE-4D0C-B2F6-30C75B70417E}"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720682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1EFFD8-A64E-4C0E-BFA0-23E5646DE372}" type="datetimeFigureOut">
              <a:rPr lang="en-US" smtClean="0"/>
              <a:t>12/28/2021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FE9B18-14BE-4D0C-B2F6-30C75B70417E}" type="slidenum">
              <a:rPr lang="en-US" smtClean="0"/>
              <a:t>‹#›</a:t>
            </a:fld>
            <a:endParaRPr lang="en-US"/>
          </a:p>
        </p:txBody>
      </p:sp>
    </p:spTree>
    <p:extLst>
      <p:ext uri="{BB962C8B-B14F-4D97-AF65-F5344CB8AC3E}">
        <p14:creationId xmlns:p14="http://schemas.microsoft.com/office/powerpoint/2010/main" val="38988984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B1EFFD8-A64E-4C0E-BFA0-23E5646DE372}" type="datetimeFigureOut">
              <a:rPr lang="en-US" smtClean="0"/>
              <a:t>12/28/2021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FE9B18-14BE-4D0C-B2F6-30C75B70417E}" type="slidenum">
              <a:rPr lang="en-US" smtClean="0"/>
              <a:t>‹#›</a:t>
            </a:fld>
            <a:endParaRPr lang="en-US"/>
          </a:p>
        </p:txBody>
      </p:sp>
    </p:spTree>
    <p:extLst>
      <p:ext uri="{BB962C8B-B14F-4D97-AF65-F5344CB8AC3E}">
        <p14:creationId xmlns:p14="http://schemas.microsoft.com/office/powerpoint/2010/main" val="1134956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B1EFFD8-A64E-4C0E-BFA0-23E5646DE372}" type="datetimeFigureOut">
              <a:rPr lang="en-US" smtClean="0"/>
              <a:t>12/28/2021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FE9B18-14BE-4D0C-B2F6-30C75B70417E}" type="slidenum">
              <a:rPr lang="en-US" smtClean="0"/>
              <a:t>‹#›</a:t>
            </a:fld>
            <a:endParaRPr lang="en-US"/>
          </a:p>
        </p:txBody>
      </p:sp>
    </p:spTree>
    <p:extLst>
      <p:ext uri="{BB962C8B-B14F-4D97-AF65-F5344CB8AC3E}">
        <p14:creationId xmlns:p14="http://schemas.microsoft.com/office/powerpoint/2010/main" val="29500109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1EFFD8-A64E-4C0E-BFA0-23E5646DE372}"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FE9B18-14BE-4D0C-B2F6-30C75B70417E}" type="slidenum">
              <a:rPr lang="en-US" smtClean="0"/>
              <a:t>‹#›</a:t>
            </a:fld>
            <a:endParaRPr lang="en-US"/>
          </a:p>
        </p:txBody>
      </p:sp>
    </p:spTree>
    <p:extLst>
      <p:ext uri="{BB962C8B-B14F-4D97-AF65-F5344CB8AC3E}">
        <p14:creationId xmlns:p14="http://schemas.microsoft.com/office/powerpoint/2010/main" val="34963494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1EFFD8-A64E-4C0E-BFA0-23E5646DE372}"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FE9B18-14BE-4D0C-B2F6-30C75B70417E}" type="slidenum">
              <a:rPr lang="en-US" smtClean="0"/>
              <a:t>‹#›</a:t>
            </a:fld>
            <a:endParaRPr lang="en-US"/>
          </a:p>
        </p:txBody>
      </p:sp>
    </p:spTree>
    <p:extLst>
      <p:ext uri="{BB962C8B-B14F-4D97-AF65-F5344CB8AC3E}">
        <p14:creationId xmlns:p14="http://schemas.microsoft.com/office/powerpoint/2010/main" val="17345663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BF4C4-6378-4461-A135-BB9C5E0865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492EA8-59EE-4F14-8C65-36112E217E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C47C6E-954B-479D-AD90-B47CF3994094}"/>
              </a:ext>
            </a:extLst>
          </p:cNvPr>
          <p:cNvSpPr>
            <a:spLocks noGrp="1"/>
          </p:cNvSpPr>
          <p:nvPr>
            <p:ph type="dt" sz="half" idx="10"/>
          </p:nvPr>
        </p:nvSpPr>
        <p:spPr/>
        <p:txBody>
          <a:bodyPr/>
          <a:lstStyle/>
          <a:p>
            <a:fld id="{DB1EFFD8-A64E-4C0E-BFA0-23E5646DE372}" type="datetimeFigureOut">
              <a:rPr lang="en-US" smtClean="0"/>
              <a:t>12/28/2021</a:t>
            </a:fld>
            <a:endParaRPr lang="en-US"/>
          </a:p>
        </p:txBody>
      </p:sp>
      <p:sp>
        <p:nvSpPr>
          <p:cNvPr id="5" name="Footer Placeholder 4">
            <a:extLst>
              <a:ext uri="{FF2B5EF4-FFF2-40B4-BE49-F238E27FC236}">
                <a16:creationId xmlns:a16="http://schemas.microsoft.com/office/drawing/2014/main" id="{5EDC2313-24D0-445F-9BBD-E2368C8064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24C297-512F-4B3B-810E-4E114EC2683B}"/>
              </a:ext>
            </a:extLst>
          </p:cNvPr>
          <p:cNvSpPr>
            <a:spLocks noGrp="1"/>
          </p:cNvSpPr>
          <p:nvPr>
            <p:ph type="sldNum" sz="quarter" idx="12"/>
          </p:nvPr>
        </p:nvSpPr>
        <p:spPr/>
        <p:txBody>
          <a:bodyPr/>
          <a:lstStyle/>
          <a:p>
            <a:fld id="{4BFE9B18-14BE-4D0C-B2F6-30C75B70417E}" type="slidenum">
              <a:rPr lang="en-US" smtClean="0"/>
              <a:t>‹#›</a:t>
            </a:fld>
            <a:endParaRPr lang="en-US"/>
          </a:p>
        </p:txBody>
      </p:sp>
    </p:spTree>
    <p:extLst>
      <p:ext uri="{BB962C8B-B14F-4D97-AF65-F5344CB8AC3E}">
        <p14:creationId xmlns:p14="http://schemas.microsoft.com/office/powerpoint/2010/main" val="2361953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1EFFD8-A64E-4C0E-BFA0-23E5646DE372}"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FE9B18-14BE-4D0C-B2F6-30C75B70417E}" type="slidenum">
              <a:rPr lang="en-US" smtClean="0"/>
              <a:t>‹#›</a:t>
            </a:fld>
            <a:endParaRPr lang="en-US"/>
          </a:p>
        </p:txBody>
      </p:sp>
    </p:spTree>
    <p:extLst>
      <p:ext uri="{BB962C8B-B14F-4D97-AF65-F5344CB8AC3E}">
        <p14:creationId xmlns:p14="http://schemas.microsoft.com/office/powerpoint/2010/main" val="23496569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1EFFD8-A64E-4C0E-BFA0-23E5646DE372}" type="datetimeFigureOut">
              <a:rPr lang="en-US" smtClean="0"/>
              <a:t>12/28/2021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FE9B18-14BE-4D0C-B2F6-30C75B70417E}" type="slidenum">
              <a:rPr lang="en-US" smtClean="0"/>
              <a:t>‹#›</a:t>
            </a:fld>
            <a:endParaRPr lang="en-US"/>
          </a:p>
        </p:txBody>
      </p:sp>
    </p:spTree>
    <p:extLst>
      <p:ext uri="{BB962C8B-B14F-4D97-AF65-F5344CB8AC3E}">
        <p14:creationId xmlns:p14="http://schemas.microsoft.com/office/powerpoint/2010/main" val="347012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1EFFD8-A64E-4C0E-BFA0-23E5646DE372}" type="datetimeFigureOut">
              <a:rPr lang="en-US" smtClean="0"/>
              <a:t>12/28/2021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FE9B18-14BE-4D0C-B2F6-30C75B70417E}" type="slidenum">
              <a:rPr lang="en-US" smtClean="0"/>
              <a:t>‹#›</a:t>
            </a:fld>
            <a:endParaRPr lang="en-US"/>
          </a:p>
        </p:txBody>
      </p:sp>
    </p:spTree>
    <p:extLst>
      <p:ext uri="{BB962C8B-B14F-4D97-AF65-F5344CB8AC3E}">
        <p14:creationId xmlns:p14="http://schemas.microsoft.com/office/powerpoint/2010/main" val="4105006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B1EFFD8-A64E-4C0E-BFA0-23E5646DE372}" type="datetimeFigureOut">
              <a:rPr lang="en-US" smtClean="0"/>
              <a:t>12/28/2021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BFE9B18-14BE-4D0C-B2F6-30C75B70417E}" type="slidenum">
              <a:rPr lang="en-US" smtClean="0"/>
              <a:t>‹#›</a:t>
            </a:fld>
            <a:endParaRPr lang="en-US"/>
          </a:p>
        </p:txBody>
      </p:sp>
    </p:spTree>
    <p:extLst>
      <p:ext uri="{BB962C8B-B14F-4D97-AF65-F5344CB8AC3E}">
        <p14:creationId xmlns:p14="http://schemas.microsoft.com/office/powerpoint/2010/main" val="124327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B1EFFD8-A64E-4C0E-BFA0-23E5646DE372}" type="datetimeFigureOut">
              <a:rPr lang="en-US" smtClean="0"/>
              <a:t>12/28/2021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FE9B18-14BE-4D0C-B2F6-30C75B70417E}" type="slidenum">
              <a:rPr lang="en-US" smtClean="0"/>
              <a:t>‹#›</a:t>
            </a:fld>
            <a:endParaRPr lang="en-US"/>
          </a:p>
        </p:txBody>
      </p:sp>
    </p:spTree>
    <p:extLst>
      <p:ext uri="{BB962C8B-B14F-4D97-AF65-F5344CB8AC3E}">
        <p14:creationId xmlns:p14="http://schemas.microsoft.com/office/powerpoint/2010/main" val="4121803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DB1EFFD8-A64E-4C0E-BFA0-23E5646DE372}" type="datetimeFigureOut">
              <a:rPr lang="en-US" smtClean="0"/>
              <a:t>12/28/2021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BFE9B18-14BE-4D0C-B2F6-30C75B70417E}" type="slidenum">
              <a:rPr lang="en-US" smtClean="0"/>
              <a:t>‹#›</a:t>
            </a:fld>
            <a:endParaRPr lang="en-US"/>
          </a:p>
        </p:txBody>
      </p:sp>
    </p:spTree>
    <p:extLst>
      <p:ext uri="{BB962C8B-B14F-4D97-AF65-F5344CB8AC3E}">
        <p14:creationId xmlns:p14="http://schemas.microsoft.com/office/powerpoint/2010/main" val="3885093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1EFFD8-A64E-4C0E-BFA0-23E5646DE372}" type="datetimeFigureOut">
              <a:rPr lang="en-US" smtClean="0"/>
              <a:t>12/28/2021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FE9B18-14BE-4D0C-B2F6-30C75B70417E}" type="slidenum">
              <a:rPr lang="en-US" smtClean="0"/>
              <a:t>‹#›</a:t>
            </a:fld>
            <a:endParaRPr lang="en-US"/>
          </a:p>
        </p:txBody>
      </p:sp>
    </p:spTree>
    <p:extLst>
      <p:ext uri="{BB962C8B-B14F-4D97-AF65-F5344CB8AC3E}">
        <p14:creationId xmlns:p14="http://schemas.microsoft.com/office/powerpoint/2010/main" val="449283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1EFFD8-A64E-4C0E-BFA0-23E5646DE372}" type="datetimeFigureOut">
              <a:rPr lang="en-US" smtClean="0"/>
              <a:t>12/28/2021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FE9B18-14BE-4D0C-B2F6-30C75B70417E}" type="slidenum">
              <a:rPr lang="en-US" smtClean="0"/>
              <a:t>‹#›</a:t>
            </a:fld>
            <a:endParaRPr lang="en-US"/>
          </a:p>
        </p:txBody>
      </p:sp>
    </p:spTree>
    <p:extLst>
      <p:ext uri="{BB962C8B-B14F-4D97-AF65-F5344CB8AC3E}">
        <p14:creationId xmlns:p14="http://schemas.microsoft.com/office/powerpoint/2010/main" val="1916759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DB1EFFD8-A64E-4C0E-BFA0-23E5646DE372}" type="datetimeFigureOut">
              <a:rPr lang="en-US" smtClean="0"/>
              <a:t>12/28/2021</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4BFE9B18-14BE-4D0C-B2F6-30C75B70417E}" type="slidenum">
              <a:rPr lang="en-US" smtClean="0"/>
              <a:t>‹#›</a:t>
            </a:fld>
            <a:endParaRPr lang="en-US"/>
          </a:p>
        </p:txBody>
      </p:sp>
    </p:spTree>
    <p:extLst>
      <p:ext uri="{BB962C8B-B14F-4D97-AF65-F5344CB8AC3E}">
        <p14:creationId xmlns:p14="http://schemas.microsoft.com/office/powerpoint/2010/main" val="14424293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4/relationships/chartEx" Target="../charts/chartEx1.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png"/><Relationship Id="rId2" Type="http://schemas.microsoft.com/office/2014/relationships/chartEx" Target="../charts/chartEx2.xml"/><Relationship Id="rId1" Type="http://schemas.openxmlformats.org/officeDocument/2006/relationships/slideLayout" Target="../slideLayouts/slideLayout18.xml"/><Relationship Id="rId6" Type="http://schemas.microsoft.com/office/2014/relationships/chartEx" Target="../charts/chartEx4.xml"/><Relationship Id="rId5" Type="http://schemas.openxmlformats.org/officeDocument/2006/relationships/image" Target="../media/image7.png"/><Relationship Id="rId4" Type="http://schemas.microsoft.com/office/2014/relationships/chartEx" Target="../charts/chartEx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Coffee on white background">
            <a:extLst>
              <a:ext uri="{FF2B5EF4-FFF2-40B4-BE49-F238E27FC236}">
                <a16:creationId xmlns:a16="http://schemas.microsoft.com/office/drawing/2014/main" id="{204036EB-0F5F-43DE-9D20-2479E9D5F2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9454" y="2376725"/>
            <a:ext cx="5137609" cy="3424237"/>
          </a:xfrm>
        </p:spPr>
      </p:pic>
      <p:sp>
        <p:nvSpPr>
          <p:cNvPr id="5" name="TextBox 4">
            <a:extLst>
              <a:ext uri="{FF2B5EF4-FFF2-40B4-BE49-F238E27FC236}">
                <a16:creationId xmlns:a16="http://schemas.microsoft.com/office/drawing/2014/main" id="{D81B8EE7-47BF-419D-9984-C2BCD5BB6B98}"/>
              </a:ext>
            </a:extLst>
          </p:cNvPr>
          <p:cNvSpPr txBox="1"/>
          <p:nvPr/>
        </p:nvSpPr>
        <p:spPr>
          <a:xfrm>
            <a:off x="3627120" y="6488668"/>
            <a:ext cx="6492240" cy="369332"/>
          </a:xfrm>
          <a:prstGeom prst="rect">
            <a:avLst/>
          </a:prstGeom>
          <a:noFill/>
        </p:spPr>
        <p:txBody>
          <a:bodyPr wrap="square" rtlCol="0">
            <a:spAutoFit/>
          </a:bodyPr>
          <a:lstStyle/>
          <a:p>
            <a:r>
              <a:rPr lang="en-US" dirty="0"/>
              <a:t>www.kaggle.com/ylchang/coffee-shop-sample-data-1113</a:t>
            </a:r>
          </a:p>
        </p:txBody>
      </p:sp>
      <p:sp>
        <p:nvSpPr>
          <p:cNvPr id="2" name="Title 1">
            <a:extLst>
              <a:ext uri="{FF2B5EF4-FFF2-40B4-BE49-F238E27FC236}">
                <a16:creationId xmlns:a16="http://schemas.microsoft.com/office/drawing/2014/main" id="{1E063F5B-3B20-4411-BB68-79D11374DA38}"/>
              </a:ext>
            </a:extLst>
          </p:cNvPr>
          <p:cNvSpPr>
            <a:spLocks noGrp="1"/>
          </p:cNvSpPr>
          <p:nvPr>
            <p:ph type="title"/>
          </p:nvPr>
        </p:nvSpPr>
        <p:spPr>
          <a:xfrm>
            <a:off x="2392055" y="2127277"/>
            <a:ext cx="10364451" cy="1596177"/>
          </a:xfrm>
        </p:spPr>
        <p:txBody>
          <a:bodyPr>
            <a:noAutofit/>
          </a:bodyPr>
          <a:lstStyle/>
          <a:p>
            <a:r>
              <a:rPr lang="en-US" sz="5400" dirty="0"/>
              <a:t>Examination and </a:t>
            </a:r>
            <a:br>
              <a:rPr lang="en-US" sz="5400" dirty="0"/>
            </a:br>
            <a:r>
              <a:rPr lang="en-US" sz="5400" dirty="0"/>
              <a:t>recommendations for </a:t>
            </a:r>
            <a:br>
              <a:rPr lang="en-US" sz="5400" dirty="0"/>
            </a:br>
            <a:r>
              <a:rPr lang="en-US" sz="5400" dirty="0"/>
              <a:t>“coffee shop”</a:t>
            </a:r>
          </a:p>
        </p:txBody>
      </p:sp>
    </p:spTree>
    <p:extLst>
      <p:ext uri="{BB962C8B-B14F-4D97-AF65-F5344CB8AC3E}">
        <p14:creationId xmlns:p14="http://schemas.microsoft.com/office/powerpoint/2010/main" val="2957292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1F326-0064-4432-94C3-F84B2589C1F3}"/>
              </a:ext>
            </a:extLst>
          </p:cNvPr>
          <p:cNvSpPr>
            <a:spLocks noGrp="1"/>
          </p:cNvSpPr>
          <p:nvPr>
            <p:ph type="title"/>
          </p:nvPr>
        </p:nvSpPr>
        <p:spPr>
          <a:xfrm>
            <a:off x="913774" y="143054"/>
            <a:ext cx="10364451" cy="1596177"/>
          </a:xfrm>
        </p:spPr>
        <p:txBody>
          <a:bodyPr/>
          <a:lstStyle/>
          <a:p>
            <a:r>
              <a:rPr lang="en-US" dirty="0"/>
              <a:t>core business of beverages</a:t>
            </a:r>
          </a:p>
        </p:txBody>
      </p:sp>
      <p:graphicFrame>
        <p:nvGraphicFramePr>
          <p:cNvPr id="4" name="Chart 3">
            <a:extLst>
              <a:ext uri="{FF2B5EF4-FFF2-40B4-BE49-F238E27FC236}">
                <a16:creationId xmlns:a16="http://schemas.microsoft.com/office/drawing/2014/main" id="{FBB65F9C-D3BF-43A8-8006-869FD5CF5E0A}"/>
              </a:ext>
            </a:extLst>
          </p:cNvPr>
          <p:cNvGraphicFramePr>
            <a:graphicFrameLocks/>
          </p:cNvGraphicFramePr>
          <p:nvPr>
            <p:extLst>
              <p:ext uri="{D42A27DB-BD31-4B8C-83A1-F6EECF244321}">
                <p14:modId xmlns:p14="http://schemas.microsoft.com/office/powerpoint/2010/main" val="568188452"/>
              </p:ext>
            </p:extLst>
          </p:nvPr>
        </p:nvGraphicFramePr>
        <p:xfrm>
          <a:off x="323850" y="1300163"/>
          <a:ext cx="6305550" cy="5272087"/>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a:extLst>
              <a:ext uri="{FF2B5EF4-FFF2-40B4-BE49-F238E27FC236}">
                <a16:creationId xmlns:a16="http://schemas.microsoft.com/office/drawing/2014/main" id="{56F79B24-0120-4D17-B0F3-84A18EC7C90B}"/>
              </a:ext>
            </a:extLst>
          </p:cNvPr>
          <p:cNvSpPr txBox="1"/>
          <p:nvPr/>
        </p:nvSpPr>
        <p:spPr>
          <a:xfrm>
            <a:off x="7096126" y="2135713"/>
            <a:ext cx="4344024" cy="5078313"/>
          </a:xfrm>
          <a:prstGeom prst="rect">
            <a:avLst/>
          </a:prstGeom>
          <a:noFill/>
        </p:spPr>
        <p:txBody>
          <a:bodyPr wrap="square" rtlCol="0">
            <a:spAutoFit/>
          </a:bodyPr>
          <a:lstStyle/>
          <a:p>
            <a:r>
              <a:rPr lang="en-US" sz="2400" dirty="0"/>
              <a:t>Not surprisingly for a coffee shop, beverages are their core business and account for: </a:t>
            </a:r>
          </a:p>
          <a:p>
            <a:endParaRPr lang="en-US" sz="2400" dirty="0">
              <a:solidFill>
                <a:srgbClr val="E4703C"/>
              </a:solidFill>
            </a:endParaRPr>
          </a:p>
          <a:p>
            <a:endParaRPr lang="en-US" sz="2400" dirty="0"/>
          </a:p>
          <a:p>
            <a:r>
              <a:rPr lang="en-US" sz="2400" dirty="0"/>
              <a:t>•</a:t>
            </a:r>
            <a:r>
              <a:rPr lang="en-US" sz="2400" dirty="0">
                <a:solidFill>
                  <a:schemeClr val="accent5"/>
                </a:solidFill>
              </a:rPr>
              <a:t> 79%</a:t>
            </a:r>
            <a:r>
              <a:rPr lang="en-US" sz="2400" dirty="0"/>
              <a:t> of revenue, </a:t>
            </a:r>
            <a:r>
              <a:rPr lang="en-US" sz="2400" dirty="0">
                <a:solidFill>
                  <a:schemeClr val="accent5"/>
                </a:solidFill>
              </a:rPr>
              <a:t>88% </a:t>
            </a:r>
            <a:r>
              <a:rPr lang="en-US" sz="2400" dirty="0"/>
              <a:t>of profits,</a:t>
            </a:r>
          </a:p>
          <a:p>
            <a:r>
              <a:rPr lang="en-US" sz="2400" dirty="0">
                <a:solidFill>
                  <a:schemeClr val="accent5"/>
                </a:solidFill>
              </a:rPr>
              <a:t>82%</a:t>
            </a:r>
            <a:r>
              <a:rPr lang="en-US" sz="2400" dirty="0"/>
              <a:t> of quantity</a:t>
            </a:r>
          </a:p>
          <a:p>
            <a:endParaRPr lang="en-US" sz="2400" dirty="0"/>
          </a:p>
          <a:p>
            <a:r>
              <a:rPr lang="en-US" sz="2400" dirty="0"/>
              <a:t>• Highest profit margin of </a:t>
            </a:r>
            <a:r>
              <a:rPr lang="en-US" sz="2400" dirty="0">
                <a:solidFill>
                  <a:srgbClr val="E4703C"/>
                </a:solidFill>
              </a:rPr>
              <a:t>71%</a:t>
            </a:r>
          </a:p>
          <a:p>
            <a:endParaRPr lang="en-US" sz="2400" dirty="0"/>
          </a:p>
          <a:p>
            <a:endParaRPr lang="en-US" sz="2400" dirty="0"/>
          </a:p>
          <a:p>
            <a:endParaRPr lang="en-US" sz="2400" dirty="0"/>
          </a:p>
          <a:p>
            <a:endParaRPr lang="en-US" dirty="0"/>
          </a:p>
          <a:p>
            <a:endParaRPr lang="en-US" dirty="0"/>
          </a:p>
        </p:txBody>
      </p:sp>
    </p:spTree>
    <p:extLst>
      <p:ext uri="{BB962C8B-B14F-4D97-AF65-F5344CB8AC3E}">
        <p14:creationId xmlns:p14="http://schemas.microsoft.com/office/powerpoint/2010/main" val="137854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8B846-F2D8-49BF-91D6-2BEE5D7D9656}"/>
              </a:ext>
            </a:extLst>
          </p:cNvPr>
          <p:cNvSpPr>
            <a:spLocks noGrp="1"/>
          </p:cNvSpPr>
          <p:nvPr>
            <p:ph type="title"/>
          </p:nvPr>
        </p:nvSpPr>
        <p:spPr>
          <a:xfrm>
            <a:off x="913774" y="0"/>
            <a:ext cx="10364451" cy="1596177"/>
          </a:xfrm>
        </p:spPr>
        <p:txBody>
          <a:bodyPr/>
          <a:lstStyle/>
          <a:p>
            <a:r>
              <a:rPr lang="en-US" dirty="0"/>
              <a:t>Support successful beverages</a:t>
            </a:r>
          </a:p>
        </p:txBody>
      </p:sp>
      <p:sp>
        <p:nvSpPr>
          <p:cNvPr id="5" name="TextBox 4">
            <a:extLst>
              <a:ext uri="{FF2B5EF4-FFF2-40B4-BE49-F238E27FC236}">
                <a16:creationId xmlns:a16="http://schemas.microsoft.com/office/drawing/2014/main" id="{C074A95D-1300-48C3-89C2-3A9E104B1D8B}"/>
              </a:ext>
            </a:extLst>
          </p:cNvPr>
          <p:cNvSpPr txBox="1"/>
          <p:nvPr/>
        </p:nvSpPr>
        <p:spPr>
          <a:xfrm>
            <a:off x="7720013" y="1313226"/>
            <a:ext cx="4371975" cy="5016758"/>
          </a:xfrm>
          <a:prstGeom prst="rect">
            <a:avLst/>
          </a:prstGeom>
          <a:noFill/>
        </p:spPr>
        <p:txBody>
          <a:bodyPr wrap="square" rtlCol="0">
            <a:spAutoFit/>
          </a:bodyPr>
          <a:lstStyle/>
          <a:p>
            <a:r>
              <a:rPr lang="en-US" b="1" dirty="0"/>
              <a:t>Very successful products (high revenue and typical % profit):</a:t>
            </a:r>
          </a:p>
          <a:p>
            <a:endParaRPr lang="en-US" dirty="0"/>
          </a:p>
          <a:p>
            <a:r>
              <a:rPr lang="en-US" dirty="0"/>
              <a:t>Barista Espresso</a:t>
            </a:r>
          </a:p>
          <a:p>
            <a:endParaRPr lang="en-US" dirty="0"/>
          </a:p>
          <a:p>
            <a:r>
              <a:rPr lang="en-US" dirty="0"/>
              <a:t>Gourmet brewed coffee</a:t>
            </a:r>
          </a:p>
          <a:p>
            <a:endParaRPr lang="en-US" dirty="0"/>
          </a:p>
          <a:p>
            <a:r>
              <a:rPr lang="en-US" dirty="0"/>
              <a:t>Brewed Chai Tea</a:t>
            </a:r>
          </a:p>
          <a:p>
            <a:endParaRPr lang="en-US" dirty="0"/>
          </a:p>
          <a:p>
            <a:endParaRPr lang="en-US" dirty="0"/>
          </a:p>
          <a:p>
            <a:r>
              <a:rPr lang="en-US" b="1" dirty="0"/>
              <a:t>Products with low profit margins:</a:t>
            </a:r>
          </a:p>
          <a:p>
            <a:endParaRPr lang="en-US" dirty="0"/>
          </a:p>
          <a:p>
            <a:r>
              <a:rPr lang="en-US" dirty="0"/>
              <a:t>Hot Chocolate</a:t>
            </a:r>
          </a:p>
          <a:p>
            <a:endParaRPr lang="en-US" dirty="0"/>
          </a:p>
          <a:p>
            <a:r>
              <a:rPr lang="en-US" dirty="0"/>
              <a:t>Seasonal drink</a:t>
            </a:r>
          </a:p>
          <a:p>
            <a:endParaRPr lang="en-US" dirty="0"/>
          </a:p>
          <a:p>
            <a:r>
              <a:rPr lang="en-US" sz="1600" i="1" dirty="0"/>
              <a:t>Note:  </a:t>
            </a:r>
            <a:r>
              <a:rPr lang="en-US" sz="1600" dirty="0"/>
              <a:t>Seasonal drinks may have been offered at low prices during the holidays to draw customers in</a:t>
            </a:r>
          </a:p>
        </p:txBody>
      </p:sp>
      <p:graphicFrame>
        <p:nvGraphicFramePr>
          <p:cNvPr id="6" name="Chart 5">
            <a:extLst>
              <a:ext uri="{FF2B5EF4-FFF2-40B4-BE49-F238E27FC236}">
                <a16:creationId xmlns:a16="http://schemas.microsoft.com/office/drawing/2014/main" id="{758EDB55-5F27-41FD-90E2-14D247C602FF}"/>
              </a:ext>
            </a:extLst>
          </p:cNvPr>
          <p:cNvGraphicFramePr>
            <a:graphicFrameLocks/>
          </p:cNvGraphicFramePr>
          <p:nvPr>
            <p:extLst>
              <p:ext uri="{D42A27DB-BD31-4B8C-83A1-F6EECF244321}">
                <p14:modId xmlns:p14="http://schemas.microsoft.com/office/powerpoint/2010/main" val="1008433940"/>
              </p:ext>
            </p:extLst>
          </p:nvPr>
        </p:nvGraphicFramePr>
        <p:xfrm>
          <a:off x="-100012" y="1313226"/>
          <a:ext cx="7820025" cy="5257799"/>
        </p:xfrm>
        <a:graphic>
          <a:graphicData uri="http://schemas.openxmlformats.org/drawingml/2006/chart">
            <c:chart xmlns:c="http://schemas.openxmlformats.org/drawingml/2006/chart" xmlns:r="http://schemas.openxmlformats.org/officeDocument/2006/relationships" r:id="rId2"/>
          </a:graphicData>
        </a:graphic>
      </p:graphicFrame>
      <p:cxnSp>
        <p:nvCxnSpPr>
          <p:cNvPr id="4" name="Straight Connector 3">
            <a:extLst>
              <a:ext uri="{FF2B5EF4-FFF2-40B4-BE49-F238E27FC236}">
                <a16:creationId xmlns:a16="http://schemas.microsoft.com/office/drawing/2014/main" id="{5A85A103-7AE7-43B2-9152-17E8B4A9E3EE}"/>
              </a:ext>
            </a:extLst>
          </p:cNvPr>
          <p:cNvCxnSpPr/>
          <p:nvPr/>
        </p:nvCxnSpPr>
        <p:spPr>
          <a:xfrm>
            <a:off x="3830003" y="4943475"/>
            <a:ext cx="0" cy="108585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5877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7485C-D126-4BC9-8469-DEBAC89917D4}"/>
              </a:ext>
            </a:extLst>
          </p:cNvPr>
          <p:cNvSpPr>
            <a:spLocks noGrp="1"/>
          </p:cNvSpPr>
          <p:nvPr>
            <p:ph type="title"/>
          </p:nvPr>
        </p:nvSpPr>
        <p:spPr>
          <a:xfrm>
            <a:off x="913774" y="283269"/>
            <a:ext cx="10364451" cy="1596177"/>
          </a:xfrm>
        </p:spPr>
        <p:txBody>
          <a:bodyPr/>
          <a:lstStyle/>
          <a:p>
            <a:r>
              <a:rPr lang="en-US" dirty="0"/>
              <a:t>Protect core business of small transactions</a:t>
            </a:r>
          </a:p>
        </p:txBody>
      </p:sp>
      <p:sp>
        <p:nvSpPr>
          <p:cNvPr id="6" name="TextBox 5">
            <a:extLst>
              <a:ext uri="{FF2B5EF4-FFF2-40B4-BE49-F238E27FC236}">
                <a16:creationId xmlns:a16="http://schemas.microsoft.com/office/drawing/2014/main" id="{F4AF477B-0320-4C5C-8758-221C3CF86D4E}"/>
              </a:ext>
            </a:extLst>
          </p:cNvPr>
          <p:cNvSpPr txBox="1"/>
          <p:nvPr/>
        </p:nvSpPr>
        <p:spPr>
          <a:xfrm flipH="1">
            <a:off x="293367" y="6233488"/>
            <a:ext cx="5183506" cy="369332"/>
          </a:xfrm>
          <a:prstGeom prst="rect">
            <a:avLst/>
          </a:prstGeom>
          <a:noFill/>
        </p:spPr>
        <p:txBody>
          <a:bodyPr wrap="square" rtlCol="0">
            <a:spAutoFit/>
          </a:bodyPr>
          <a:lstStyle/>
          <a:p>
            <a:r>
              <a:rPr lang="en-US" dirty="0"/>
              <a:t>Graphic ignores some outlier points above $10 dollars</a:t>
            </a:r>
          </a:p>
        </p:txBody>
      </p:sp>
      <p:sp>
        <p:nvSpPr>
          <p:cNvPr id="9" name="TextBox 8">
            <a:extLst>
              <a:ext uri="{FF2B5EF4-FFF2-40B4-BE49-F238E27FC236}">
                <a16:creationId xmlns:a16="http://schemas.microsoft.com/office/drawing/2014/main" id="{8DD5BB86-1E04-4657-B5B6-729FDD4ECBA4}"/>
              </a:ext>
            </a:extLst>
          </p:cNvPr>
          <p:cNvSpPr txBox="1"/>
          <p:nvPr/>
        </p:nvSpPr>
        <p:spPr>
          <a:xfrm>
            <a:off x="4080496" y="1738930"/>
            <a:ext cx="1520609" cy="369332"/>
          </a:xfrm>
          <a:prstGeom prst="rect">
            <a:avLst/>
          </a:prstGeom>
          <a:noFill/>
        </p:spPr>
        <p:txBody>
          <a:bodyPr wrap="none" rtlCol="0">
            <a:spAutoFit/>
          </a:bodyPr>
          <a:lstStyle/>
          <a:p>
            <a:r>
              <a:rPr lang="en-US" b="1" dirty="0"/>
              <a:t>Total Revenue</a:t>
            </a:r>
          </a:p>
        </p:txBody>
      </p:sp>
      <p:sp>
        <p:nvSpPr>
          <p:cNvPr id="11" name="Right Brace 10">
            <a:extLst>
              <a:ext uri="{FF2B5EF4-FFF2-40B4-BE49-F238E27FC236}">
                <a16:creationId xmlns:a16="http://schemas.microsoft.com/office/drawing/2014/main" id="{A9D1DB0B-3766-46B8-89DE-757AB955911E}"/>
              </a:ext>
            </a:extLst>
          </p:cNvPr>
          <p:cNvSpPr/>
          <p:nvPr/>
        </p:nvSpPr>
        <p:spPr>
          <a:xfrm>
            <a:off x="3981446" y="2163550"/>
            <a:ext cx="45719" cy="55107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e 12">
            <a:extLst>
              <a:ext uri="{FF2B5EF4-FFF2-40B4-BE49-F238E27FC236}">
                <a16:creationId xmlns:a16="http://schemas.microsoft.com/office/drawing/2014/main" id="{EA490671-B770-4CD3-8AC4-EC04C1FA94F8}"/>
              </a:ext>
            </a:extLst>
          </p:cNvPr>
          <p:cNvSpPr/>
          <p:nvPr/>
        </p:nvSpPr>
        <p:spPr>
          <a:xfrm>
            <a:off x="3981446" y="3852853"/>
            <a:ext cx="45719" cy="88107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e 13">
            <a:extLst>
              <a:ext uri="{FF2B5EF4-FFF2-40B4-BE49-F238E27FC236}">
                <a16:creationId xmlns:a16="http://schemas.microsoft.com/office/drawing/2014/main" id="{225DDE95-79DC-4CA5-B51A-CD1782359E1D}"/>
              </a:ext>
            </a:extLst>
          </p:cNvPr>
          <p:cNvSpPr/>
          <p:nvPr/>
        </p:nvSpPr>
        <p:spPr>
          <a:xfrm>
            <a:off x="3981446" y="4786312"/>
            <a:ext cx="45719" cy="7715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cx1="http://schemas.microsoft.com/office/drawing/2015/9/8/chartex">
        <mc:Choice Requires="cx1">
          <p:graphicFrame>
            <p:nvGraphicFramePr>
              <p:cNvPr id="15" name="Chart 14">
                <a:extLst>
                  <a:ext uri="{FF2B5EF4-FFF2-40B4-BE49-F238E27FC236}">
                    <a16:creationId xmlns:a16="http://schemas.microsoft.com/office/drawing/2014/main" id="{6401AF81-F7AA-4AC7-92DC-0CD825AB207E}"/>
                  </a:ext>
                </a:extLst>
              </p:cNvPr>
              <p:cNvGraphicFramePr/>
              <p:nvPr>
                <p:extLst>
                  <p:ext uri="{D42A27DB-BD31-4B8C-83A1-F6EECF244321}">
                    <p14:modId xmlns:p14="http://schemas.microsoft.com/office/powerpoint/2010/main" val="1727173797"/>
                  </p:ext>
                </p:extLst>
              </p:nvPr>
            </p:nvGraphicFramePr>
            <p:xfrm>
              <a:off x="471467" y="1790068"/>
              <a:ext cx="3279474" cy="4020794"/>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15" name="Chart 14">
                <a:extLst>
                  <a:ext uri="{FF2B5EF4-FFF2-40B4-BE49-F238E27FC236}">
                    <a16:creationId xmlns:a16="http://schemas.microsoft.com/office/drawing/2014/main" id="{6401AF81-F7AA-4AC7-92DC-0CD825AB207E}"/>
                  </a:ext>
                </a:extLst>
              </p:cNvPr>
              <p:cNvPicPr>
                <a:picLocks noGrp="1" noRot="1" noChangeAspect="1" noMove="1" noResize="1" noEditPoints="1" noAdjustHandles="1" noChangeArrowheads="1" noChangeShapeType="1"/>
              </p:cNvPicPr>
              <p:nvPr/>
            </p:nvPicPr>
            <p:blipFill>
              <a:blip r:embed="rId3"/>
              <a:stretch>
                <a:fillRect/>
              </a:stretch>
            </p:blipFill>
            <p:spPr>
              <a:xfrm>
                <a:off x="471467" y="1790068"/>
                <a:ext cx="3279474" cy="4020794"/>
              </a:xfrm>
              <a:prstGeom prst="rect">
                <a:avLst/>
              </a:prstGeom>
            </p:spPr>
          </p:pic>
        </mc:Fallback>
      </mc:AlternateContent>
      <p:sp>
        <p:nvSpPr>
          <p:cNvPr id="3" name="Right Brace 2">
            <a:extLst>
              <a:ext uri="{FF2B5EF4-FFF2-40B4-BE49-F238E27FC236}">
                <a16:creationId xmlns:a16="http://schemas.microsoft.com/office/drawing/2014/main" id="{6F2B126F-E2D9-41DC-AC0C-73505DF91BD1}"/>
              </a:ext>
            </a:extLst>
          </p:cNvPr>
          <p:cNvSpPr/>
          <p:nvPr/>
        </p:nvSpPr>
        <p:spPr>
          <a:xfrm>
            <a:off x="3981446" y="2767012"/>
            <a:ext cx="47617" cy="103345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49B18391-5733-48B6-8B6F-248B0B700118}"/>
              </a:ext>
            </a:extLst>
          </p:cNvPr>
          <p:cNvSpPr txBox="1"/>
          <p:nvPr/>
        </p:nvSpPr>
        <p:spPr>
          <a:xfrm>
            <a:off x="4219560" y="5065921"/>
            <a:ext cx="1697356" cy="369332"/>
          </a:xfrm>
          <a:prstGeom prst="rect">
            <a:avLst/>
          </a:prstGeom>
          <a:noFill/>
        </p:spPr>
        <p:txBody>
          <a:bodyPr wrap="square" rtlCol="0">
            <a:spAutoFit/>
          </a:bodyPr>
          <a:lstStyle/>
          <a:p>
            <a:r>
              <a:rPr lang="en-US" dirty="0"/>
              <a:t>$20,400</a:t>
            </a:r>
          </a:p>
        </p:txBody>
      </p:sp>
      <p:sp>
        <p:nvSpPr>
          <p:cNvPr id="7" name="TextBox 6">
            <a:extLst>
              <a:ext uri="{FF2B5EF4-FFF2-40B4-BE49-F238E27FC236}">
                <a16:creationId xmlns:a16="http://schemas.microsoft.com/office/drawing/2014/main" id="{C3D22380-7F68-4D9D-9E3F-78C1FDBE8921}"/>
              </a:ext>
            </a:extLst>
          </p:cNvPr>
          <p:cNvSpPr txBox="1"/>
          <p:nvPr/>
        </p:nvSpPr>
        <p:spPr>
          <a:xfrm>
            <a:off x="4227195" y="4171953"/>
            <a:ext cx="1502086" cy="369332"/>
          </a:xfrm>
          <a:prstGeom prst="rect">
            <a:avLst/>
          </a:prstGeom>
          <a:noFill/>
        </p:spPr>
        <p:txBody>
          <a:bodyPr wrap="square" rtlCol="0">
            <a:spAutoFit/>
          </a:bodyPr>
          <a:lstStyle/>
          <a:p>
            <a:r>
              <a:rPr lang="en-US" dirty="0"/>
              <a:t>$131,300</a:t>
            </a:r>
          </a:p>
        </p:txBody>
      </p:sp>
      <p:sp>
        <p:nvSpPr>
          <p:cNvPr id="8" name="TextBox 7">
            <a:extLst>
              <a:ext uri="{FF2B5EF4-FFF2-40B4-BE49-F238E27FC236}">
                <a16:creationId xmlns:a16="http://schemas.microsoft.com/office/drawing/2014/main" id="{D5CBEE95-08F3-431C-8D14-3BCCB4E14B4D}"/>
              </a:ext>
            </a:extLst>
          </p:cNvPr>
          <p:cNvSpPr txBox="1"/>
          <p:nvPr/>
        </p:nvSpPr>
        <p:spPr>
          <a:xfrm>
            <a:off x="4243380" y="3157534"/>
            <a:ext cx="1328743" cy="369332"/>
          </a:xfrm>
          <a:prstGeom prst="rect">
            <a:avLst/>
          </a:prstGeom>
          <a:noFill/>
        </p:spPr>
        <p:txBody>
          <a:bodyPr wrap="square" rtlCol="0">
            <a:spAutoFit/>
          </a:bodyPr>
          <a:lstStyle/>
          <a:p>
            <a:r>
              <a:rPr lang="en-US" dirty="0"/>
              <a:t>$59,700</a:t>
            </a:r>
          </a:p>
        </p:txBody>
      </p:sp>
      <p:sp>
        <p:nvSpPr>
          <p:cNvPr id="10" name="TextBox 9">
            <a:extLst>
              <a:ext uri="{FF2B5EF4-FFF2-40B4-BE49-F238E27FC236}">
                <a16:creationId xmlns:a16="http://schemas.microsoft.com/office/drawing/2014/main" id="{CB83E5CD-BB97-4EBE-A90C-095D59F5E96A}"/>
              </a:ext>
            </a:extLst>
          </p:cNvPr>
          <p:cNvSpPr txBox="1"/>
          <p:nvPr/>
        </p:nvSpPr>
        <p:spPr>
          <a:xfrm>
            <a:off x="4219560" y="2263566"/>
            <a:ext cx="1257313" cy="369332"/>
          </a:xfrm>
          <a:prstGeom prst="rect">
            <a:avLst/>
          </a:prstGeom>
          <a:noFill/>
        </p:spPr>
        <p:txBody>
          <a:bodyPr wrap="square" rtlCol="0">
            <a:spAutoFit/>
          </a:bodyPr>
          <a:lstStyle/>
          <a:p>
            <a:r>
              <a:rPr lang="en-US" dirty="0"/>
              <a:t>$22,700</a:t>
            </a:r>
          </a:p>
        </p:txBody>
      </p:sp>
      <p:sp>
        <p:nvSpPr>
          <p:cNvPr id="17" name="TextBox 16">
            <a:extLst>
              <a:ext uri="{FF2B5EF4-FFF2-40B4-BE49-F238E27FC236}">
                <a16:creationId xmlns:a16="http://schemas.microsoft.com/office/drawing/2014/main" id="{287CD61C-B19C-483A-AD3F-75D1DC91C051}"/>
              </a:ext>
            </a:extLst>
          </p:cNvPr>
          <p:cNvSpPr txBox="1"/>
          <p:nvPr/>
        </p:nvSpPr>
        <p:spPr>
          <a:xfrm>
            <a:off x="6181789" y="1609644"/>
            <a:ext cx="5172075" cy="4893647"/>
          </a:xfrm>
          <a:prstGeom prst="rect">
            <a:avLst/>
          </a:prstGeom>
          <a:noFill/>
        </p:spPr>
        <p:txBody>
          <a:bodyPr wrap="square" rtlCol="0">
            <a:spAutoFit/>
          </a:bodyPr>
          <a:lstStyle/>
          <a:p>
            <a:r>
              <a:rPr lang="en-US" sz="2400" dirty="0"/>
              <a:t>Transactions between </a:t>
            </a:r>
            <a:r>
              <a:rPr lang="en-US" sz="2400" dirty="0">
                <a:solidFill>
                  <a:srgbClr val="E4703C"/>
                </a:solidFill>
              </a:rPr>
              <a:t>~$3 and $6 </a:t>
            </a:r>
            <a:r>
              <a:rPr lang="en-US" sz="2400" dirty="0"/>
              <a:t>dollars account for roughly 50% of total revenue, and $3 - $6 corresponds to </a:t>
            </a:r>
            <a:r>
              <a:rPr lang="en-US" sz="2400" dirty="0">
                <a:solidFill>
                  <a:srgbClr val="E4703C"/>
                </a:solidFill>
              </a:rPr>
              <a:t>1.4</a:t>
            </a:r>
            <a:r>
              <a:rPr lang="en-US" sz="2400" dirty="0"/>
              <a:t> items per transaction.</a:t>
            </a:r>
          </a:p>
          <a:p>
            <a:endParaRPr lang="en-US" sz="2400" dirty="0"/>
          </a:p>
          <a:p>
            <a:r>
              <a:rPr lang="en-US" sz="2400" dirty="0"/>
              <a:t>The coffee shop should ensure they do not lose their core business of small transactions by offering quick and accurate service and not overpricing.  Increasing highly profitable add-ons (from previous slide), such as caramel syrup,  could increase the revenue of small transactions.  </a:t>
            </a:r>
          </a:p>
        </p:txBody>
      </p:sp>
    </p:spTree>
    <p:extLst>
      <p:ext uri="{BB962C8B-B14F-4D97-AF65-F5344CB8AC3E}">
        <p14:creationId xmlns:p14="http://schemas.microsoft.com/office/powerpoint/2010/main" val="2592638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3CB9E-C3C3-48E8-8613-46FE496621D4}"/>
              </a:ext>
            </a:extLst>
          </p:cNvPr>
          <p:cNvSpPr>
            <a:spLocks noGrp="1"/>
          </p:cNvSpPr>
          <p:nvPr>
            <p:ph type="title"/>
          </p:nvPr>
        </p:nvSpPr>
        <p:spPr>
          <a:xfrm>
            <a:off x="-1378900" y="305068"/>
            <a:ext cx="10364451" cy="912741"/>
          </a:xfrm>
        </p:spPr>
        <p:txBody>
          <a:bodyPr>
            <a:normAutofit fontScale="90000"/>
          </a:bodyPr>
          <a:lstStyle/>
          <a:p>
            <a:r>
              <a:rPr lang="en-US" dirty="0"/>
              <a:t>Run promotions 11am to closing </a:t>
            </a:r>
            <a:br>
              <a:rPr lang="en-US" dirty="0"/>
            </a:br>
            <a:r>
              <a:rPr lang="en-US" dirty="0"/>
              <a:t>to drive business</a:t>
            </a:r>
          </a:p>
        </p:txBody>
      </p:sp>
      <p:sp>
        <p:nvSpPr>
          <p:cNvPr id="5" name="TextBox 4">
            <a:extLst>
              <a:ext uri="{FF2B5EF4-FFF2-40B4-BE49-F238E27FC236}">
                <a16:creationId xmlns:a16="http://schemas.microsoft.com/office/drawing/2014/main" id="{908FFED5-CE7B-4A82-AF85-B4B9D17BB5F5}"/>
              </a:ext>
            </a:extLst>
          </p:cNvPr>
          <p:cNvSpPr txBox="1"/>
          <p:nvPr/>
        </p:nvSpPr>
        <p:spPr>
          <a:xfrm>
            <a:off x="7214319" y="761438"/>
            <a:ext cx="4861560" cy="5632311"/>
          </a:xfrm>
          <a:prstGeom prst="rect">
            <a:avLst/>
          </a:prstGeom>
          <a:noFill/>
        </p:spPr>
        <p:txBody>
          <a:bodyPr wrap="square" rtlCol="0">
            <a:spAutoFit/>
          </a:bodyPr>
          <a:lstStyle/>
          <a:p>
            <a:r>
              <a:rPr lang="en-US" sz="2000" dirty="0"/>
              <a:t>Performance (revenue, profits, transactions) increases from when stores open to peak hours, which are between roughly </a:t>
            </a:r>
            <a:r>
              <a:rPr lang="en-US" sz="2000" dirty="0">
                <a:solidFill>
                  <a:srgbClr val="E4703C"/>
                </a:solidFill>
              </a:rPr>
              <a:t>7:00 a.m. and 11:00 a.m</a:t>
            </a:r>
            <a:r>
              <a:rPr lang="en-US" sz="2000" dirty="0"/>
              <a:t>.</a:t>
            </a:r>
          </a:p>
          <a:p>
            <a:endParaRPr lang="en-US" sz="2000" dirty="0"/>
          </a:p>
          <a:p>
            <a:r>
              <a:rPr lang="en-US" sz="2000" dirty="0"/>
              <a:t>Performance then remains steady at around 8000 items sold until it starts to fall off around </a:t>
            </a:r>
            <a:r>
              <a:rPr lang="en-US" sz="2000" dirty="0">
                <a:solidFill>
                  <a:srgbClr val="E4703C"/>
                </a:solidFill>
              </a:rPr>
              <a:t>6:00p.m</a:t>
            </a:r>
            <a:r>
              <a:rPr lang="en-US" sz="2000" dirty="0"/>
              <a:t>.</a:t>
            </a:r>
          </a:p>
          <a:p>
            <a:endParaRPr lang="en-US" sz="2000" dirty="0"/>
          </a:p>
          <a:p>
            <a:r>
              <a:rPr lang="en-US" sz="2000" dirty="0"/>
              <a:t>It appears business peaks when people get coffee in the morning and drops before lunch.  </a:t>
            </a:r>
          </a:p>
          <a:p>
            <a:endParaRPr lang="en-US" sz="2000" dirty="0"/>
          </a:p>
          <a:p>
            <a:r>
              <a:rPr lang="en-US" sz="2000" dirty="0"/>
              <a:t>Running promotions to drive business during non-peak hours would increase revenue (if promotions were not too expensive).  As it would be difficult to rebrand as a place for meals, perhaps market products as afternoon snacks or energy boosts.  </a:t>
            </a:r>
          </a:p>
        </p:txBody>
      </p:sp>
      <p:cxnSp>
        <p:nvCxnSpPr>
          <p:cNvPr id="9" name="Straight Connector 8">
            <a:extLst>
              <a:ext uri="{FF2B5EF4-FFF2-40B4-BE49-F238E27FC236}">
                <a16:creationId xmlns:a16="http://schemas.microsoft.com/office/drawing/2014/main" id="{C265E82F-3A12-48A1-95CC-3BB30B890F45}"/>
              </a:ext>
            </a:extLst>
          </p:cNvPr>
          <p:cNvCxnSpPr>
            <a:cxnSpLocks/>
          </p:cNvCxnSpPr>
          <p:nvPr/>
        </p:nvCxnSpPr>
        <p:spPr>
          <a:xfrm>
            <a:off x="100013" y="2400300"/>
            <a:ext cx="0"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8" name="Chart 7">
            <a:extLst>
              <a:ext uri="{FF2B5EF4-FFF2-40B4-BE49-F238E27FC236}">
                <a16:creationId xmlns:a16="http://schemas.microsoft.com/office/drawing/2014/main" id="{DA21C761-82F7-4F9E-B95C-EB3897376208}"/>
              </a:ext>
            </a:extLst>
          </p:cNvPr>
          <p:cNvGraphicFramePr>
            <a:graphicFrameLocks/>
          </p:cNvGraphicFramePr>
          <p:nvPr>
            <p:extLst>
              <p:ext uri="{D42A27DB-BD31-4B8C-83A1-F6EECF244321}">
                <p14:modId xmlns:p14="http://schemas.microsoft.com/office/powerpoint/2010/main" val="1038233361"/>
              </p:ext>
            </p:extLst>
          </p:nvPr>
        </p:nvGraphicFramePr>
        <p:xfrm>
          <a:off x="-538203" y="1351720"/>
          <a:ext cx="7752522" cy="550628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6914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5DFAB-67C8-4C82-9E19-1C92876E5520}"/>
              </a:ext>
            </a:extLst>
          </p:cNvPr>
          <p:cNvSpPr>
            <a:spLocks noGrp="1"/>
          </p:cNvSpPr>
          <p:nvPr>
            <p:ph type="title"/>
          </p:nvPr>
        </p:nvSpPr>
        <p:spPr>
          <a:xfrm>
            <a:off x="452438" y="64360"/>
            <a:ext cx="11287124" cy="1596177"/>
          </a:xfrm>
        </p:spPr>
        <p:txBody>
          <a:bodyPr/>
          <a:lstStyle/>
          <a:p>
            <a:r>
              <a:rPr lang="en-US" dirty="0"/>
              <a:t>Target underperforming age groups at </a:t>
            </a:r>
            <a:br>
              <a:rPr lang="en-US" dirty="0"/>
            </a:br>
            <a:r>
              <a:rPr lang="en-US" dirty="0"/>
              <a:t>different stores</a:t>
            </a:r>
          </a:p>
        </p:txBody>
      </p:sp>
      <p:sp>
        <p:nvSpPr>
          <p:cNvPr id="7" name="TextBox 6">
            <a:extLst>
              <a:ext uri="{FF2B5EF4-FFF2-40B4-BE49-F238E27FC236}">
                <a16:creationId xmlns:a16="http://schemas.microsoft.com/office/drawing/2014/main" id="{78E43585-B66F-403D-BF87-9376703B5871}"/>
              </a:ext>
            </a:extLst>
          </p:cNvPr>
          <p:cNvSpPr txBox="1"/>
          <p:nvPr/>
        </p:nvSpPr>
        <p:spPr>
          <a:xfrm>
            <a:off x="5181598" y="3775435"/>
            <a:ext cx="7010402" cy="3046988"/>
          </a:xfrm>
          <a:prstGeom prst="rect">
            <a:avLst/>
          </a:prstGeom>
          <a:noFill/>
        </p:spPr>
        <p:txBody>
          <a:bodyPr wrap="square" rtlCol="0">
            <a:spAutoFit/>
          </a:bodyPr>
          <a:lstStyle/>
          <a:p>
            <a:r>
              <a:rPr lang="en-US" sz="1600" dirty="0"/>
              <a:t>Age distributions for number of transactions vary widely from store to store</a:t>
            </a:r>
          </a:p>
          <a:p>
            <a:endParaRPr lang="en-US" sz="1600" dirty="0"/>
          </a:p>
          <a:p>
            <a:r>
              <a:rPr lang="en-US" sz="1600" dirty="0"/>
              <a:t>Target certain age groups that underperform:</a:t>
            </a:r>
          </a:p>
          <a:p>
            <a:r>
              <a:rPr lang="en-US" sz="1600" dirty="0"/>
              <a:t>Store 3:  </a:t>
            </a:r>
            <a:r>
              <a:rPr lang="en-US" sz="1600" dirty="0">
                <a:solidFill>
                  <a:srgbClr val="E4703C"/>
                </a:solidFill>
              </a:rPr>
              <a:t>19-37</a:t>
            </a:r>
          </a:p>
          <a:p>
            <a:r>
              <a:rPr lang="en-US" sz="1600" dirty="0"/>
              <a:t>Store 5:  </a:t>
            </a:r>
            <a:r>
              <a:rPr lang="en-US" sz="1600" dirty="0">
                <a:solidFill>
                  <a:schemeClr val="accent5"/>
                </a:solidFill>
              </a:rPr>
              <a:t>19–21,</a:t>
            </a:r>
            <a:r>
              <a:rPr lang="en-US" sz="1600" dirty="0">
                <a:solidFill>
                  <a:schemeClr val="accent4"/>
                </a:solidFill>
              </a:rPr>
              <a:t> </a:t>
            </a:r>
            <a:r>
              <a:rPr lang="en-US" sz="1600" dirty="0">
                <a:solidFill>
                  <a:srgbClr val="E4703C"/>
                </a:solidFill>
              </a:rPr>
              <a:t>39-69</a:t>
            </a:r>
          </a:p>
          <a:p>
            <a:r>
              <a:rPr lang="en-US" sz="1600" dirty="0"/>
              <a:t>Store 8:  </a:t>
            </a:r>
            <a:r>
              <a:rPr lang="en-US" sz="1600" b="1" dirty="0">
                <a:solidFill>
                  <a:srgbClr val="E4703C"/>
                </a:solidFill>
              </a:rPr>
              <a:t>24-68 </a:t>
            </a:r>
            <a:r>
              <a:rPr lang="en-US" sz="1600" dirty="0"/>
              <a:t>(particularly here)</a:t>
            </a:r>
          </a:p>
          <a:p>
            <a:endParaRPr lang="en-US" sz="1600" dirty="0"/>
          </a:p>
          <a:p>
            <a:r>
              <a:rPr lang="en-US" sz="1600" dirty="0"/>
              <a:t>The differences in age groups may in part be due to geographic location.  </a:t>
            </a:r>
          </a:p>
          <a:p>
            <a:endParaRPr lang="en-US" sz="1600" dirty="0"/>
          </a:p>
          <a:p>
            <a:r>
              <a:rPr lang="en-US" sz="1600" dirty="0"/>
              <a:t>Although types of beverages purchased are not remarkably different per store (not shown), promotions in specific beverages, discounts for older customers, or discounts at certain times may encourage age groups to visit the shop.  </a:t>
            </a:r>
          </a:p>
        </p:txBody>
      </p:sp>
      <mc:AlternateContent xmlns:mc="http://schemas.openxmlformats.org/markup-compatibility/2006" xmlns:cx1="http://schemas.microsoft.com/office/drawing/2015/9/8/chartex">
        <mc:Choice Requires="cx1">
          <p:graphicFrame>
            <p:nvGraphicFramePr>
              <p:cNvPr id="8" name="Chart 7">
                <a:extLst>
                  <a:ext uri="{FF2B5EF4-FFF2-40B4-BE49-F238E27FC236}">
                    <a16:creationId xmlns:a16="http://schemas.microsoft.com/office/drawing/2014/main" id="{DCF35289-8E20-4FFD-B86A-9F3834000B13}"/>
                  </a:ext>
                </a:extLst>
              </p:cNvPr>
              <p:cNvGraphicFramePr/>
              <p:nvPr>
                <p:extLst>
                  <p:ext uri="{D42A27DB-BD31-4B8C-83A1-F6EECF244321}">
                    <p14:modId xmlns:p14="http://schemas.microsoft.com/office/powerpoint/2010/main" val="140437688"/>
                  </p:ext>
                </p:extLst>
              </p:nvPr>
            </p:nvGraphicFramePr>
            <p:xfrm>
              <a:off x="452438" y="3775435"/>
              <a:ext cx="4572000" cy="274320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8" name="Chart 7">
                <a:extLst>
                  <a:ext uri="{FF2B5EF4-FFF2-40B4-BE49-F238E27FC236}">
                    <a16:creationId xmlns:a16="http://schemas.microsoft.com/office/drawing/2014/main" id="{DCF35289-8E20-4FFD-B86A-9F3834000B13}"/>
                  </a:ext>
                </a:extLst>
              </p:cNvPr>
              <p:cNvPicPr>
                <a:picLocks noGrp="1" noRot="1" noChangeAspect="1" noMove="1" noResize="1" noEditPoints="1" noAdjustHandles="1" noChangeArrowheads="1" noChangeShapeType="1"/>
              </p:cNvPicPr>
              <p:nvPr/>
            </p:nvPicPr>
            <p:blipFill>
              <a:blip r:embed="rId3"/>
              <a:stretch>
                <a:fillRect/>
              </a:stretch>
            </p:blipFill>
            <p:spPr>
              <a:xfrm>
                <a:off x="452438" y="3775435"/>
                <a:ext cx="4572000" cy="27432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9" name="Chart 8">
                <a:extLst>
                  <a:ext uri="{FF2B5EF4-FFF2-40B4-BE49-F238E27FC236}">
                    <a16:creationId xmlns:a16="http://schemas.microsoft.com/office/drawing/2014/main" id="{C41875EB-338C-40F1-A349-2F6765661E1A}"/>
                  </a:ext>
                </a:extLst>
              </p:cNvPr>
              <p:cNvGraphicFramePr/>
              <p:nvPr>
                <p:extLst>
                  <p:ext uri="{D42A27DB-BD31-4B8C-83A1-F6EECF244321}">
                    <p14:modId xmlns:p14="http://schemas.microsoft.com/office/powerpoint/2010/main" val="78534933"/>
                  </p:ext>
                </p:extLst>
              </p:nvPr>
            </p:nvGraphicFramePr>
            <p:xfrm>
              <a:off x="452438" y="1032235"/>
              <a:ext cx="4572000" cy="2743200"/>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9" name="Chart 8">
                <a:extLst>
                  <a:ext uri="{FF2B5EF4-FFF2-40B4-BE49-F238E27FC236}">
                    <a16:creationId xmlns:a16="http://schemas.microsoft.com/office/drawing/2014/main" id="{C41875EB-338C-40F1-A349-2F6765661E1A}"/>
                  </a:ext>
                </a:extLst>
              </p:cNvPr>
              <p:cNvPicPr>
                <a:picLocks noGrp="1" noRot="1" noChangeAspect="1" noMove="1" noResize="1" noEditPoints="1" noAdjustHandles="1" noChangeArrowheads="1" noChangeShapeType="1"/>
              </p:cNvPicPr>
              <p:nvPr/>
            </p:nvPicPr>
            <p:blipFill>
              <a:blip r:embed="rId5"/>
              <a:stretch>
                <a:fillRect/>
              </a:stretch>
            </p:blipFill>
            <p:spPr>
              <a:xfrm>
                <a:off x="452438" y="1032235"/>
                <a:ext cx="4572000" cy="2743200"/>
              </a:xfrm>
              <a:prstGeom prst="rect">
                <a:avLst/>
              </a:prstGeom>
            </p:spPr>
          </p:pic>
        </mc:Fallback>
      </mc:AlternateContent>
      <mc:AlternateContent xmlns:mc="http://schemas.openxmlformats.org/markup-compatibility/2006">
        <mc:Choice xmlns:cx1="http://schemas.microsoft.com/office/drawing/2015/9/8/chartex" Requires="cx1">
          <p:graphicFrame>
            <p:nvGraphicFramePr>
              <p:cNvPr id="10" name="Chart 9">
                <a:extLst>
                  <a:ext uri="{FF2B5EF4-FFF2-40B4-BE49-F238E27FC236}">
                    <a16:creationId xmlns:a16="http://schemas.microsoft.com/office/drawing/2014/main" id="{E35FAC92-ABCD-4750-BB44-8114481EE8EF}"/>
                  </a:ext>
                </a:extLst>
              </p:cNvPr>
              <p:cNvGraphicFramePr/>
              <p:nvPr>
                <p:extLst>
                  <p:ext uri="{D42A27DB-BD31-4B8C-83A1-F6EECF244321}">
                    <p14:modId xmlns:p14="http://schemas.microsoft.com/office/powerpoint/2010/main" val="2888074123"/>
                  </p:ext>
                </p:extLst>
              </p:nvPr>
            </p:nvGraphicFramePr>
            <p:xfrm>
              <a:off x="5726430" y="1190149"/>
              <a:ext cx="4572000" cy="2743200"/>
            </p:xfrm>
            <a:graphic>
              <a:graphicData uri="http://schemas.microsoft.com/office/drawing/2014/chartex">
                <cx:chart xmlns:cx="http://schemas.microsoft.com/office/drawing/2014/chartex" xmlns:r="http://schemas.openxmlformats.org/officeDocument/2006/relationships" r:id="rId6"/>
              </a:graphicData>
            </a:graphic>
          </p:graphicFrame>
        </mc:Choice>
        <mc:Fallback>
          <p:pic>
            <p:nvPicPr>
              <p:cNvPr id="10" name="Chart 9">
                <a:extLst>
                  <a:ext uri="{FF2B5EF4-FFF2-40B4-BE49-F238E27FC236}">
                    <a16:creationId xmlns:a16="http://schemas.microsoft.com/office/drawing/2014/main" id="{E35FAC92-ABCD-4750-BB44-8114481EE8EF}"/>
                  </a:ext>
                </a:extLst>
              </p:cNvPr>
              <p:cNvPicPr>
                <a:picLocks noGrp="1" noRot="1" noChangeAspect="1" noMove="1" noResize="1" noEditPoints="1" noAdjustHandles="1" noChangeArrowheads="1" noChangeShapeType="1"/>
              </p:cNvPicPr>
              <p:nvPr/>
            </p:nvPicPr>
            <p:blipFill>
              <a:blip r:embed="rId7"/>
              <a:stretch>
                <a:fillRect/>
              </a:stretch>
            </p:blipFill>
            <p:spPr>
              <a:xfrm>
                <a:off x="5726430" y="1190149"/>
                <a:ext cx="4572000" cy="2743200"/>
              </a:xfrm>
              <a:prstGeom prst="rect">
                <a:avLst/>
              </a:prstGeom>
            </p:spPr>
          </p:pic>
        </mc:Fallback>
      </mc:AlternateContent>
      <p:sp>
        <p:nvSpPr>
          <p:cNvPr id="11" name="Rectangle 10">
            <a:extLst>
              <a:ext uri="{FF2B5EF4-FFF2-40B4-BE49-F238E27FC236}">
                <a16:creationId xmlns:a16="http://schemas.microsoft.com/office/drawing/2014/main" id="{BD84D9DA-A0FF-4FAF-9097-06710C39E6D5}"/>
              </a:ext>
            </a:extLst>
          </p:cNvPr>
          <p:cNvSpPr/>
          <p:nvPr/>
        </p:nvSpPr>
        <p:spPr>
          <a:xfrm>
            <a:off x="995363" y="1857375"/>
            <a:ext cx="1412557" cy="1042988"/>
          </a:xfrm>
          <a:prstGeom prst="rect">
            <a:avLst/>
          </a:prstGeom>
          <a:noFill/>
          <a:ln>
            <a:solidFill>
              <a:srgbClr val="E470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5A2AA94-873A-4910-9921-5A1D338A6335}"/>
              </a:ext>
            </a:extLst>
          </p:cNvPr>
          <p:cNvSpPr/>
          <p:nvPr/>
        </p:nvSpPr>
        <p:spPr>
          <a:xfrm>
            <a:off x="7841933" y="2536505"/>
            <a:ext cx="2377440" cy="667980"/>
          </a:xfrm>
          <a:prstGeom prst="rect">
            <a:avLst/>
          </a:prstGeom>
          <a:noFill/>
          <a:ln>
            <a:solidFill>
              <a:srgbClr val="E470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796FA90-6C99-4203-83BE-6DC812CA3E2F}"/>
              </a:ext>
            </a:extLst>
          </p:cNvPr>
          <p:cNvSpPr/>
          <p:nvPr/>
        </p:nvSpPr>
        <p:spPr>
          <a:xfrm>
            <a:off x="1528762" y="5273043"/>
            <a:ext cx="3438144" cy="514350"/>
          </a:xfrm>
          <a:prstGeom prst="rect">
            <a:avLst/>
          </a:prstGeom>
          <a:noFill/>
          <a:ln>
            <a:solidFill>
              <a:srgbClr val="E470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E4E2347-1EF8-4694-B110-66D7B334746A}"/>
              </a:ext>
            </a:extLst>
          </p:cNvPr>
          <p:cNvSpPr/>
          <p:nvPr/>
        </p:nvSpPr>
        <p:spPr>
          <a:xfrm>
            <a:off x="6260785" y="2536505"/>
            <a:ext cx="170495" cy="667980"/>
          </a:xfrm>
          <a:prstGeom prst="rect">
            <a:avLst/>
          </a:prstGeom>
          <a:noFill/>
          <a:ln>
            <a:solidFill>
              <a:srgbClr val="E470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7230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59CB4-C192-47F9-A5B6-F25D544D4890}"/>
              </a:ext>
            </a:extLst>
          </p:cNvPr>
          <p:cNvSpPr>
            <a:spLocks noGrp="1"/>
          </p:cNvSpPr>
          <p:nvPr>
            <p:ph type="title"/>
          </p:nvPr>
        </p:nvSpPr>
        <p:spPr/>
        <p:txBody>
          <a:bodyPr/>
          <a:lstStyle/>
          <a:p>
            <a:r>
              <a:rPr lang="en-US" dirty="0"/>
              <a:t>Excel tools/functions used</a:t>
            </a:r>
          </a:p>
        </p:txBody>
      </p:sp>
      <p:sp>
        <p:nvSpPr>
          <p:cNvPr id="3" name="Content Placeholder 2">
            <a:extLst>
              <a:ext uri="{FF2B5EF4-FFF2-40B4-BE49-F238E27FC236}">
                <a16:creationId xmlns:a16="http://schemas.microsoft.com/office/drawing/2014/main" id="{E468D249-D4EF-47F3-9403-A33D5C2EED8C}"/>
              </a:ext>
            </a:extLst>
          </p:cNvPr>
          <p:cNvSpPr>
            <a:spLocks noGrp="1"/>
          </p:cNvSpPr>
          <p:nvPr>
            <p:ph idx="1"/>
          </p:nvPr>
        </p:nvSpPr>
        <p:spPr>
          <a:xfrm>
            <a:off x="2667001" y="2214694"/>
            <a:ext cx="2895600" cy="3424107"/>
          </a:xfrm>
        </p:spPr>
        <p:txBody>
          <a:bodyPr>
            <a:normAutofit/>
          </a:bodyPr>
          <a:lstStyle/>
          <a:p>
            <a:r>
              <a:rPr lang="en-US" dirty="0"/>
              <a:t>Pivot tables</a:t>
            </a:r>
          </a:p>
          <a:p>
            <a:r>
              <a:rPr lang="en-US" dirty="0"/>
              <a:t>Pivot charts</a:t>
            </a:r>
          </a:p>
          <a:p>
            <a:r>
              <a:rPr lang="en-US" dirty="0"/>
              <a:t>Sum, </a:t>
            </a:r>
            <a:r>
              <a:rPr lang="en-US" dirty="0" err="1"/>
              <a:t>Sumifs</a:t>
            </a:r>
            <a:endParaRPr lang="en-US" dirty="0"/>
          </a:p>
          <a:p>
            <a:r>
              <a:rPr lang="en-US" dirty="0"/>
              <a:t>Replace</a:t>
            </a:r>
          </a:p>
          <a:p>
            <a:r>
              <a:rPr lang="en-US" dirty="0" err="1"/>
              <a:t>Vlookup</a:t>
            </a:r>
            <a:endParaRPr lang="en-US" dirty="0"/>
          </a:p>
          <a:p>
            <a:r>
              <a:rPr lang="en-US" dirty="0"/>
              <a:t>Count, </a:t>
            </a:r>
            <a:r>
              <a:rPr lang="en-US" dirty="0" err="1"/>
              <a:t>countifs</a:t>
            </a:r>
            <a:endParaRPr lang="en-US" dirty="0"/>
          </a:p>
          <a:p>
            <a:endParaRPr lang="en-US" dirty="0"/>
          </a:p>
        </p:txBody>
      </p:sp>
      <p:sp>
        <p:nvSpPr>
          <p:cNvPr id="5" name="Content Placeholder 2">
            <a:extLst>
              <a:ext uri="{FF2B5EF4-FFF2-40B4-BE49-F238E27FC236}">
                <a16:creationId xmlns:a16="http://schemas.microsoft.com/office/drawing/2014/main" id="{3E5C1153-0EAA-4AA3-97C3-40500A9D4588}"/>
              </a:ext>
            </a:extLst>
          </p:cNvPr>
          <p:cNvSpPr txBox="1">
            <a:spLocks/>
          </p:cNvSpPr>
          <p:nvPr/>
        </p:nvSpPr>
        <p:spPr>
          <a:xfrm>
            <a:off x="7146934" y="2133600"/>
            <a:ext cx="2378065" cy="350520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US" dirty="0"/>
              <a:t>Index</a:t>
            </a:r>
          </a:p>
          <a:p>
            <a:r>
              <a:rPr lang="en-US" dirty="0"/>
              <a:t>Match</a:t>
            </a:r>
          </a:p>
          <a:p>
            <a:r>
              <a:rPr lang="en-US" dirty="0"/>
              <a:t>Median</a:t>
            </a:r>
          </a:p>
          <a:p>
            <a:r>
              <a:rPr lang="en-US" dirty="0"/>
              <a:t>Text</a:t>
            </a:r>
          </a:p>
          <a:p>
            <a:r>
              <a:rPr lang="en-US" dirty="0"/>
              <a:t>Round</a:t>
            </a:r>
          </a:p>
          <a:p>
            <a:r>
              <a:rPr lang="en-US" dirty="0"/>
              <a:t>Left, mid</a:t>
            </a:r>
          </a:p>
          <a:p>
            <a:endParaRPr lang="en-US" dirty="0"/>
          </a:p>
          <a:p>
            <a:endParaRPr lang="en-US" dirty="0"/>
          </a:p>
        </p:txBody>
      </p:sp>
    </p:spTree>
    <p:extLst>
      <p:ext uri="{BB962C8B-B14F-4D97-AF65-F5344CB8AC3E}">
        <p14:creationId xmlns:p14="http://schemas.microsoft.com/office/powerpoint/2010/main" val="3457462171"/>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TM04033925[[fn=Droplet]]</Template>
  <TotalTime>5368</TotalTime>
  <Words>477</Words>
  <Application>Microsoft Office PowerPoint</Application>
  <PresentationFormat>Widescreen</PresentationFormat>
  <Paragraphs>83</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Tw Cen MT</vt:lpstr>
      <vt:lpstr>Droplet</vt:lpstr>
      <vt:lpstr>Examination and  recommendations for  “coffee shop”</vt:lpstr>
      <vt:lpstr>core business of beverages</vt:lpstr>
      <vt:lpstr>Support successful beverages</vt:lpstr>
      <vt:lpstr>Protect core business of small transactions</vt:lpstr>
      <vt:lpstr>Run promotions 11am to closing  to drive business</vt:lpstr>
      <vt:lpstr>Target underperforming age groups at  different stores</vt:lpstr>
      <vt:lpstr>Excel tools/functions used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Emily</dc:creator>
  <cp:lastModifiedBy>Emily</cp:lastModifiedBy>
  <cp:revision>40</cp:revision>
  <dcterms:created xsi:type="dcterms:W3CDTF">2021-08-25T03:50:09Z</dcterms:created>
  <dcterms:modified xsi:type="dcterms:W3CDTF">2021-12-28T21:04:55Z</dcterms:modified>
</cp:coreProperties>
</file>